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5" Type="http://schemas.microsoft.com/office/2020/02/relationships/classificationlabels" Target="docMetadata/LabelInfo.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67" r:id="rId4"/>
  </p:sldMasterIdLst>
  <p:notesMasterIdLst>
    <p:notesMasterId r:id="rId42"/>
  </p:notesMasterIdLst>
  <p:handoutMasterIdLst>
    <p:handoutMasterId r:id="rId43"/>
  </p:handoutMasterIdLst>
  <p:sldIdLst>
    <p:sldId id="333" r:id="rId5"/>
    <p:sldId id="335" r:id="rId6"/>
    <p:sldId id="336" r:id="rId7"/>
    <p:sldId id="337" r:id="rId8"/>
    <p:sldId id="338" r:id="rId9"/>
    <p:sldId id="346" r:id="rId10"/>
    <p:sldId id="392" r:id="rId11"/>
    <p:sldId id="339" r:id="rId12"/>
    <p:sldId id="340" r:id="rId13"/>
    <p:sldId id="341" r:id="rId14"/>
    <p:sldId id="358" r:id="rId15"/>
    <p:sldId id="347" r:id="rId16"/>
    <p:sldId id="363" r:id="rId17"/>
    <p:sldId id="343" r:id="rId18"/>
    <p:sldId id="394" r:id="rId19"/>
    <p:sldId id="395" r:id="rId20"/>
    <p:sldId id="396" r:id="rId21"/>
    <p:sldId id="386" r:id="rId22"/>
    <p:sldId id="398" r:id="rId23"/>
    <p:sldId id="361" r:id="rId24"/>
    <p:sldId id="364" r:id="rId25"/>
    <p:sldId id="369" r:id="rId26"/>
    <p:sldId id="370" r:id="rId27"/>
    <p:sldId id="371" r:id="rId28"/>
    <p:sldId id="372" r:id="rId29"/>
    <p:sldId id="377" r:id="rId30"/>
    <p:sldId id="374" r:id="rId31"/>
    <p:sldId id="378" r:id="rId32"/>
    <p:sldId id="376" r:id="rId33"/>
    <p:sldId id="380" r:id="rId34"/>
    <p:sldId id="381" r:id="rId35"/>
    <p:sldId id="382" r:id="rId36"/>
    <p:sldId id="383" r:id="rId37"/>
    <p:sldId id="384" r:id="rId38"/>
    <p:sldId id="385" r:id="rId39"/>
    <p:sldId id="367" r:id="rId40"/>
    <p:sldId id="318" r:id="rId41"/>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AF226862-DE9B-4D46-BE4A-91BA8A6F2E27}">
          <p14:sldIdLst>
            <p14:sldId id="333"/>
            <p14:sldId id="335"/>
            <p14:sldId id="336"/>
            <p14:sldId id="337"/>
            <p14:sldId id="338"/>
            <p14:sldId id="346"/>
            <p14:sldId id="392"/>
            <p14:sldId id="339"/>
            <p14:sldId id="340"/>
            <p14:sldId id="341"/>
            <p14:sldId id="358"/>
            <p14:sldId id="347"/>
            <p14:sldId id="363"/>
            <p14:sldId id="343"/>
            <p14:sldId id="394"/>
            <p14:sldId id="395"/>
            <p14:sldId id="396"/>
            <p14:sldId id="386"/>
            <p14:sldId id="398"/>
            <p14:sldId id="361"/>
            <p14:sldId id="364"/>
            <p14:sldId id="369"/>
            <p14:sldId id="370"/>
            <p14:sldId id="371"/>
            <p14:sldId id="372"/>
            <p14:sldId id="377"/>
            <p14:sldId id="374"/>
            <p14:sldId id="378"/>
            <p14:sldId id="376"/>
            <p14:sldId id="380"/>
            <p14:sldId id="381"/>
            <p14:sldId id="382"/>
            <p14:sldId id="383"/>
            <p14:sldId id="384"/>
            <p14:sldId id="385"/>
            <p14:sldId id="367"/>
            <p14:sldId id="318"/>
          </p14:sldIdLst>
        </p14:section>
        <p14:section name="Untitled Section" id="{6196ACB6-4350-42FF-9186-B52B37B4A7CA}">
          <p14:sldIdLst/>
        </p14:section>
      </p14:sectionLst>
    </p:ext>
    <p:ext uri="{EFAFB233-063F-42B5-8137-9DF3F51BA10A}">
      <p15:sldGuideLst xmlns:p15="http://schemas.microsoft.com/office/powerpoint/2012/main"/>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B6A3D024-909B-3BC2-1496-FEEAB652808A}" name="Sher Dionisio" initials="" userId="S::Sher.Dionisio@teksystemsgs.com::02daa716-9709-4d47-a153-1943ce1675cb"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F5039"/>
    <a:srgbClr val="D56764"/>
    <a:srgbClr val="EEB9B3"/>
    <a:srgbClr val="E47A77"/>
    <a:srgbClr val="52514D"/>
    <a:srgbClr val="2C2C2C"/>
    <a:srgbClr val="000000"/>
    <a:srgbClr val="F3CF2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FEAFB11-DE90-45F5-A932-B22346F029E6}" v="10" dt="2024-06-14T14:38:41.702"/>
  </p1510:revLst>
</p1510:revInfo>
</file>

<file path=ppt/tableStyles.xml><?xml version="1.0" encoding="utf-8"?>
<a:tblStyleLst xmlns:a="http://schemas.openxmlformats.org/drawingml/2006/main" def="{C083E6E3-FA7D-4D7B-A595-EF9225AFEA82}">
  <a:tblStyle styleId="{C083E6E3-FA7D-4D7B-A595-EF9225AFEA82}" styleName="Light Style 1 - Accent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69C7853C-536D-4A76-A0AE-DD22124D55A5}" styleName="Themed Style 1 - Accent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F2DE63D5-997A-4646-A377-4702673A728D}" styleName="Light Style 2 - Accent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 styleId="{8799B23B-EC83-4686-B30A-512413B5E67A}" styleName="Light Style 3 - Accent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 styleId="{0505E3EF-67EA-436B-97B2-0124C06EBD24}" styleName="Medium Style 4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25400" cmpd="sng">
              <a:solidFill>
                <a:schemeClr val="accent3"/>
              </a:solidFill>
            </a:ln>
          </a:top>
        </a:tcBdr>
        <a:fill>
          <a:solidFill>
            <a:schemeClr val="accent3">
              <a:tint val="20000"/>
            </a:schemeClr>
          </a:solidFill>
        </a:fill>
      </a:tcStyle>
    </a:lastRow>
    <a:firstRow>
      <a:tcTxStyle b="on"/>
      <a:tcStyle>
        <a:tcBdr/>
        <a:fill>
          <a:solidFill>
            <a:schemeClr val="accent3">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7025" autoAdjust="0"/>
    <p:restoredTop sz="95928" autoAdjust="0"/>
  </p:normalViewPr>
  <p:slideViewPr>
    <p:cSldViewPr snapToGrid="0">
      <p:cViewPr varScale="1">
        <p:scale>
          <a:sx n="114" d="100"/>
          <a:sy n="114" d="100"/>
        </p:scale>
        <p:origin x="354" y="102"/>
      </p:cViewPr>
      <p:guideLst/>
    </p:cSldViewPr>
  </p:slideViewPr>
  <p:outlineViewPr>
    <p:cViewPr>
      <p:scale>
        <a:sx n="33" d="100"/>
        <a:sy n="33" d="100"/>
      </p:scale>
      <p:origin x="0" y="-5654"/>
    </p:cViewPr>
  </p:outlineViewPr>
  <p:notesTextViewPr>
    <p:cViewPr>
      <p:scale>
        <a:sx n="1" d="1"/>
        <a:sy n="1" d="1"/>
      </p:scale>
      <p:origin x="0" y="0"/>
    </p:cViewPr>
  </p:notesTextViewPr>
  <p:sorterViewPr>
    <p:cViewPr>
      <p:scale>
        <a:sx n="150" d="100"/>
        <a:sy n="150" d="100"/>
      </p:scale>
      <p:origin x="0" y="-23166"/>
    </p:cViewPr>
  </p:sorterViewPr>
  <p:notesViewPr>
    <p:cSldViewPr snapToGrid="0">
      <p:cViewPr varScale="1">
        <p:scale>
          <a:sx n="67" d="100"/>
          <a:sy n="67" d="100"/>
        </p:scale>
        <p:origin x="3120" y="72"/>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notesMaster" Target="notesMasters/notesMaster1.xml"/><Relationship Id="rId47" Type="http://schemas.openxmlformats.org/officeDocument/2006/relationships/tableStyles" Target="tableStyles.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microsoft.com/office/2018/10/relationships/authors" Target="author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handoutMaster" Target="handoutMasters/handoutMaster1.xml"/><Relationship Id="rId48" Type="http://schemas.microsoft.com/office/2015/10/relationships/revisionInfo" Target="revisionInfo.xml"/><Relationship Id="rId8" Type="http://schemas.openxmlformats.org/officeDocument/2006/relationships/slide" Target="slides/slide4.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theme" Target="theme/theme1.xml"/><Relationship Id="rId20" Type="http://schemas.openxmlformats.org/officeDocument/2006/relationships/slide" Target="slides/slide16.xml"/><Relationship Id="rId41" Type="http://schemas.openxmlformats.org/officeDocument/2006/relationships/slide" Target="slides/slide37.xml"/><Relationship Id="rId1" Type="http://schemas.openxmlformats.org/officeDocument/2006/relationships/customXml" Target="../customXml/item1.xml"/><Relationship Id="rId6" Type="http://schemas.openxmlformats.org/officeDocument/2006/relationships/slide" Target="slides/slide2.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0148FB2B-34ED-E8EE-078F-4511BAFD18FC}"/>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6759E231-F075-10AE-46E0-70329D1E783C}"/>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DED5E8D3-75B0-400F-AAB1-C0C26989D3E3}" type="datetimeFigureOut">
              <a:rPr lang="en-US" smtClean="0"/>
              <a:t>6/14/2024</a:t>
            </a:fld>
            <a:endParaRPr lang="en-US"/>
          </a:p>
        </p:txBody>
      </p:sp>
      <p:sp>
        <p:nvSpPr>
          <p:cNvPr id="4" name="Footer Placeholder 3">
            <a:extLst>
              <a:ext uri="{FF2B5EF4-FFF2-40B4-BE49-F238E27FC236}">
                <a16:creationId xmlns:a16="http://schemas.microsoft.com/office/drawing/2014/main" id="{625E191B-2778-DAB4-3014-D9FA93B71AF6}"/>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48C59A03-C73F-F9EE-64C1-AC2F2F57AA83}"/>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1361470C-BC3E-4A96-8B75-17B99256CD30}" type="slidenum">
              <a:rPr lang="en-US" smtClean="0"/>
              <a:t>‹#›</a:t>
            </a:fld>
            <a:endParaRPr lang="en-US"/>
          </a:p>
        </p:txBody>
      </p:sp>
    </p:spTree>
    <p:extLst>
      <p:ext uri="{BB962C8B-B14F-4D97-AF65-F5344CB8AC3E}">
        <p14:creationId xmlns:p14="http://schemas.microsoft.com/office/powerpoint/2010/main" val="177262743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ECAA0BC-6609-4556-8B76-A1EDF3B4E98C}" type="datetimeFigureOut">
              <a:rPr lang="en-US" smtClean="0"/>
              <a:t>6/14/2024</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170A596-7141-45E9-836C-E467146705EF}" type="slidenum">
              <a:rPr lang="en-US" smtClean="0"/>
              <a:t>‹#›</a:t>
            </a:fld>
            <a:endParaRPr lang="en-US" dirty="0"/>
          </a:p>
        </p:txBody>
      </p:sp>
    </p:spTree>
    <p:extLst>
      <p:ext uri="{BB962C8B-B14F-4D97-AF65-F5344CB8AC3E}">
        <p14:creationId xmlns:p14="http://schemas.microsoft.com/office/powerpoint/2010/main" val="73959948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170A596-7141-45E9-836C-E467146705EF}" type="slidenum">
              <a:rPr lang="en-US" smtClean="0"/>
              <a:t>1</a:t>
            </a:fld>
            <a:endParaRPr lang="en-US" dirty="0"/>
          </a:p>
        </p:txBody>
      </p:sp>
    </p:spTree>
    <p:extLst>
      <p:ext uri="{BB962C8B-B14F-4D97-AF65-F5344CB8AC3E}">
        <p14:creationId xmlns:p14="http://schemas.microsoft.com/office/powerpoint/2010/main" val="254471045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5170A596-7141-45E9-836C-E467146705EF}" type="slidenum">
              <a:rPr lang="en-US" smtClean="0"/>
              <a:t>10</a:t>
            </a:fld>
            <a:endParaRPr lang="en-US" dirty="0"/>
          </a:p>
        </p:txBody>
      </p:sp>
    </p:spTree>
    <p:extLst>
      <p:ext uri="{BB962C8B-B14F-4D97-AF65-F5344CB8AC3E}">
        <p14:creationId xmlns:p14="http://schemas.microsoft.com/office/powerpoint/2010/main" val="234993085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5170A596-7141-45E9-836C-E467146705EF}" type="slidenum">
              <a:rPr lang="en-US" smtClean="0"/>
              <a:t>11</a:t>
            </a:fld>
            <a:endParaRPr lang="en-US" dirty="0"/>
          </a:p>
        </p:txBody>
      </p:sp>
    </p:spTree>
    <p:extLst>
      <p:ext uri="{BB962C8B-B14F-4D97-AF65-F5344CB8AC3E}">
        <p14:creationId xmlns:p14="http://schemas.microsoft.com/office/powerpoint/2010/main" val="297178122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170A596-7141-45E9-836C-E467146705EF}" type="slidenum">
              <a:rPr lang="en-US" smtClean="0"/>
              <a:t>12</a:t>
            </a:fld>
            <a:endParaRPr lang="en-US" dirty="0"/>
          </a:p>
        </p:txBody>
      </p:sp>
    </p:spTree>
    <p:extLst>
      <p:ext uri="{BB962C8B-B14F-4D97-AF65-F5344CB8AC3E}">
        <p14:creationId xmlns:p14="http://schemas.microsoft.com/office/powerpoint/2010/main" val="27166190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5170A596-7141-45E9-836C-E467146705EF}" type="slidenum">
              <a:rPr lang="en-US" smtClean="0"/>
              <a:t>13</a:t>
            </a:fld>
            <a:endParaRPr lang="en-US" dirty="0"/>
          </a:p>
        </p:txBody>
      </p:sp>
    </p:spTree>
    <p:extLst>
      <p:ext uri="{BB962C8B-B14F-4D97-AF65-F5344CB8AC3E}">
        <p14:creationId xmlns:p14="http://schemas.microsoft.com/office/powerpoint/2010/main" val="361348837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5170A596-7141-45E9-836C-E467146705EF}" type="slidenum">
              <a:rPr lang="en-US" smtClean="0"/>
              <a:t>14</a:t>
            </a:fld>
            <a:endParaRPr lang="en-US" dirty="0"/>
          </a:p>
        </p:txBody>
      </p:sp>
    </p:spTree>
    <p:extLst>
      <p:ext uri="{BB962C8B-B14F-4D97-AF65-F5344CB8AC3E}">
        <p14:creationId xmlns:p14="http://schemas.microsoft.com/office/powerpoint/2010/main" val="127590056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5170A596-7141-45E9-836C-E467146705EF}" type="slidenum">
              <a:rPr lang="en-US" smtClean="0"/>
              <a:t>16</a:t>
            </a:fld>
            <a:endParaRPr lang="en-US" dirty="0"/>
          </a:p>
        </p:txBody>
      </p:sp>
    </p:spTree>
    <p:extLst>
      <p:ext uri="{BB962C8B-B14F-4D97-AF65-F5344CB8AC3E}">
        <p14:creationId xmlns:p14="http://schemas.microsoft.com/office/powerpoint/2010/main" val="206652707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5170A596-7141-45E9-836C-E467146705EF}" type="slidenum">
              <a:rPr lang="en-US" smtClean="0"/>
              <a:t>17</a:t>
            </a:fld>
            <a:endParaRPr lang="en-US" dirty="0"/>
          </a:p>
        </p:txBody>
      </p:sp>
    </p:spTree>
    <p:extLst>
      <p:ext uri="{BB962C8B-B14F-4D97-AF65-F5344CB8AC3E}">
        <p14:creationId xmlns:p14="http://schemas.microsoft.com/office/powerpoint/2010/main" val="205948124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5170A596-7141-45E9-836C-E467146705EF}" type="slidenum">
              <a:rPr lang="en-US" smtClean="0"/>
              <a:t>18</a:t>
            </a:fld>
            <a:endParaRPr lang="en-US" dirty="0"/>
          </a:p>
        </p:txBody>
      </p:sp>
    </p:spTree>
    <p:extLst>
      <p:ext uri="{BB962C8B-B14F-4D97-AF65-F5344CB8AC3E}">
        <p14:creationId xmlns:p14="http://schemas.microsoft.com/office/powerpoint/2010/main" val="136537985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5170A596-7141-45E9-836C-E467146705EF}" type="slidenum">
              <a:rPr lang="en-US" smtClean="0"/>
              <a:t>19</a:t>
            </a:fld>
            <a:endParaRPr lang="en-US" dirty="0"/>
          </a:p>
        </p:txBody>
      </p:sp>
    </p:spTree>
    <p:extLst>
      <p:ext uri="{BB962C8B-B14F-4D97-AF65-F5344CB8AC3E}">
        <p14:creationId xmlns:p14="http://schemas.microsoft.com/office/powerpoint/2010/main" val="207438347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5170A596-7141-45E9-836C-E467146705EF}" type="slidenum">
              <a:rPr lang="en-US" smtClean="0"/>
              <a:t>20</a:t>
            </a:fld>
            <a:endParaRPr lang="en-US" dirty="0"/>
          </a:p>
        </p:txBody>
      </p:sp>
    </p:spTree>
    <p:extLst>
      <p:ext uri="{BB962C8B-B14F-4D97-AF65-F5344CB8AC3E}">
        <p14:creationId xmlns:p14="http://schemas.microsoft.com/office/powerpoint/2010/main" val="415286319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170A596-7141-45E9-836C-E467146705EF}" type="slidenum">
              <a:rPr lang="en-US" smtClean="0"/>
              <a:t>2</a:t>
            </a:fld>
            <a:endParaRPr lang="en-US" dirty="0"/>
          </a:p>
        </p:txBody>
      </p:sp>
    </p:spTree>
    <p:extLst>
      <p:ext uri="{BB962C8B-B14F-4D97-AF65-F5344CB8AC3E}">
        <p14:creationId xmlns:p14="http://schemas.microsoft.com/office/powerpoint/2010/main" val="67445338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5170A596-7141-45E9-836C-E467146705EF}" type="slidenum">
              <a:rPr lang="en-US" smtClean="0"/>
              <a:t>21</a:t>
            </a:fld>
            <a:endParaRPr lang="en-US" dirty="0"/>
          </a:p>
        </p:txBody>
      </p:sp>
    </p:spTree>
    <p:extLst>
      <p:ext uri="{BB962C8B-B14F-4D97-AF65-F5344CB8AC3E}">
        <p14:creationId xmlns:p14="http://schemas.microsoft.com/office/powerpoint/2010/main" val="220470086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5170A596-7141-45E9-836C-E467146705EF}" type="slidenum">
              <a:rPr lang="en-US" smtClean="0"/>
              <a:t>22</a:t>
            </a:fld>
            <a:endParaRPr lang="en-US" dirty="0"/>
          </a:p>
        </p:txBody>
      </p:sp>
    </p:spTree>
    <p:extLst>
      <p:ext uri="{BB962C8B-B14F-4D97-AF65-F5344CB8AC3E}">
        <p14:creationId xmlns:p14="http://schemas.microsoft.com/office/powerpoint/2010/main" val="307200377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170A596-7141-45E9-836C-E467146705EF}" type="slidenum">
              <a:rPr lang="en-US" smtClean="0"/>
              <a:t>36</a:t>
            </a:fld>
            <a:endParaRPr lang="en-US" dirty="0"/>
          </a:p>
        </p:txBody>
      </p:sp>
    </p:spTree>
    <p:extLst>
      <p:ext uri="{BB962C8B-B14F-4D97-AF65-F5344CB8AC3E}">
        <p14:creationId xmlns:p14="http://schemas.microsoft.com/office/powerpoint/2010/main" val="357672289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170A596-7141-45E9-836C-E467146705EF}" type="slidenum">
              <a:rPr lang="en-US" smtClean="0"/>
              <a:t>37</a:t>
            </a:fld>
            <a:endParaRPr lang="en-US" dirty="0"/>
          </a:p>
        </p:txBody>
      </p:sp>
    </p:spTree>
    <p:extLst>
      <p:ext uri="{BB962C8B-B14F-4D97-AF65-F5344CB8AC3E}">
        <p14:creationId xmlns:p14="http://schemas.microsoft.com/office/powerpoint/2010/main" val="78705558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170A596-7141-45E9-836C-E467146705EF}" type="slidenum">
              <a:rPr lang="en-US" smtClean="0"/>
              <a:t>3</a:t>
            </a:fld>
            <a:endParaRPr lang="en-US" dirty="0"/>
          </a:p>
        </p:txBody>
      </p:sp>
    </p:spTree>
    <p:extLst>
      <p:ext uri="{BB962C8B-B14F-4D97-AF65-F5344CB8AC3E}">
        <p14:creationId xmlns:p14="http://schemas.microsoft.com/office/powerpoint/2010/main" val="256348627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170A596-7141-45E9-836C-E467146705EF}" type="slidenum">
              <a:rPr lang="en-US" smtClean="0"/>
              <a:t>4</a:t>
            </a:fld>
            <a:endParaRPr lang="en-US" dirty="0"/>
          </a:p>
        </p:txBody>
      </p:sp>
    </p:spTree>
    <p:extLst>
      <p:ext uri="{BB962C8B-B14F-4D97-AF65-F5344CB8AC3E}">
        <p14:creationId xmlns:p14="http://schemas.microsoft.com/office/powerpoint/2010/main" val="161155301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170A596-7141-45E9-836C-E467146705EF}" type="slidenum">
              <a:rPr lang="en-US" smtClean="0"/>
              <a:t>5</a:t>
            </a:fld>
            <a:endParaRPr lang="en-US" dirty="0"/>
          </a:p>
        </p:txBody>
      </p:sp>
    </p:spTree>
    <p:extLst>
      <p:ext uri="{BB962C8B-B14F-4D97-AF65-F5344CB8AC3E}">
        <p14:creationId xmlns:p14="http://schemas.microsoft.com/office/powerpoint/2010/main" val="216391335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170A596-7141-45E9-836C-E467146705EF}" type="slidenum">
              <a:rPr lang="en-US" smtClean="0"/>
              <a:t>6</a:t>
            </a:fld>
            <a:endParaRPr lang="en-US" dirty="0"/>
          </a:p>
        </p:txBody>
      </p:sp>
    </p:spTree>
    <p:extLst>
      <p:ext uri="{BB962C8B-B14F-4D97-AF65-F5344CB8AC3E}">
        <p14:creationId xmlns:p14="http://schemas.microsoft.com/office/powerpoint/2010/main" val="325059178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5170A596-7141-45E9-836C-E467146705EF}" type="slidenum">
              <a:rPr lang="en-US" smtClean="0"/>
              <a:t>7</a:t>
            </a:fld>
            <a:endParaRPr lang="en-US" dirty="0"/>
          </a:p>
        </p:txBody>
      </p:sp>
    </p:spTree>
    <p:extLst>
      <p:ext uri="{BB962C8B-B14F-4D97-AF65-F5344CB8AC3E}">
        <p14:creationId xmlns:p14="http://schemas.microsoft.com/office/powerpoint/2010/main" val="88546892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170A596-7141-45E9-836C-E467146705EF}" type="slidenum">
              <a:rPr lang="en-US" smtClean="0"/>
              <a:t>8</a:t>
            </a:fld>
            <a:endParaRPr lang="en-US" dirty="0"/>
          </a:p>
        </p:txBody>
      </p:sp>
    </p:spTree>
    <p:extLst>
      <p:ext uri="{BB962C8B-B14F-4D97-AF65-F5344CB8AC3E}">
        <p14:creationId xmlns:p14="http://schemas.microsoft.com/office/powerpoint/2010/main" val="214794769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170A596-7141-45E9-836C-E467146705EF}" type="slidenum">
              <a:rPr lang="en-US" smtClean="0"/>
              <a:t>9</a:t>
            </a:fld>
            <a:endParaRPr lang="en-US" dirty="0"/>
          </a:p>
        </p:txBody>
      </p:sp>
    </p:spTree>
    <p:extLst>
      <p:ext uri="{BB962C8B-B14F-4D97-AF65-F5344CB8AC3E}">
        <p14:creationId xmlns:p14="http://schemas.microsoft.com/office/powerpoint/2010/main" val="175961243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p:spTree>
      <p:nvGrpSpPr>
        <p:cNvPr id="1" name=""/>
        <p:cNvGrpSpPr/>
        <p:nvPr/>
      </p:nvGrpSpPr>
      <p:grpSpPr>
        <a:xfrm>
          <a:off x="0" y="0"/>
          <a:ext cx="0" cy="0"/>
          <a:chOff x="0" y="0"/>
          <a:chExt cx="0" cy="0"/>
        </a:xfrm>
      </p:grpSpPr>
      <p:sp>
        <p:nvSpPr>
          <p:cNvPr id="15" name="Freeform 14">
            <a:extLst>
              <a:ext uri="{FF2B5EF4-FFF2-40B4-BE49-F238E27FC236}">
                <a16:creationId xmlns:a16="http://schemas.microsoft.com/office/drawing/2014/main" id="{75E86F35-1876-7224-ED1D-29C23C0F864E}"/>
              </a:ext>
              <a:ext uri="{C183D7F6-B498-43B3-948B-1728B52AA6E4}">
                <adec:decorative xmlns:adec="http://schemas.microsoft.com/office/drawing/2017/decorative" val="1"/>
              </a:ext>
            </a:extLst>
          </p:cNvPr>
          <p:cNvSpPr>
            <a:spLocks noChangeAspect="1"/>
          </p:cNvSpPr>
          <p:nvPr userDrawn="1"/>
        </p:nvSpPr>
        <p:spPr>
          <a:xfrm>
            <a:off x="11963400" y="5900284"/>
            <a:ext cx="228600" cy="457200"/>
          </a:xfrm>
          <a:custGeom>
            <a:avLst/>
            <a:gdLst>
              <a:gd name="connsiteX0" fmla="*/ 228600 w 228600"/>
              <a:gd name="connsiteY0" fmla="*/ 0 h 457200"/>
              <a:gd name="connsiteX1" fmla="*/ 228600 w 228600"/>
              <a:gd name="connsiteY1" fmla="*/ 457200 h 457200"/>
              <a:gd name="connsiteX2" fmla="*/ 0 w 228600"/>
              <a:gd name="connsiteY2" fmla="*/ 228600 h 457200"/>
              <a:gd name="connsiteX3" fmla="*/ 228600 w 228600"/>
              <a:gd name="connsiteY3" fmla="*/ 0 h 457200"/>
            </a:gdLst>
            <a:ahLst/>
            <a:cxnLst>
              <a:cxn ang="0">
                <a:pos x="connsiteX0" y="connsiteY0"/>
              </a:cxn>
              <a:cxn ang="0">
                <a:pos x="connsiteX1" y="connsiteY1"/>
              </a:cxn>
              <a:cxn ang="0">
                <a:pos x="connsiteX2" y="connsiteY2"/>
              </a:cxn>
              <a:cxn ang="0">
                <a:pos x="connsiteX3" y="connsiteY3"/>
              </a:cxn>
            </a:cxnLst>
            <a:rect l="l" t="t" r="r" b="b"/>
            <a:pathLst>
              <a:path w="228600" h="457200">
                <a:moveTo>
                  <a:pt x="228600" y="0"/>
                </a:moveTo>
                <a:lnTo>
                  <a:pt x="228600" y="457200"/>
                </a:lnTo>
                <a:cubicBezTo>
                  <a:pt x="102348" y="457200"/>
                  <a:pt x="0" y="354852"/>
                  <a:pt x="0" y="228600"/>
                </a:cubicBezTo>
                <a:cubicBezTo>
                  <a:pt x="0" y="102348"/>
                  <a:pt x="102348" y="0"/>
                  <a:pt x="228600" y="0"/>
                </a:cubicBezTo>
                <a:close/>
              </a:path>
            </a:pathLst>
          </a:cu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a:extLst>
              <a:ext uri="{FF2B5EF4-FFF2-40B4-BE49-F238E27FC236}">
                <a16:creationId xmlns:a16="http://schemas.microsoft.com/office/drawing/2014/main" id="{40AE0C96-F19F-9C72-0ECC-19CEAF520CD5}"/>
              </a:ext>
            </a:extLst>
          </p:cNvPr>
          <p:cNvSpPr>
            <a:spLocks noGrp="1"/>
          </p:cNvSpPr>
          <p:nvPr>
            <p:ph type="title" hasCustomPrompt="1"/>
          </p:nvPr>
        </p:nvSpPr>
        <p:spPr>
          <a:xfrm>
            <a:off x="1642" y="152400"/>
            <a:ext cx="11786945" cy="6851633"/>
          </a:xfrm>
        </p:spPr>
        <p:txBody>
          <a:bodyPr lIns="0" bIns="0" anchor="b">
            <a:noAutofit/>
          </a:bodyPr>
          <a:lstStyle>
            <a:lvl1pPr>
              <a:lnSpc>
                <a:spcPct val="75000"/>
              </a:lnSpc>
              <a:defRPr sz="9000"/>
            </a:lvl1pPr>
          </a:lstStyle>
          <a:p>
            <a:r>
              <a:rPr lang="en-US" dirty="0"/>
              <a:t>Click to add title</a:t>
            </a:r>
          </a:p>
        </p:txBody>
      </p:sp>
    </p:spTree>
    <p:extLst>
      <p:ext uri="{BB962C8B-B14F-4D97-AF65-F5344CB8AC3E}">
        <p14:creationId xmlns:p14="http://schemas.microsoft.com/office/powerpoint/2010/main" val="297006941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userDrawn="1">
  <p:cSld name="Content + Table">
    <p:spTree>
      <p:nvGrpSpPr>
        <p:cNvPr id="1" name=""/>
        <p:cNvGrpSpPr/>
        <p:nvPr/>
      </p:nvGrpSpPr>
      <p:grpSpPr>
        <a:xfrm>
          <a:off x="0" y="0"/>
          <a:ext cx="0" cy="0"/>
          <a:chOff x="0" y="0"/>
          <a:chExt cx="0" cy="0"/>
        </a:xfrm>
      </p:grpSpPr>
      <p:cxnSp>
        <p:nvCxnSpPr>
          <p:cNvPr id="2" name="Straight Connector 1">
            <a:extLst>
              <a:ext uri="{FF2B5EF4-FFF2-40B4-BE49-F238E27FC236}">
                <a16:creationId xmlns:a16="http://schemas.microsoft.com/office/drawing/2014/main" id="{C886B185-3833-879A-4CDA-070118A5B965}"/>
              </a:ext>
              <a:ext uri="{C183D7F6-B498-43B3-948B-1728B52AA6E4}">
                <adec:decorative xmlns:adec="http://schemas.microsoft.com/office/drawing/2017/decorative" val="1"/>
              </a:ext>
            </a:extLst>
          </p:cNvPr>
          <p:cNvCxnSpPr>
            <a:cxnSpLocks/>
          </p:cNvCxnSpPr>
          <p:nvPr userDrawn="1"/>
        </p:nvCxnSpPr>
        <p:spPr>
          <a:xfrm>
            <a:off x="651398" y="0"/>
            <a:ext cx="0" cy="6858000"/>
          </a:xfrm>
          <a:prstGeom prst="line">
            <a:avLst/>
          </a:prstGeom>
          <a:ln w="6350">
            <a:solidFill>
              <a:schemeClr val="bg1"/>
            </a:solidFill>
          </a:ln>
        </p:spPr>
        <p:style>
          <a:lnRef idx="1">
            <a:schemeClr val="accent1"/>
          </a:lnRef>
          <a:fillRef idx="0">
            <a:schemeClr val="accent1"/>
          </a:fillRef>
          <a:effectRef idx="0">
            <a:schemeClr val="accent1"/>
          </a:effectRef>
          <a:fontRef idx="minor">
            <a:schemeClr val="tx1"/>
          </a:fontRef>
        </p:style>
      </p:cxnSp>
      <p:sp>
        <p:nvSpPr>
          <p:cNvPr id="15" name="Freeform 14">
            <a:extLst>
              <a:ext uri="{FF2B5EF4-FFF2-40B4-BE49-F238E27FC236}">
                <a16:creationId xmlns:a16="http://schemas.microsoft.com/office/drawing/2014/main" id="{75E86F35-1876-7224-ED1D-29C23C0F864E}"/>
              </a:ext>
              <a:ext uri="{C183D7F6-B498-43B3-948B-1728B52AA6E4}">
                <adec:decorative xmlns:adec="http://schemas.microsoft.com/office/drawing/2017/decorative" val="1"/>
              </a:ext>
            </a:extLst>
          </p:cNvPr>
          <p:cNvSpPr>
            <a:spLocks noChangeAspect="1"/>
          </p:cNvSpPr>
          <p:nvPr userDrawn="1"/>
        </p:nvSpPr>
        <p:spPr>
          <a:xfrm>
            <a:off x="11963400" y="5900284"/>
            <a:ext cx="228600" cy="457200"/>
          </a:xfrm>
          <a:custGeom>
            <a:avLst/>
            <a:gdLst>
              <a:gd name="connsiteX0" fmla="*/ 228600 w 228600"/>
              <a:gd name="connsiteY0" fmla="*/ 0 h 457200"/>
              <a:gd name="connsiteX1" fmla="*/ 228600 w 228600"/>
              <a:gd name="connsiteY1" fmla="*/ 457200 h 457200"/>
              <a:gd name="connsiteX2" fmla="*/ 0 w 228600"/>
              <a:gd name="connsiteY2" fmla="*/ 228600 h 457200"/>
              <a:gd name="connsiteX3" fmla="*/ 228600 w 228600"/>
              <a:gd name="connsiteY3" fmla="*/ 0 h 457200"/>
            </a:gdLst>
            <a:ahLst/>
            <a:cxnLst>
              <a:cxn ang="0">
                <a:pos x="connsiteX0" y="connsiteY0"/>
              </a:cxn>
              <a:cxn ang="0">
                <a:pos x="connsiteX1" y="connsiteY1"/>
              </a:cxn>
              <a:cxn ang="0">
                <a:pos x="connsiteX2" y="connsiteY2"/>
              </a:cxn>
              <a:cxn ang="0">
                <a:pos x="connsiteX3" y="connsiteY3"/>
              </a:cxn>
            </a:cxnLst>
            <a:rect l="l" t="t" r="r" b="b"/>
            <a:pathLst>
              <a:path w="228600" h="457200">
                <a:moveTo>
                  <a:pt x="228600" y="0"/>
                </a:moveTo>
                <a:lnTo>
                  <a:pt x="228600" y="457200"/>
                </a:lnTo>
                <a:cubicBezTo>
                  <a:pt x="102348" y="457200"/>
                  <a:pt x="0" y="354852"/>
                  <a:pt x="0" y="228600"/>
                </a:cubicBezTo>
                <a:cubicBezTo>
                  <a:pt x="0" y="102348"/>
                  <a:pt x="102348" y="0"/>
                  <a:pt x="228600" y="0"/>
                </a:cubicBezTo>
                <a:close/>
              </a:path>
            </a:pathLst>
          </a:cu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 name="Title 2">
            <a:extLst>
              <a:ext uri="{FF2B5EF4-FFF2-40B4-BE49-F238E27FC236}">
                <a16:creationId xmlns:a16="http://schemas.microsoft.com/office/drawing/2014/main" id="{311B4039-8F52-77B8-F9D3-6BE35C73F39D}"/>
              </a:ext>
            </a:extLst>
          </p:cNvPr>
          <p:cNvSpPr>
            <a:spLocks noGrp="1"/>
          </p:cNvSpPr>
          <p:nvPr>
            <p:ph type="title" hasCustomPrompt="1"/>
          </p:nvPr>
        </p:nvSpPr>
        <p:spPr>
          <a:xfrm>
            <a:off x="656004" y="-4021"/>
            <a:ext cx="11526779" cy="1000390"/>
          </a:xfrm>
          <a:solidFill>
            <a:srgbClr val="EF5039"/>
          </a:solidFill>
        </p:spPr>
        <p:txBody>
          <a:bodyPr lIns="91440" anchor="t">
            <a:noAutofit/>
          </a:bodyPr>
          <a:lstStyle>
            <a:lvl1pPr>
              <a:defRPr sz="3600" b="1"/>
            </a:lvl1pPr>
          </a:lstStyle>
          <a:p>
            <a:r>
              <a:rPr lang="en-US" dirty="0"/>
              <a:t>Click to add title</a:t>
            </a:r>
          </a:p>
        </p:txBody>
      </p:sp>
      <p:sp>
        <p:nvSpPr>
          <p:cNvPr id="9" name="Slide Number Placeholder 5">
            <a:extLst>
              <a:ext uri="{FF2B5EF4-FFF2-40B4-BE49-F238E27FC236}">
                <a16:creationId xmlns:a16="http://schemas.microsoft.com/office/drawing/2014/main" id="{28D8738A-6EF0-C0C7-7C15-2E5BD362AF0F}"/>
              </a:ext>
            </a:extLst>
          </p:cNvPr>
          <p:cNvSpPr>
            <a:spLocks noGrp="1"/>
          </p:cNvSpPr>
          <p:nvPr>
            <p:ph type="sldNum" sz="quarter" idx="12"/>
          </p:nvPr>
        </p:nvSpPr>
        <p:spPr>
          <a:xfrm>
            <a:off x="121646" y="569183"/>
            <a:ext cx="399350" cy="288759"/>
          </a:xfrm>
        </p:spPr>
        <p:txBody>
          <a:bodyPr lIns="0" tIns="0" rIns="0" bIns="0" anchor="t"/>
          <a:lstStyle>
            <a:lvl1pPr algn="ctr">
              <a:defRPr sz="1200" b="1">
                <a:solidFill>
                  <a:schemeClr val="bg1"/>
                </a:solidFill>
              </a:defRPr>
            </a:lvl1pPr>
          </a:lstStyle>
          <a:p>
            <a:fld id="{4FAB73BC-B049-4115-A692-8D63A059BFB8}" type="slidenum">
              <a:rPr lang="en-US" smtClean="0"/>
              <a:pPr/>
              <a:t>‹#›</a:t>
            </a:fld>
            <a:endParaRPr lang="en-US" dirty="0"/>
          </a:p>
        </p:txBody>
      </p:sp>
      <p:sp>
        <p:nvSpPr>
          <p:cNvPr id="8" name="Footer Placeholder 4">
            <a:extLst>
              <a:ext uri="{FF2B5EF4-FFF2-40B4-BE49-F238E27FC236}">
                <a16:creationId xmlns:a16="http://schemas.microsoft.com/office/drawing/2014/main" id="{6140CFAE-1C78-7504-A1BC-0D36971B3FD9}"/>
              </a:ext>
            </a:extLst>
          </p:cNvPr>
          <p:cNvSpPr>
            <a:spLocks noGrp="1"/>
          </p:cNvSpPr>
          <p:nvPr>
            <p:ph type="ftr" sz="quarter" idx="11"/>
          </p:nvPr>
        </p:nvSpPr>
        <p:spPr>
          <a:xfrm rot="16200000">
            <a:off x="-1712017" y="3229324"/>
            <a:ext cx="4066678" cy="399351"/>
          </a:xfrm>
        </p:spPr>
        <p:txBody>
          <a:bodyPr lIns="0" tIns="0" rIns="0" bIns="0"/>
          <a:lstStyle>
            <a:lvl1pPr algn="ctr">
              <a:defRPr sz="1200" b="1">
                <a:solidFill>
                  <a:schemeClr val="bg1"/>
                </a:solidFill>
              </a:defRPr>
            </a:lvl1pPr>
          </a:lstStyle>
          <a:p>
            <a:endParaRPr lang="en-US" dirty="0"/>
          </a:p>
        </p:txBody>
      </p:sp>
      <p:sp>
        <p:nvSpPr>
          <p:cNvPr id="7" name="Date Placeholder 3">
            <a:extLst>
              <a:ext uri="{FF2B5EF4-FFF2-40B4-BE49-F238E27FC236}">
                <a16:creationId xmlns:a16="http://schemas.microsoft.com/office/drawing/2014/main" id="{2D5A15F4-177D-053F-06DF-1070D6B0FF29}"/>
              </a:ext>
            </a:extLst>
          </p:cNvPr>
          <p:cNvSpPr>
            <a:spLocks noGrp="1"/>
          </p:cNvSpPr>
          <p:nvPr>
            <p:ph type="dt" sz="half" idx="10"/>
          </p:nvPr>
        </p:nvSpPr>
        <p:spPr>
          <a:xfrm>
            <a:off x="121646" y="5968952"/>
            <a:ext cx="399351" cy="319865"/>
          </a:xfrm>
        </p:spPr>
        <p:txBody>
          <a:bodyPr lIns="0" tIns="0" rIns="0" bIns="0" anchor="b"/>
          <a:lstStyle>
            <a:lvl1pPr algn="ctr">
              <a:lnSpc>
                <a:spcPct val="75000"/>
              </a:lnSpc>
              <a:defRPr sz="1200" b="1">
                <a:solidFill>
                  <a:schemeClr val="bg1"/>
                </a:solidFill>
              </a:defRPr>
            </a:lvl1pPr>
          </a:lstStyle>
          <a:p>
            <a:endParaRPr lang="en-US" dirty="0"/>
          </a:p>
        </p:txBody>
      </p:sp>
      <p:sp>
        <p:nvSpPr>
          <p:cNvPr id="6" name="Content Placeholder 9">
            <a:extLst>
              <a:ext uri="{FF2B5EF4-FFF2-40B4-BE49-F238E27FC236}">
                <a16:creationId xmlns:a16="http://schemas.microsoft.com/office/drawing/2014/main" id="{CD50CAF7-2F1B-2DE8-0836-79855C8FAF7E}"/>
              </a:ext>
            </a:extLst>
          </p:cNvPr>
          <p:cNvSpPr>
            <a:spLocks noGrp="1"/>
          </p:cNvSpPr>
          <p:nvPr>
            <p:ph sz="quarter" idx="14" hasCustomPrompt="1"/>
          </p:nvPr>
        </p:nvSpPr>
        <p:spPr>
          <a:xfrm>
            <a:off x="1121365" y="1395682"/>
            <a:ext cx="3943689" cy="4892405"/>
          </a:xfrm>
        </p:spPr>
        <p:txBody>
          <a:bodyPr>
            <a:normAutofit/>
          </a:bodyPr>
          <a:lstStyle>
            <a:lvl1pPr marL="0" indent="0">
              <a:spcBef>
                <a:spcPts val="1200"/>
              </a:spcBef>
              <a:spcAft>
                <a:spcPts val="200"/>
              </a:spcAft>
              <a:buClr>
                <a:schemeClr val="bg1"/>
              </a:buClr>
              <a:buFont typeface="+mj-lt"/>
              <a:buNone/>
              <a:defRPr sz="2400" b="0"/>
            </a:lvl1pPr>
            <a:lvl2pPr marL="182880" indent="-182880">
              <a:spcBef>
                <a:spcPts val="1200"/>
              </a:spcBef>
              <a:spcAft>
                <a:spcPts val="200"/>
              </a:spcAft>
              <a:buClr>
                <a:schemeClr val="bg1"/>
              </a:buClr>
              <a:buFont typeface="Wingdings" panose="05000000000000000000" pitchFamily="2" charset="2"/>
              <a:buChar char=" "/>
              <a:defRPr sz="2400" b="0"/>
            </a:lvl2pPr>
            <a:lvl3pPr marL="365760" indent="-182880">
              <a:spcBef>
                <a:spcPts val="1200"/>
              </a:spcBef>
              <a:spcAft>
                <a:spcPts val="200"/>
              </a:spcAft>
              <a:buClr>
                <a:schemeClr val="bg1"/>
              </a:buClr>
              <a:buFont typeface="Wingdings" panose="05000000000000000000" pitchFamily="2" charset="2"/>
              <a:buChar char=" "/>
              <a:defRPr sz="2400" b="0"/>
            </a:lvl3pPr>
            <a:lvl4pPr marL="548640" indent="-182880">
              <a:spcBef>
                <a:spcPts val="1200"/>
              </a:spcBef>
              <a:spcAft>
                <a:spcPts val="200"/>
              </a:spcAft>
              <a:buClr>
                <a:schemeClr val="bg1"/>
              </a:buClr>
              <a:buFont typeface="Wingdings" panose="05000000000000000000" pitchFamily="2" charset="2"/>
              <a:buChar char=" "/>
              <a:defRPr sz="2400" b="0"/>
            </a:lvl4pPr>
            <a:lvl5pPr marL="731520" indent="-182880">
              <a:spcBef>
                <a:spcPts val="1200"/>
              </a:spcBef>
              <a:spcAft>
                <a:spcPts val="200"/>
              </a:spcAft>
              <a:buClr>
                <a:schemeClr val="bg1"/>
              </a:buClr>
              <a:buFont typeface="Wingdings" panose="05000000000000000000" pitchFamily="2" charset="2"/>
              <a:buChar char=" "/>
              <a:defRPr sz="2400" b="0"/>
            </a:lvl5pPr>
          </a:lstStyle>
          <a:p>
            <a:pPr lvl="0"/>
            <a:r>
              <a:rPr lang="en-US" dirty="0"/>
              <a:t>Click to add content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Table Placeholder 10">
            <a:extLst>
              <a:ext uri="{FF2B5EF4-FFF2-40B4-BE49-F238E27FC236}">
                <a16:creationId xmlns:a16="http://schemas.microsoft.com/office/drawing/2014/main" id="{06F04AF1-3FE6-ABA1-B825-A99F20209626}"/>
              </a:ext>
            </a:extLst>
          </p:cNvPr>
          <p:cNvSpPr>
            <a:spLocks noGrp="1"/>
          </p:cNvSpPr>
          <p:nvPr>
            <p:ph type="tbl" sz="quarter" idx="15"/>
          </p:nvPr>
        </p:nvSpPr>
        <p:spPr>
          <a:xfrm>
            <a:off x="5410200" y="1394931"/>
            <a:ext cx="5867400" cy="4893157"/>
          </a:xfrm>
        </p:spPr>
        <p:txBody>
          <a:bodyPr/>
          <a:lstStyle>
            <a:lvl1pPr marL="0" indent="0">
              <a:buNone/>
              <a:defRPr/>
            </a:lvl1pPr>
          </a:lstStyle>
          <a:p>
            <a:r>
              <a:rPr lang="en-US"/>
              <a:t>Click icon to add table</a:t>
            </a:r>
            <a:endParaRPr lang="en-US" dirty="0"/>
          </a:p>
        </p:txBody>
      </p:sp>
    </p:spTree>
    <p:extLst>
      <p:ext uri="{BB962C8B-B14F-4D97-AF65-F5344CB8AC3E}">
        <p14:creationId xmlns:p14="http://schemas.microsoft.com/office/powerpoint/2010/main" val="21312532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userDrawn="1">
  <p:cSld name="Two Columns 3">
    <p:spTree>
      <p:nvGrpSpPr>
        <p:cNvPr id="1" name=""/>
        <p:cNvGrpSpPr/>
        <p:nvPr/>
      </p:nvGrpSpPr>
      <p:grpSpPr>
        <a:xfrm>
          <a:off x="0" y="0"/>
          <a:ext cx="0" cy="0"/>
          <a:chOff x="0" y="0"/>
          <a:chExt cx="0" cy="0"/>
        </a:xfrm>
      </p:grpSpPr>
      <p:cxnSp>
        <p:nvCxnSpPr>
          <p:cNvPr id="2" name="Straight Connector 1">
            <a:extLst>
              <a:ext uri="{FF2B5EF4-FFF2-40B4-BE49-F238E27FC236}">
                <a16:creationId xmlns:a16="http://schemas.microsoft.com/office/drawing/2014/main" id="{C886B185-3833-879A-4CDA-070118A5B965}"/>
              </a:ext>
              <a:ext uri="{C183D7F6-B498-43B3-948B-1728B52AA6E4}">
                <adec:decorative xmlns:adec="http://schemas.microsoft.com/office/drawing/2017/decorative" val="1"/>
              </a:ext>
            </a:extLst>
          </p:cNvPr>
          <p:cNvCxnSpPr>
            <a:cxnSpLocks/>
          </p:cNvCxnSpPr>
          <p:nvPr userDrawn="1"/>
        </p:nvCxnSpPr>
        <p:spPr>
          <a:xfrm>
            <a:off x="651398" y="0"/>
            <a:ext cx="0" cy="6858000"/>
          </a:xfrm>
          <a:prstGeom prst="line">
            <a:avLst/>
          </a:prstGeom>
          <a:ln w="6350">
            <a:solidFill>
              <a:schemeClr val="bg1"/>
            </a:solidFill>
          </a:ln>
        </p:spPr>
        <p:style>
          <a:lnRef idx="1">
            <a:schemeClr val="accent1"/>
          </a:lnRef>
          <a:fillRef idx="0">
            <a:schemeClr val="accent1"/>
          </a:fillRef>
          <a:effectRef idx="0">
            <a:schemeClr val="accent1"/>
          </a:effectRef>
          <a:fontRef idx="minor">
            <a:schemeClr val="tx1"/>
          </a:fontRef>
        </p:style>
      </p:cxnSp>
      <p:sp>
        <p:nvSpPr>
          <p:cNvPr id="15" name="Freeform 14">
            <a:extLst>
              <a:ext uri="{FF2B5EF4-FFF2-40B4-BE49-F238E27FC236}">
                <a16:creationId xmlns:a16="http://schemas.microsoft.com/office/drawing/2014/main" id="{75E86F35-1876-7224-ED1D-29C23C0F864E}"/>
              </a:ext>
              <a:ext uri="{C183D7F6-B498-43B3-948B-1728B52AA6E4}">
                <adec:decorative xmlns:adec="http://schemas.microsoft.com/office/drawing/2017/decorative" val="1"/>
              </a:ext>
            </a:extLst>
          </p:cNvPr>
          <p:cNvSpPr>
            <a:spLocks noChangeAspect="1"/>
          </p:cNvSpPr>
          <p:nvPr userDrawn="1"/>
        </p:nvSpPr>
        <p:spPr>
          <a:xfrm>
            <a:off x="11963400" y="5900284"/>
            <a:ext cx="228600" cy="457200"/>
          </a:xfrm>
          <a:custGeom>
            <a:avLst/>
            <a:gdLst>
              <a:gd name="connsiteX0" fmla="*/ 228600 w 228600"/>
              <a:gd name="connsiteY0" fmla="*/ 0 h 457200"/>
              <a:gd name="connsiteX1" fmla="*/ 228600 w 228600"/>
              <a:gd name="connsiteY1" fmla="*/ 457200 h 457200"/>
              <a:gd name="connsiteX2" fmla="*/ 0 w 228600"/>
              <a:gd name="connsiteY2" fmla="*/ 228600 h 457200"/>
              <a:gd name="connsiteX3" fmla="*/ 228600 w 228600"/>
              <a:gd name="connsiteY3" fmla="*/ 0 h 457200"/>
            </a:gdLst>
            <a:ahLst/>
            <a:cxnLst>
              <a:cxn ang="0">
                <a:pos x="connsiteX0" y="connsiteY0"/>
              </a:cxn>
              <a:cxn ang="0">
                <a:pos x="connsiteX1" y="connsiteY1"/>
              </a:cxn>
              <a:cxn ang="0">
                <a:pos x="connsiteX2" y="connsiteY2"/>
              </a:cxn>
              <a:cxn ang="0">
                <a:pos x="connsiteX3" y="connsiteY3"/>
              </a:cxn>
            </a:cxnLst>
            <a:rect l="l" t="t" r="r" b="b"/>
            <a:pathLst>
              <a:path w="228600" h="457200">
                <a:moveTo>
                  <a:pt x="228600" y="0"/>
                </a:moveTo>
                <a:lnTo>
                  <a:pt x="228600" y="457200"/>
                </a:lnTo>
                <a:cubicBezTo>
                  <a:pt x="102348" y="457200"/>
                  <a:pt x="0" y="354852"/>
                  <a:pt x="0" y="228600"/>
                </a:cubicBezTo>
                <a:cubicBezTo>
                  <a:pt x="0" y="102348"/>
                  <a:pt x="102348" y="0"/>
                  <a:pt x="228600" y="0"/>
                </a:cubicBezTo>
                <a:close/>
              </a:path>
            </a:pathLst>
          </a:cu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 name="Title 2">
            <a:extLst>
              <a:ext uri="{FF2B5EF4-FFF2-40B4-BE49-F238E27FC236}">
                <a16:creationId xmlns:a16="http://schemas.microsoft.com/office/drawing/2014/main" id="{311B4039-8F52-77B8-F9D3-6BE35C73F39D}"/>
              </a:ext>
            </a:extLst>
          </p:cNvPr>
          <p:cNvSpPr>
            <a:spLocks noGrp="1"/>
          </p:cNvSpPr>
          <p:nvPr>
            <p:ph type="title" hasCustomPrompt="1"/>
          </p:nvPr>
        </p:nvSpPr>
        <p:spPr>
          <a:xfrm>
            <a:off x="656004" y="-4021"/>
            <a:ext cx="11526779" cy="1000390"/>
          </a:xfrm>
          <a:solidFill>
            <a:srgbClr val="EF5039"/>
          </a:solidFill>
        </p:spPr>
        <p:txBody>
          <a:bodyPr lIns="91440" anchor="t">
            <a:noAutofit/>
          </a:bodyPr>
          <a:lstStyle>
            <a:lvl1pPr>
              <a:defRPr sz="3600" b="1"/>
            </a:lvl1pPr>
          </a:lstStyle>
          <a:p>
            <a:r>
              <a:rPr lang="en-US" dirty="0"/>
              <a:t>Click to add title</a:t>
            </a:r>
          </a:p>
        </p:txBody>
      </p:sp>
      <p:sp>
        <p:nvSpPr>
          <p:cNvPr id="9" name="Slide Number Placeholder 5">
            <a:extLst>
              <a:ext uri="{FF2B5EF4-FFF2-40B4-BE49-F238E27FC236}">
                <a16:creationId xmlns:a16="http://schemas.microsoft.com/office/drawing/2014/main" id="{28D8738A-6EF0-C0C7-7C15-2E5BD362AF0F}"/>
              </a:ext>
            </a:extLst>
          </p:cNvPr>
          <p:cNvSpPr>
            <a:spLocks noGrp="1"/>
          </p:cNvSpPr>
          <p:nvPr>
            <p:ph type="sldNum" sz="quarter" idx="12"/>
          </p:nvPr>
        </p:nvSpPr>
        <p:spPr>
          <a:xfrm>
            <a:off x="121646" y="569183"/>
            <a:ext cx="399350" cy="288759"/>
          </a:xfrm>
        </p:spPr>
        <p:txBody>
          <a:bodyPr lIns="0" tIns="0" rIns="0" bIns="0" anchor="t"/>
          <a:lstStyle>
            <a:lvl1pPr algn="ctr">
              <a:defRPr sz="1200" b="1">
                <a:solidFill>
                  <a:schemeClr val="bg1"/>
                </a:solidFill>
              </a:defRPr>
            </a:lvl1pPr>
          </a:lstStyle>
          <a:p>
            <a:fld id="{4FAB73BC-B049-4115-A692-8D63A059BFB8}" type="slidenum">
              <a:rPr lang="en-US" smtClean="0"/>
              <a:pPr/>
              <a:t>‹#›</a:t>
            </a:fld>
            <a:endParaRPr lang="en-US" dirty="0"/>
          </a:p>
        </p:txBody>
      </p:sp>
      <p:sp>
        <p:nvSpPr>
          <p:cNvPr id="8" name="Footer Placeholder 4">
            <a:extLst>
              <a:ext uri="{FF2B5EF4-FFF2-40B4-BE49-F238E27FC236}">
                <a16:creationId xmlns:a16="http://schemas.microsoft.com/office/drawing/2014/main" id="{6140CFAE-1C78-7504-A1BC-0D36971B3FD9}"/>
              </a:ext>
            </a:extLst>
          </p:cNvPr>
          <p:cNvSpPr>
            <a:spLocks noGrp="1"/>
          </p:cNvSpPr>
          <p:nvPr>
            <p:ph type="ftr" sz="quarter" idx="11"/>
          </p:nvPr>
        </p:nvSpPr>
        <p:spPr>
          <a:xfrm rot="16200000">
            <a:off x="-1712017" y="3229324"/>
            <a:ext cx="4066678" cy="399351"/>
          </a:xfrm>
        </p:spPr>
        <p:txBody>
          <a:bodyPr lIns="0" tIns="0" rIns="0" bIns="0"/>
          <a:lstStyle>
            <a:lvl1pPr algn="ctr">
              <a:defRPr sz="1200" b="1">
                <a:solidFill>
                  <a:schemeClr val="bg1"/>
                </a:solidFill>
              </a:defRPr>
            </a:lvl1pPr>
          </a:lstStyle>
          <a:p>
            <a:endParaRPr lang="en-US" dirty="0"/>
          </a:p>
        </p:txBody>
      </p:sp>
      <p:sp>
        <p:nvSpPr>
          <p:cNvPr id="7" name="Date Placeholder 3">
            <a:extLst>
              <a:ext uri="{FF2B5EF4-FFF2-40B4-BE49-F238E27FC236}">
                <a16:creationId xmlns:a16="http://schemas.microsoft.com/office/drawing/2014/main" id="{2D5A15F4-177D-053F-06DF-1070D6B0FF29}"/>
              </a:ext>
            </a:extLst>
          </p:cNvPr>
          <p:cNvSpPr>
            <a:spLocks noGrp="1"/>
          </p:cNvSpPr>
          <p:nvPr>
            <p:ph type="dt" sz="half" idx="10"/>
          </p:nvPr>
        </p:nvSpPr>
        <p:spPr>
          <a:xfrm>
            <a:off x="121646" y="5968952"/>
            <a:ext cx="399351" cy="319865"/>
          </a:xfrm>
        </p:spPr>
        <p:txBody>
          <a:bodyPr lIns="0" tIns="0" rIns="0" bIns="0" anchor="b"/>
          <a:lstStyle>
            <a:lvl1pPr algn="ctr">
              <a:lnSpc>
                <a:spcPct val="75000"/>
              </a:lnSpc>
              <a:defRPr sz="1200" b="1">
                <a:solidFill>
                  <a:schemeClr val="bg1"/>
                </a:solidFill>
              </a:defRPr>
            </a:lvl1pPr>
          </a:lstStyle>
          <a:p>
            <a:endParaRPr lang="en-US" dirty="0"/>
          </a:p>
        </p:txBody>
      </p:sp>
      <p:sp>
        <p:nvSpPr>
          <p:cNvPr id="10" name="Content Placeholder 9">
            <a:extLst>
              <a:ext uri="{FF2B5EF4-FFF2-40B4-BE49-F238E27FC236}">
                <a16:creationId xmlns:a16="http://schemas.microsoft.com/office/drawing/2014/main" id="{F77B15C8-F801-CE7B-29D5-162574985780}"/>
              </a:ext>
            </a:extLst>
          </p:cNvPr>
          <p:cNvSpPr>
            <a:spLocks noGrp="1"/>
          </p:cNvSpPr>
          <p:nvPr>
            <p:ph sz="quarter" idx="13" hasCustomPrompt="1"/>
          </p:nvPr>
        </p:nvSpPr>
        <p:spPr>
          <a:xfrm>
            <a:off x="1112796" y="1386335"/>
            <a:ext cx="5807956" cy="5027909"/>
          </a:xfrm>
        </p:spPr>
        <p:txBody>
          <a:bodyPr>
            <a:normAutofit/>
          </a:bodyPr>
          <a:lstStyle>
            <a:lvl1pPr marL="0" indent="0">
              <a:spcBef>
                <a:spcPts val="1200"/>
              </a:spcBef>
              <a:spcAft>
                <a:spcPts val="200"/>
              </a:spcAft>
              <a:buClr>
                <a:schemeClr val="bg1"/>
              </a:buClr>
              <a:buFont typeface="+mj-lt"/>
              <a:buNone/>
              <a:defRPr sz="2400" b="1"/>
            </a:lvl1pPr>
            <a:lvl2pPr marL="182880" indent="-182880">
              <a:spcBef>
                <a:spcPts val="1200"/>
              </a:spcBef>
              <a:spcAft>
                <a:spcPts val="200"/>
              </a:spcAft>
              <a:buClr>
                <a:schemeClr val="bg1"/>
              </a:buClr>
              <a:buFont typeface="Wingdings" panose="05000000000000000000" pitchFamily="2" charset="2"/>
              <a:buChar char=" "/>
              <a:defRPr sz="2400" b="0"/>
            </a:lvl2pPr>
            <a:lvl3pPr marL="411480" indent="-182880">
              <a:spcBef>
                <a:spcPts val="200"/>
              </a:spcBef>
              <a:spcAft>
                <a:spcPts val="400"/>
              </a:spcAft>
              <a:buClr>
                <a:schemeClr val="bg1"/>
              </a:buClr>
              <a:buFont typeface="Wingdings" panose="05000000000000000000" pitchFamily="2" charset="2"/>
              <a:buChar char=" "/>
              <a:defRPr sz="2400" b="0"/>
            </a:lvl3pPr>
            <a:lvl4pPr marL="594360" indent="-182880">
              <a:spcBef>
                <a:spcPts val="200"/>
              </a:spcBef>
              <a:spcAft>
                <a:spcPts val="200"/>
              </a:spcAft>
              <a:buClr>
                <a:schemeClr val="bg1"/>
              </a:buClr>
              <a:buFont typeface="Wingdings" panose="05000000000000000000" pitchFamily="2" charset="2"/>
              <a:buChar char=" "/>
              <a:defRPr sz="2400" b="0"/>
            </a:lvl4pPr>
            <a:lvl5pPr marL="777240" indent="-182880">
              <a:spcBef>
                <a:spcPts val="200"/>
              </a:spcBef>
              <a:spcAft>
                <a:spcPts val="400"/>
              </a:spcAft>
              <a:buClr>
                <a:schemeClr val="bg1"/>
              </a:buClr>
              <a:buFont typeface="Wingdings" panose="05000000000000000000" pitchFamily="2" charset="2"/>
              <a:buChar char=" "/>
              <a:defRPr sz="2400" b="0"/>
            </a:lvl5pPr>
          </a:lstStyle>
          <a:p>
            <a:pPr lvl="0"/>
            <a:r>
              <a:rPr lang="en-US" dirty="0"/>
              <a:t>Click to add content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Content Placeholder 9">
            <a:extLst>
              <a:ext uri="{FF2B5EF4-FFF2-40B4-BE49-F238E27FC236}">
                <a16:creationId xmlns:a16="http://schemas.microsoft.com/office/drawing/2014/main" id="{CD50CAF7-2F1B-2DE8-0836-79855C8FAF7E}"/>
              </a:ext>
            </a:extLst>
          </p:cNvPr>
          <p:cNvSpPr>
            <a:spLocks noGrp="1"/>
          </p:cNvSpPr>
          <p:nvPr>
            <p:ph sz="quarter" idx="14" hasCustomPrompt="1"/>
          </p:nvPr>
        </p:nvSpPr>
        <p:spPr>
          <a:xfrm>
            <a:off x="7437118" y="1392632"/>
            <a:ext cx="3871728" cy="5021612"/>
          </a:xfrm>
        </p:spPr>
        <p:txBody>
          <a:bodyPr>
            <a:normAutofit/>
          </a:bodyPr>
          <a:lstStyle>
            <a:lvl1pPr marL="0" indent="0">
              <a:spcBef>
                <a:spcPts val="1200"/>
              </a:spcBef>
              <a:spcAft>
                <a:spcPts val="200"/>
              </a:spcAft>
              <a:buClr>
                <a:schemeClr val="bg1"/>
              </a:buClr>
              <a:buFont typeface="+mj-lt"/>
              <a:buNone/>
              <a:defRPr sz="2400" b="1"/>
            </a:lvl1pPr>
            <a:lvl2pPr marL="0" indent="0">
              <a:spcBef>
                <a:spcPts val="1200"/>
              </a:spcBef>
              <a:spcAft>
                <a:spcPts val="200"/>
              </a:spcAft>
              <a:buClr>
                <a:schemeClr val="bg1"/>
              </a:buClr>
              <a:buFont typeface="Wingdings" panose="05000000000000000000" pitchFamily="2" charset="2"/>
              <a:buNone/>
              <a:defRPr sz="2400" b="0"/>
            </a:lvl2pPr>
            <a:lvl3pPr marL="182880" indent="-182880">
              <a:spcBef>
                <a:spcPts val="1200"/>
              </a:spcBef>
              <a:spcAft>
                <a:spcPts val="200"/>
              </a:spcAft>
              <a:buClr>
                <a:schemeClr val="bg1"/>
              </a:buClr>
              <a:buFont typeface="Wingdings" panose="05000000000000000000" pitchFamily="2" charset="2"/>
              <a:buChar char=" "/>
              <a:defRPr sz="2400" b="0"/>
            </a:lvl3pPr>
            <a:lvl4pPr marL="365760" indent="-182880">
              <a:spcBef>
                <a:spcPts val="1200"/>
              </a:spcBef>
              <a:spcAft>
                <a:spcPts val="200"/>
              </a:spcAft>
              <a:buClr>
                <a:schemeClr val="bg1"/>
              </a:buClr>
              <a:buFont typeface="Wingdings" panose="05000000000000000000" pitchFamily="2" charset="2"/>
              <a:buChar char=" "/>
              <a:defRPr sz="2400" b="0"/>
            </a:lvl4pPr>
            <a:lvl5pPr marL="548640" indent="-182880">
              <a:spcBef>
                <a:spcPts val="1200"/>
              </a:spcBef>
              <a:spcAft>
                <a:spcPts val="200"/>
              </a:spcAft>
              <a:buClr>
                <a:schemeClr val="bg1"/>
              </a:buClr>
              <a:buFont typeface="Wingdings" panose="05000000000000000000" pitchFamily="2" charset="2"/>
              <a:buChar char=" "/>
              <a:defRPr sz="2400" b="0"/>
            </a:lvl5pPr>
          </a:lstStyle>
          <a:p>
            <a:pPr lvl="0"/>
            <a:r>
              <a:rPr lang="en-US" dirty="0"/>
              <a:t>Click to add content</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88900753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Table">
    <p:spTree>
      <p:nvGrpSpPr>
        <p:cNvPr id="1" name=""/>
        <p:cNvGrpSpPr/>
        <p:nvPr/>
      </p:nvGrpSpPr>
      <p:grpSpPr>
        <a:xfrm>
          <a:off x="0" y="0"/>
          <a:ext cx="0" cy="0"/>
          <a:chOff x="0" y="0"/>
          <a:chExt cx="0" cy="0"/>
        </a:xfrm>
      </p:grpSpPr>
      <p:sp>
        <p:nvSpPr>
          <p:cNvPr id="15" name="Freeform 14">
            <a:extLst>
              <a:ext uri="{FF2B5EF4-FFF2-40B4-BE49-F238E27FC236}">
                <a16:creationId xmlns:a16="http://schemas.microsoft.com/office/drawing/2014/main" id="{75E86F35-1876-7224-ED1D-29C23C0F864E}"/>
              </a:ext>
              <a:ext uri="{C183D7F6-B498-43B3-948B-1728B52AA6E4}">
                <adec:decorative xmlns:adec="http://schemas.microsoft.com/office/drawing/2017/decorative" val="1"/>
              </a:ext>
            </a:extLst>
          </p:cNvPr>
          <p:cNvSpPr>
            <a:spLocks noChangeAspect="1"/>
          </p:cNvSpPr>
          <p:nvPr userDrawn="1"/>
        </p:nvSpPr>
        <p:spPr>
          <a:xfrm>
            <a:off x="11963400" y="5900284"/>
            <a:ext cx="228600" cy="457200"/>
          </a:xfrm>
          <a:custGeom>
            <a:avLst/>
            <a:gdLst>
              <a:gd name="connsiteX0" fmla="*/ 228600 w 228600"/>
              <a:gd name="connsiteY0" fmla="*/ 0 h 457200"/>
              <a:gd name="connsiteX1" fmla="*/ 228600 w 228600"/>
              <a:gd name="connsiteY1" fmla="*/ 457200 h 457200"/>
              <a:gd name="connsiteX2" fmla="*/ 0 w 228600"/>
              <a:gd name="connsiteY2" fmla="*/ 228600 h 457200"/>
              <a:gd name="connsiteX3" fmla="*/ 228600 w 228600"/>
              <a:gd name="connsiteY3" fmla="*/ 0 h 457200"/>
            </a:gdLst>
            <a:ahLst/>
            <a:cxnLst>
              <a:cxn ang="0">
                <a:pos x="connsiteX0" y="connsiteY0"/>
              </a:cxn>
              <a:cxn ang="0">
                <a:pos x="connsiteX1" y="connsiteY1"/>
              </a:cxn>
              <a:cxn ang="0">
                <a:pos x="connsiteX2" y="connsiteY2"/>
              </a:cxn>
              <a:cxn ang="0">
                <a:pos x="connsiteX3" y="connsiteY3"/>
              </a:cxn>
            </a:cxnLst>
            <a:rect l="l" t="t" r="r" b="b"/>
            <a:pathLst>
              <a:path w="228600" h="457200">
                <a:moveTo>
                  <a:pt x="228600" y="0"/>
                </a:moveTo>
                <a:lnTo>
                  <a:pt x="228600" y="457200"/>
                </a:lnTo>
                <a:cubicBezTo>
                  <a:pt x="102348" y="457200"/>
                  <a:pt x="0" y="354852"/>
                  <a:pt x="0" y="228600"/>
                </a:cubicBezTo>
                <a:cubicBezTo>
                  <a:pt x="0" y="102348"/>
                  <a:pt x="102348" y="0"/>
                  <a:pt x="228600" y="0"/>
                </a:cubicBezTo>
                <a:close/>
              </a:path>
            </a:pathLst>
          </a:cu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cxnSp>
        <p:nvCxnSpPr>
          <p:cNvPr id="2" name="Straight Connector 1">
            <a:extLst>
              <a:ext uri="{FF2B5EF4-FFF2-40B4-BE49-F238E27FC236}">
                <a16:creationId xmlns:a16="http://schemas.microsoft.com/office/drawing/2014/main" id="{C886B185-3833-879A-4CDA-070118A5B965}"/>
              </a:ext>
              <a:ext uri="{C183D7F6-B498-43B3-948B-1728B52AA6E4}">
                <adec:decorative xmlns:adec="http://schemas.microsoft.com/office/drawing/2017/decorative" val="1"/>
              </a:ext>
            </a:extLst>
          </p:cNvPr>
          <p:cNvCxnSpPr>
            <a:cxnSpLocks/>
          </p:cNvCxnSpPr>
          <p:nvPr userDrawn="1"/>
        </p:nvCxnSpPr>
        <p:spPr>
          <a:xfrm>
            <a:off x="651398" y="0"/>
            <a:ext cx="0" cy="6858000"/>
          </a:xfrm>
          <a:prstGeom prst="line">
            <a:avLst/>
          </a:prstGeom>
          <a:ln w="6350">
            <a:solidFill>
              <a:schemeClr val="bg1"/>
            </a:solidFill>
          </a:ln>
        </p:spPr>
        <p:style>
          <a:lnRef idx="1">
            <a:schemeClr val="accent1"/>
          </a:lnRef>
          <a:fillRef idx="0">
            <a:schemeClr val="accent1"/>
          </a:fillRef>
          <a:effectRef idx="0">
            <a:schemeClr val="accent1"/>
          </a:effectRef>
          <a:fontRef idx="minor">
            <a:schemeClr val="tx1"/>
          </a:fontRef>
        </p:style>
      </p:cxnSp>
      <p:sp>
        <p:nvSpPr>
          <p:cNvPr id="3" name="Title 2">
            <a:extLst>
              <a:ext uri="{FF2B5EF4-FFF2-40B4-BE49-F238E27FC236}">
                <a16:creationId xmlns:a16="http://schemas.microsoft.com/office/drawing/2014/main" id="{311B4039-8F52-77B8-F9D3-6BE35C73F39D}"/>
              </a:ext>
            </a:extLst>
          </p:cNvPr>
          <p:cNvSpPr>
            <a:spLocks noGrp="1"/>
          </p:cNvSpPr>
          <p:nvPr>
            <p:ph type="title" hasCustomPrompt="1"/>
          </p:nvPr>
        </p:nvSpPr>
        <p:spPr>
          <a:xfrm>
            <a:off x="656004" y="-4021"/>
            <a:ext cx="11526779" cy="1000390"/>
          </a:xfrm>
          <a:solidFill>
            <a:srgbClr val="EF5039"/>
          </a:solidFill>
        </p:spPr>
        <p:txBody>
          <a:bodyPr lIns="91440" anchor="t">
            <a:noAutofit/>
          </a:bodyPr>
          <a:lstStyle>
            <a:lvl1pPr>
              <a:defRPr sz="3600" b="1"/>
            </a:lvl1pPr>
          </a:lstStyle>
          <a:p>
            <a:r>
              <a:rPr lang="en-US" dirty="0"/>
              <a:t>Click to add title</a:t>
            </a:r>
          </a:p>
        </p:txBody>
      </p:sp>
      <p:sp>
        <p:nvSpPr>
          <p:cNvPr id="9" name="Slide Number Placeholder 5">
            <a:extLst>
              <a:ext uri="{FF2B5EF4-FFF2-40B4-BE49-F238E27FC236}">
                <a16:creationId xmlns:a16="http://schemas.microsoft.com/office/drawing/2014/main" id="{28D8738A-6EF0-C0C7-7C15-2E5BD362AF0F}"/>
              </a:ext>
            </a:extLst>
          </p:cNvPr>
          <p:cNvSpPr>
            <a:spLocks noGrp="1"/>
          </p:cNvSpPr>
          <p:nvPr>
            <p:ph type="sldNum" sz="quarter" idx="12"/>
          </p:nvPr>
        </p:nvSpPr>
        <p:spPr>
          <a:xfrm>
            <a:off x="121646" y="569183"/>
            <a:ext cx="399350" cy="288759"/>
          </a:xfrm>
        </p:spPr>
        <p:txBody>
          <a:bodyPr lIns="0" tIns="0" rIns="0" bIns="0" anchor="t"/>
          <a:lstStyle>
            <a:lvl1pPr algn="ctr">
              <a:defRPr sz="1200" b="1">
                <a:solidFill>
                  <a:schemeClr val="bg1"/>
                </a:solidFill>
              </a:defRPr>
            </a:lvl1pPr>
          </a:lstStyle>
          <a:p>
            <a:fld id="{4FAB73BC-B049-4115-A692-8D63A059BFB8}" type="slidenum">
              <a:rPr lang="en-US" smtClean="0"/>
              <a:pPr/>
              <a:t>‹#›</a:t>
            </a:fld>
            <a:endParaRPr lang="en-US" dirty="0"/>
          </a:p>
        </p:txBody>
      </p:sp>
      <p:sp>
        <p:nvSpPr>
          <p:cNvPr id="8" name="Footer Placeholder 4">
            <a:extLst>
              <a:ext uri="{FF2B5EF4-FFF2-40B4-BE49-F238E27FC236}">
                <a16:creationId xmlns:a16="http://schemas.microsoft.com/office/drawing/2014/main" id="{6140CFAE-1C78-7504-A1BC-0D36971B3FD9}"/>
              </a:ext>
            </a:extLst>
          </p:cNvPr>
          <p:cNvSpPr>
            <a:spLocks noGrp="1"/>
          </p:cNvSpPr>
          <p:nvPr>
            <p:ph type="ftr" sz="quarter" idx="11"/>
          </p:nvPr>
        </p:nvSpPr>
        <p:spPr>
          <a:xfrm rot="16200000">
            <a:off x="-1712017" y="3229324"/>
            <a:ext cx="4066678" cy="399351"/>
          </a:xfrm>
        </p:spPr>
        <p:txBody>
          <a:bodyPr lIns="0" tIns="0" rIns="0" bIns="0"/>
          <a:lstStyle>
            <a:lvl1pPr algn="ctr">
              <a:defRPr sz="1200" b="1">
                <a:solidFill>
                  <a:schemeClr val="bg1"/>
                </a:solidFill>
              </a:defRPr>
            </a:lvl1pPr>
          </a:lstStyle>
          <a:p>
            <a:endParaRPr lang="en-US" dirty="0"/>
          </a:p>
        </p:txBody>
      </p:sp>
      <p:sp>
        <p:nvSpPr>
          <p:cNvPr id="7" name="Date Placeholder 3">
            <a:extLst>
              <a:ext uri="{FF2B5EF4-FFF2-40B4-BE49-F238E27FC236}">
                <a16:creationId xmlns:a16="http://schemas.microsoft.com/office/drawing/2014/main" id="{2D5A15F4-177D-053F-06DF-1070D6B0FF29}"/>
              </a:ext>
            </a:extLst>
          </p:cNvPr>
          <p:cNvSpPr>
            <a:spLocks noGrp="1"/>
          </p:cNvSpPr>
          <p:nvPr>
            <p:ph type="dt" sz="half" idx="10"/>
          </p:nvPr>
        </p:nvSpPr>
        <p:spPr>
          <a:xfrm>
            <a:off x="121646" y="5968952"/>
            <a:ext cx="399351" cy="319865"/>
          </a:xfrm>
        </p:spPr>
        <p:txBody>
          <a:bodyPr lIns="0" tIns="0" rIns="0" bIns="0" anchor="b"/>
          <a:lstStyle>
            <a:lvl1pPr algn="ctr">
              <a:lnSpc>
                <a:spcPct val="75000"/>
              </a:lnSpc>
              <a:defRPr sz="1200" b="1">
                <a:solidFill>
                  <a:schemeClr val="bg1"/>
                </a:solidFill>
              </a:defRPr>
            </a:lvl1pPr>
          </a:lstStyle>
          <a:p>
            <a:endParaRPr lang="en-US" dirty="0"/>
          </a:p>
        </p:txBody>
      </p:sp>
      <p:sp>
        <p:nvSpPr>
          <p:cNvPr id="11" name="Table Placeholder 10">
            <a:extLst>
              <a:ext uri="{FF2B5EF4-FFF2-40B4-BE49-F238E27FC236}">
                <a16:creationId xmlns:a16="http://schemas.microsoft.com/office/drawing/2014/main" id="{151555B5-EB97-120B-13DB-89668075C2D0}"/>
              </a:ext>
            </a:extLst>
          </p:cNvPr>
          <p:cNvSpPr>
            <a:spLocks noGrp="1"/>
          </p:cNvSpPr>
          <p:nvPr>
            <p:ph type="tbl" sz="quarter" idx="13"/>
          </p:nvPr>
        </p:nvSpPr>
        <p:spPr>
          <a:xfrm>
            <a:off x="1112838" y="1395413"/>
            <a:ext cx="10164762" cy="4892675"/>
          </a:xfrm>
        </p:spPr>
        <p:txBody>
          <a:bodyPr/>
          <a:lstStyle>
            <a:lvl1pPr marL="0" indent="0" algn="l">
              <a:buNone/>
              <a:defRPr/>
            </a:lvl1pPr>
          </a:lstStyle>
          <a:p>
            <a:r>
              <a:rPr lang="en-US"/>
              <a:t>Click icon to add table</a:t>
            </a:r>
            <a:endParaRPr lang="en-US" dirty="0"/>
          </a:p>
        </p:txBody>
      </p:sp>
    </p:spTree>
    <p:extLst>
      <p:ext uri="{BB962C8B-B14F-4D97-AF65-F5344CB8AC3E}">
        <p14:creationId xmlns:p14="http://schemas.microsoft.com/office/powerpoint/2010/main" val="419481071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Closing">
    <p:spTree>
      <p:nvGrpSpPr>
        <p:cNvPr id="1" name=""/>
        <p:cNvGrpSpPr/>
        <p:nvPr/>
      </p:nvGrpSpPr>
      <p:grpSpPr>
        <a:xfrm>
          <a:off x="0" y="0"/>
          <a:ext cx="0" cy="0"/>
          <a:chOff x="0" y="0"/>
          <a:chExt cx="0" cy="0"/>
        </a:xfrm>
      </p:grpSpPr>
      <p:sp>
        <p:nvSpPr>
          <p:cNvPr id="15" name="Freeform 14">
            <a:extLst>
              <a:ext uri="{FF2B5EF4-FFF2-40B4-BE49-F238E27FC236}">
                <a16:creationId xmlns:a16="http://schemas.microsoft.com/office/drawing/2014/main" id="{75E86F35-1876-7224-ED1D-29C23C0F864E}"/>
              </a:ext>
              <a:ext uri="{C183D7F6-B498-43B3-948B-1728B52AA6E4}">
                <adec:decorative xmlns:adec="http://schemas.microsoft.com/office/drawing/2017/decorative" val="1"/>
              </a:ext>
            </a:extLst>
          </p:cNvPr>
          <p:cNvSpPr>
            <a:spLocks noChangeAspect="1"/>
          </p:cNvSpPr>
          <p:nvPr userDrawn="1"/>
        </p:nvSpPr>
        <p:spPr>
          <a:xfrm>
            <a:off x="11963400" y="5900284"/>
            <a:ext cx="228600" cy="457200"/>
          </a:xfrm>
          <a:custGeom>
            <a:avLst/>
            <a:gdLst>
              <a:gd name="connsiteX0" fmla="*/ 228600 w 228600"/>
              <a:gd name="connsiteY0" fmla="*/ 0 h 457200"/>
              <a:gd name="connsiteX1" fmla="*/ 228600 w 228600"/>
              <a:gd name="connsiteY1" fmla="*/ 457200 h 457200"/>
              <a:gd name="connsiteX2" fmla="*/ 0 w 228600"/>
              <a:gd name="connsiteY2" fmla="*/ 228600 h 457200"/>
              <a:gd name="connsiteX3" fmla="*/ 228600 w 228600"/>
              <a:gd name="connsiteY3" fmla="*/ 0 h 457200"/>
            </a:gdLst>
            <a:ahLst/>
            <a:cxnLst>
              <a:cxn ang="0">
                <a:pos x="connsiteX0" y="connsiteY0"/>
              </a:cxn>
              <a:cxn ang="0">
                <a:pos x="connsiteX1" y="connsiteY1"/>
              </a:cxn>
              <a:cxn ang="0">
                <a:pos x="connsiteX2" y="connsiteY2"/>
              </a:cxn>
              <a:cxn ang="0">
                <a:pos x="connsiteX3" y="connsiteY3"/>
              </a:cxn>
            </a:cxnLst>
            <a:rect l="l" t="t" r="r" b="b"/>
            <a:pathLst>
              <a:path w="228600" h="457200">
                <a:moveTo>
                  <a:pt x="228600" y="0"/>
                </a:moveTo>
                <a:lnTo>
                  <a:pt x="228600" y="457200"/>
                </a:lnTo>
                <a:cubicBezTo>
                  <a:pt x="102348" y="457200"/>
                  <a:pt x="0" y="354852"/>
                  <a:pt x="0" y="228600"/>
                </a:cubicBezTo>
                <a:cubicBezTo>
                  <a:pt x="0" y="102348"/>
                  <a:pt x="102348" y="0"/>
                  <a:pt x="228600" y="0"/>
                </a:cubicBezTo>
                <a:close/>
              </a:path>
            </a:pathLst>
          </a:cu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a:extLst>
              <a:ext uri="{FF2B5EF4-FFF2-40B4-BE49-F238E27FC236}">
                <a16:creationId xmlns:a16="http://schemas.microsoft.com/office/drawing/2014/main" id="{E3AE58A1-276A-8069-A8B0-D3794D76F584}"/>
              </a:ext>
            </a:extLst>
          </p:cNvPr>
          <p:cNvSpPr>
            <a:spLocks noGrp="1"/>
          </p:cNvSpPr>
          <p:nvPr>
            <p:ph type="title"/>
          </p:nvPr>
        </p:nvSpPr>
        <p:spPr>
          <a:xfrm>
            <a:off x="-1" y="1990164"/>
            <a:ext cx="12192001" cy="5007535"/>
          </a:xfrm>
        </p:spPr>
        <p:txBody>
          <a:bodyPr lIns="0" tIns="0" rIns="0" bIns="0" anchor="b">
            <a:normAutofit/>
          </a:bodyPr>
          <a:lstStyle>
            <a:lvl1pPr>
              <a:lnSpc>
                <a:spcPct val="75000"/>
              </a:lnSpc>
              <a:defRPr sz="9000"/>
            </a:lvl1pPr>
          </a:lstStyle>
          <a:p>
            <a:r>
              <a:rPr lang="en-US"/>
              <a:t>Click to edit Master title style</a:t>
            </a:r>
            <a:endParaRPr lang="en-US" dirty="0"/>
          </a:p>
        </p:txBody>
      </p:sp>
      <p:sp>
        <p:nvSpPr>
          <p:cNvPr id="18" name="Text Placeholder 17">
            <a:extLst>
              <a:ext uri="{FF2B5EF4-FFF2-40B4-BE49-F238E27FC236}">
                <a16:creationId xmlns:a16="http://schemas.microsoft.com/office/drawing/2014/main" id="{470F78B2-53B4-4F97-7E6A-90216696C870}"/>
              </a:ext>
            </a:extLst>
          </p:cNvPr>
          <p:cNvSpPr>
            <a:spLocks noGrp="1"/>
          </p:cNvSpPr>
          <p:nvPr>
            <p:ph type="body" sz="quarter" idx="13" hasCustomPrompt="1"/>
          </p:nvPr>
        </p:nvSpPr>
        <p:spPr>
          <a:xfrm>
            <a:off x="656005" y="71718"/>
            <a:ext cx="11535995" cy="1918446"/>
          </a:xfrm>
        </p:spPr>
        <p:txBody>
          <a:bodyPr lIns="0">
            <a:noAutofit/>
          </a:bodyPr>
          <a:lstStyle>
            <a:lvl1pPr marL="0" indent="0">
              <a:lnSpc>
                <a:spcPct val="75000"/>
              </a:lnSpc>
              <a:buNone/>
              <a:defRPr sz="3600" b="1" cap="all" baseline="0"/>
            </a:lvl1pPr>
          </a:lstStyle>
          <a:p>
            <a:pPr lvl="0"/>
            <a:r>
              <a:rPr lang="en-US" dirty="0"/>
              <a:t>Click to add text</a:t>
            </a:r>
          </a:p>
        </p:txBody>
      </p:sp>
    </p:spTree>
    <p:extLst>
      <p:ext uri="{BB962C8B-B14F-4D97-AF65-F5344CB8AC3E}">
        <p14:creationId xmlns:p14="http://schemas.microsoft.com/office/powerpoint/2010/main" val="587837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Title Only">
    <p:spTree>
      <p:nvGrpSpPr>
        <p:cNvPr id="1" name=""/>
        <p:cNvGrpSpPr/>
        <p:nvPr/>
      </p:nvGrpSpPr>
      <p:grpSpPr>
        <a:xfrm>
          <a:off x="0" y="0"/>
          <a:ext cx="0" cy="0"/>
          <a:chOff x="0" y="0"/>
          <a:chExt cx="0" cy="0"/>
        </a:xfrm>
      </p:grpSpPr>
      <p:cxnSp>
        <p:nvCxnSpPr>
          <p:cNvPr id="2" name="Straight Connector 1">
            <a:extLst>
              <a:ext uri="{FF2B5EF4-FFF2-40B4-BE49-F238E27FC236}">
                <a16:creationId xmlns:a16="http://schemas.microsoft.com/office/drawing/2014/main" id="{C886B185-3833-879A-4CDA-070118A5B965}"/>
              </a:ext>
              <a:ext uri="{C183D7F6-B498-43B3-948B-1728B52AA6E4}">
                <adec:decorative xmlns:adec="http://schemas.microsoft.com/office/drawing/2017/decorative" val="1"/>
              </a:ext>
            </a:extLst>
          </p:cNvPr>
          <p:cNvCxnSpPr>
            <a:cxnSpLocks/>
          </p:cNvCxnSpPr>
          <p:nvPr userDrawn="1"/>
        </p:nvCxnSpPr>
        <p:spPr>
          <a:xfrm>
            <a:off x="651398" y="0"/>
            <a:ext cx="0" cy="6858000"/>
          </a:xfrm>
          <a:prstGeom prst="line">
            <a:avLst/>
          </a:prstGeom>
          <a:ln w="6350">
            <a:solidFill>
              <a:schemeClr val="bg1"/>
            </a:solidFill>
          </a:ln>
        </p:spPr>
        <p:style>
          <a:lnRef idx="1">
            <a:schemeClr val="accent1"/>
          </a:lnRef>
          <a:fillRef idx="0">
            <a:schemeClr val="accent1"/>
          </a:fillRef>
          <a:effectRef idx="0">
            <a:schemeClr val="accent1"/>
          </a:effectRef>
          <a:fontRef idx="minor">
            <a:schemeClr val="tx1"/>
          </a:fontRef>
        </p:style>
      </p:cxnSp>
      <p:sp>
        <p:nvSpPr>
          <p:cNvPr id="3" name="Title 2">
            <a:extLst>
              <a:ext uri="{FF2B5EF4-FFF2-40B4-BE49-F238E27FC236}">
                <a16:creationId xmlns:a16="http://schemas.microsoft.com/office/drawing/2014/main" id="{311B4039-8F52-77B8-F9D3-6BE35C73F39D}"/>
              </a:ext>
            </a:extLst>
          </p:cNvPr>
          <p:cNvSpPr>
            <a:spLocks noGrp="1"/>
          </p:cNvSpPr>
          <p:nvPr>
            <p:ph type="title" hasCustomPrompt="1"/>
          </p:nvPr>
        </p:nvSpPr>
        <p:spPr>
          <a:xfrm>
            <a:off x="1202918" y="284176"/>
            <a:ext cx="10867429" cy="1311542"/>
          </a:xfrm>
        </p:spPr>
        <p:txBody>
          <a:bodyPr>
            <a:normAutofit/>
          </a:bodyPr>
          <a:lstStyle>
            <a:lvl1pPr>
              <a:defRPr sz="4800" b="0"/>
            </a:lvl1pPr>
          </a:lstStyle>
          <a:p>
            <a:r>
              <a:rPr lang="en-US" dirty="0"/>
              <a:t>Click to add title</a:t>
            </a:r>
          </a:p>
        </p:txBody>
      </p:sp>
      <p:sp>
        <p:nvSpPr>
          <p:cNvPr id="9" name="Slide Number Placeholder 5">
            <a:extLst>
              <a:ext uri="{FF2B5EF4-FFF2-40B4-BE49-F238E27FC236}">
                <a16:creationId xmlns:a16="http://schemas.microsoft.com/office/drawing/2014/main" id="{28D8738A-6EF0-C0C7-7C15-2E5BD362AF0F}"/>
              </a:ext>
            </a:extLst>
          </p:cNvPr>
          <p:cNvSpPr>
            <a:spLocks noGrp="1"/>
          </p:cNvSpPr>
          <p:nvPr>
            <p:ph type="sldNum" sz="quarter" idx="12"/>
          </p:nvPr>
        </p:nvSpPr>
        <p:spPr>
          <a:xfrm>
            <a:off x="121646" y="569183"/>
            <a:ext cx="399350" cy="288759"/>
          </a:xfrm>
        </p:spPr>
        <p:txBody>
          <a:bodyPr lIns="0" tIns="0" rIns="0" bIns="0" anchor="t"/>
          <a:lstStyle>
            <a:lvl1pPr algn="ctr">
              <a:defRPr sz="1200" b="1">
                <a:solidFill>
                  <a:schemeClr val="bg1"/>
                </a:solidFill>
              </a:defRPr>
            </a:lvl1pPr>
          </a:lstStyle>
          <a:p>
            <a:fld id="{4FAB73BC-B049-4115-A692-8D63A059BFB8}" type="slidenum">
              <a:rPr lang="en-US" smtClean="0"/>
              <a:pPr/>
              <a:t>‹#›</a:t>
            </a:fld>
            <a:endParaRPr lang="en-US" dirty="0"/>
          </a:p>
        </p:txBody>
      </p:sp>
      <p:sp>
        <p:nvSpPr>
          <p:cNvPr id="8" name="Footer Placeholder 4">
            <a:extLst>
              <a:ext uri="{FF2B5EF4-FFF2-40B4-BE49-F238E27FC236}">
                <a16:creationId xmlns:a16="http://schemas.microsoft.com/office/drawing/2014/main" id="{6140CFAE-1C78-7504-A1BC-0D36971B3FD9}"/>
              </a:ext>
            </a:extLst>
          </p:cNvPr>
          <p:cNvSpPr>
            <a:spLocks noGrp="1"/>
          </p:cNvSpPr>
          <p:nvPr>
            <p:ph type="ftr" sz="quarter" idx="11"/>
          </p:nvPr>
        </p:nvSpPr>
        <p:spPr>
          <a:xfrm rot="16200000">
            <a:off x="-1712017" y="3229324"/>
            <a:ext cx="4066678" cy="399351"/>
          </a:xfrm>
        </p:spPr>
        <p:txBody>
          <a:bodyPr lIns="0" tIns="0" rIns="0" bIns="0"/>
          <a:lstStyle>
            <a:lvl1pPr algn="ctr">
              <a:defRPr sz="1200" b="1">
                <a:solidFill>
                  <a:schemeClr val="bg1"/>
                </a:solidFill>
              </a:defRPr>
            </a:lvl1pPr>
          </a:lstStyle>
          <a:p>
            <a:endParaRPr lang="en-US" dirty="0"/>
          </a:p>
        </p:txBody>
      </p:sp>
      <p:sp>
        <p:nvSpPr>
          <p:cNvPr id="7" name="Date Placeholder 3">
            <a:extLst>
              <a:ext uri="{FF2B5EF4-FFF2-40B4-BE49-F238E27FC236}">
                <a16:creationId xmlns:a16="http://schemas.microsoft.com/office/drawing/2014/main" id="{2D5A15F4-177D-053F-06DF-1070D6B0FF29}"/>
              </a:ext>
            </a:extLst>
          </p:cNvPr>
          <p:cNvSpPr>
            <a:spLocks noGrp="1"/>
          </p:cNvSpPr>
          <p:nvPr>
            <p:ph type="dt" sz="half" idx="10"/>
          </p:nvPr>
        </p:nvSpPr>
        <p:spPr>
          <a:xfrm>
            <a:off x="121646" y="5968952"/>
            <a:ext cx="399351" cy="319865"/>
          </a:xfrm>
        </p:spPr>
        <p:txBody>
          <a:bodyPr lIns="0" tIns="0" rIns="0" bIns="0" anchor="b"/>
          <a:lstStyle>
            <a:lvl1pPr algn="ctr">
              <a:lnSpc>
                <a:spcPct val="75000"/>
              </a:lnSpc>
              <a:defRPr sz="1200" b="1">
                <a:solidFill>
                  <a:schemeClr val="bg1"/>
                </a:solidFill>
              </a:defRPr>
            </a:lvl1pPr>
          </a:lstStyle>
          <a:p>
            <a:endParaRPr lang="en-US" dirty="0"/>
          </a:p>
        </p:txBody>
      </p:sp>
      <p:sp>
        <p:nvSpPr>
          <p:cNvPr id="15" name="Freeform 14">
            <a:extLst>
              <a:ext uri="{FF2B5EF4-FFF2-40B4-BE49-F238E27FC236}">
                <a16:creationId xmlns:a16="http://schemas.microsoft.com/office/drawing/2014/main" id="{75E86F35-1876-7224-ED1D-29C23C0F864E}"/>
              </a:ext>
              <a:ext uri="{C183D7F6-B498-43B3-948B-1728B52AA6E4}">
                <adec:decorative xmlns:adec="http://schemas.microsoft.com/office/drawing/2017/decorative" val="1"/>
              </a:ext>
            </a:extLst>
          </p:cNvPr>
          <p:cNvSpPr>
            <a:spLocks noChangeAspect="1"/>
          </p:cNvSpPr>
          <p:nvPr userDrawn="1"/>
        </p:nvSpPr>
        <p:spPr>
          <a:xfrm>
            <a:off x="11963400" y="5900284"/>
            <a:ext cx="228600" cy="457200"/>
          </a:xfrm>
          <a:custGeom>
            <a:avLst/>
            <a:gdLst>
              <a:gd name="connsiteX0" fmla="*/ 228600 w 228600"/>
              <a:gd name="connsiteY0" fmla="*/ 0 h 457200"/>
              <a:gd name="connsiteX1" fmla="*/ 228600 w 228600"/>
              <a:gd name="connsiteY1" fmla="*/ 457200 h 457200"/>
              <a:gd name="connsiteX2" fmla="*/ 0 w 228600"/>
              <a:gd name="connsiteY2" fmla="*/ 228600 h 457200"/>
              <a:gd name="connsiteX3" fmla="*/ 228600 w 228600"/>
              <a:gd name="connsiteY3" fmla="*/ 0 h 457200"/>
            </a:gdLst>
            <a:ahLst/>
            <a:cxnLst>
              <a:cxn ang="0">
                <a:pos x="connsiteX0" y="connsiteY0"/>
              </a:cxn>
              <a:cxn ang="0">
                <a:pos x="connsiteX1" y="connsiteY1"/>
              </a:cxn>
              <a:cxn ang="0">
                <a:pos x="connsiteX2" y="connsiteY2"/>
              </a:cxn>
              <a:cxn ang="0">
                <a:pos x="connsiteX3" y="connsiteY3"/>
              </a:cxn>
            </a:cxnLst>
            <a:rect l="l" t="t" r="r" b="b"/>
            <a:pathLst>
              <a:path w="228600" h="457200">
                <a:moveTo>
                  <a:pt x="228600" y="0"/>
                </a:moveTo>
                <a:lnTo>
                  <a:pt x="228600" y="457200"/>
                </a:lnTo>
                <a:cubicBezTo>
                  <a:pt x="102348" y="457200"/>
                  <a:pt x="0" y="354852"/>
                  <a:pt x="0" y="228600"/>
                </a:cubicBezTo>
                <a:cubicBezTo>
                  <a:pt x="0" y="102348"/>
                  <a:pt x="102348" y="0"/>
                  <a:pt x="228600" y="0"/>
                </a:cubicBezTo>
                <a:close/>
              </a:path>
            </a:pathLst>
          </a:cu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Tree>
    <p:extLst>
      <p:ext uri="{BB962C8B-B14F-4D97-AF65-F5344CB8AC3E}">
        <p14:creationId xmlns:p14="http://schemas.microsoft.com/office/powerpoint/2010/main" val="401506066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userDrawn="1">
  <p:cSld name="Blank">
    <p:spTree>
      <p:nvGrpSpPr>
        <p:cNvPr id="1" name=""/>
        <p:cNvGrpSpPr/>
        <p:nvPr/>
      </p:nvGrpSpPr>
      <p:grpSpPr>
        <a:xfrm>
          <a:off x="0" y="0"/>
          <a:ext cx="0" cy="0"/>
          <a:chOff x="0" y="0"/>
          <a:chExt cx="0" cy="0"/>
        </a:xfrm>
      </p:grpSpPr>
      <p:sp>
        <p:nvSpPr>
          <p:cNvPr id="3" name="Freeform 2">
            <a:extLst>
              <a:ext uri="{FF2B5EF4-FFF2-40B4-BE49-F238E27FC236}">
                <a16:creationId xmlns:a16="http://schemas.microsoft.com/office/drawing/2014/main" id="{1CF17F1E-8E08-2BE6-194B-D6ADE1CE7CA8}"/>
              </a:ext>
              <a:ext uri="{C183D7F6-B498-43B3-948B-1728B52AA6E4}">
                <adec:decorative xmlns:adec="http://schemas.microsoft.com/office/drawing/2017/decorative" val="1"/>
              </a:ext>
            </a:extLst>
          </p:cNvPr>
          <p:cNvSpPr>
            <a:spLocks noChangeAspect="1"/>
          </p:cNvSpPr>
          <p:nvPr userDrawn="1"/>
        </p:nvSpPr>
        <p:spPr>
          <a:xfrm>
            <a:off x="11963400" y="5900284"/>
            <a:ext cx="228600" cy="457200"/>
          </a:xfrm>
          <a:custGeom>
            <a:avLst/>
            <a:gdLst>
              <a:gd name="connsiteX0" fmla="*/ 228600 w 228600"/>
              <a:gd name="connsiteY0" fmla="*/ 0 h 457200"/>
              <a:gd name="connsiteX1" fmla="*/ 228600 w 228600"/>
              <a:gd name="connsiteY1" fmla="*/ 457200 h 457200"/>
              <a:gd name="connsiteX2" fmla="*/ 0 w 228600"/>
              <a:gd name="connsiteY2" fmla="*/ 228600 h 457200"/>
              <a:gd name="connsiteX3" fmla="*/ 228600 w 228600"/>
              <a:gd name="connsiteY3" fmla="*/ 0 h 457200"/>
            </a:gdLst>
            <a:ahLst/>
            <a:cxnLst>
              <a:cxn ang="0">
                <a:pos x="connsiteX0" y="connsiteY0"/>
              </a:cxn>
              <a:cxn ang="0">
                <a:pos x="connsiteX1" y="connsiteY1"/>
              </a:cxn>
              <a:cxn ang="0">
                <a:pos x="connsiteX2" y="connsiteY2"/>
              </a:cxn>
              <a:cxn ang="0">
                <a:pos x="connsiteX3" y="connsiteY3"/>
              </a:cxn>
            </a:cxnLst>
            <a:rect l="l" t="t" r="r" b="b"/>
            <a:pathLst>
              <a:path w="228600" h="457200">
                <a:moveTo>
                  <a:pt x="228600" y="0"/>
                </a:moveTo>
                <a:lnTo>
                  <a:pt x="228600" y="457200"/>
                </a:lnTo>
                <a:cubicBezTo>
                  <a:pt x="102348" y="457200"/>
                  <a:pt x="0" y="354852"/>
                  <a:pt x="0" y="228600"/>
                </a:cubicBezTo>
                <a:cubicBezTo>
                  <a:pt x="0" y="102348"/>
                  <a:pt x="102348" y="0"/>
                  <a:pt x="228600" y="0"/>
                </a:cubicBezTo>
                <a:close/>
              </a:path>
            </a:pathLst>
          </a:cu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Tree>
    <p:extLst>
      <p:ext uri="{BB962C8B-B14F-4D97-AF65-F5344CB8AC3E}">
        <p14:creationId xmlns:p14="http://schemas.microsoft.com/office/powerpoint/2010/main" val="313583192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Agenda">
    <p:spTree>
      <p:nvGrpSpPr>
        <p:cNvPr id="1" name=""/>
        <p:cNvGrpSpPr/>
        <p:nvPr/>
      </p:nvGrpSpPr>
      <p:grpSpPr>
        <a:xfrm>
          <a:off x="0" y="0"/>
          <a:ext cx="0" cy="0"/>
          <a:chOff x="0" y="0"/>
          <a:chExt cx="0" cy="0"/>
        </a:xfrm>
      </p:grpSpPr>
      <p:cxnSp>
        <p:nvCxnSpPr>
          <p:cNvPr id="2" name="Straight Connector 1">
            <a:extLst>
              <a:ext uri="{FF2B5EF4-FFF2-40B4-BE49-F238E27FC236}">
                <a16:creationId xmlns:a16="http://schemas.microsoft.com/office/drawing/2014/main" id="{C886B185-3833-879A-4CDA-070118A5B965}"/>
              </a:ext>
              <a:ext uri="{C183D7F6-B498-43B3-948B-1728B52AA6E4}">
                <adec:decorative xmlns:adec="http://schemas.microsoft.com/office/drawing/2017/decorative" val="1"/>
              </a:ext>
            </a:extLst>
          </p:cNvPr>
          <p:cNvCxnSpPr>
            <a:cxnSpLocks/>
          </p:cNvCxnSpPr>
          <p:nvPr userDrawn="1"/>
        </p:nvCxnSpPr>
        <p:spPr>
          <a:xfrm>
            <a:off x="651398" y="0"/>
            <a:ext cx="0" cy="6858000"/>
          </a:xfrm>
          <a:prstGeom prst="line">
            <a:avLst/>
          </a:prstGeom>
          <a:ln w="6350">
            <a:solidFill>
              <a:schemeClr val="bg1"/>
            </a:solidFill>
          </a:ln>
        </p:spPr>
        <p:style>
          <a:lnRef idx="1">
            <a:schemeClr val="accent1"/>
          </a:lnRef>
          <a:fillRef idx="0">
            <a:schemeClr val="accent1"/>
          </a:fillRef>
          <a:effectRef idx="0">
            <a:schemeClr val="accent1"/>
          </a:effectRef>
          <a:fontRef idx="minor">
            <a:schemeClr val="tx1"/>
          </a:fontRef>
        </p:style>
      </p:cxnSp>
      <p:sp>
        <p:nvSpPr>
          <p:cNvPr id="15" name="Freeform 14">
            <a:extLst>
              <a:ext uri="{FF2B5EF4-FFF2-40B4-BE49-F238E27FC236}">
                <a16:creationId xmlns:a16="http://schemas.microsoft.com/office/drawing/2014/main" id="{75E86F35-1876-7224-ED1D-29C23C0F864E}"/>
              </a:ext>
              <a:ext uri="{C183D7F6-B498-43B3-948B-1728B52AA6E4}">
                <adec:decorative xmlns:adec="http://schemas.microsoft.com/office/drawing/2017/decorative" val="1"/>
              </a:ext>
            </a:extLst>
          </p:cNvPr>
          <p:cNvSpPr>
            <a:spLocks noChangeAspect="1"/>
          </p:cNvSpPr>
          <p:nvPr userDrawn="1"/>
        </p:nvSpPr>
        <p:spPr>
          <a:xfrm>
            <a:off x="11963400" y="5900284"/>
            <a:ext cx="228600" cy="457200"/>
          </a:xfrm>
          <a:custGeom>
            <a:avLst/>
            <a:gdLst>
              <a:gd name="connsiteX0" fmla="*/ 228600 w 228600"/>
              <a:gd name="connsiteY0" fmla="*/ 0 h 457200"/>
              <a:gd name="connsiteX1" fmla="*/ 228600 w 228600"/>
              <a:gd name="connsiteY1" fmla="*/ 457200 h 457200"/>
              <a:gd name="connsiteX2" fmla="*/ 0 w 228600"/>
              <a:gd name="connsiteY2" fmla="*/ 228600 h 457200"/>
              <a:gd name="connsiteX3" fmla="*/ 228600 w 228600"/>
              <a:gd name="connsiteY3" fmla="*/ 0 h 457200"/>
            </a:gdLst>
            <a:ahLst/>
            <a:cxnLst>
              <a:cxn ang="0">
                <a:pos x="connsiteX0" y="connsiteY0"/>
              </a:cxn>
              <a:cxn ang="0">
                <a:pos x="connsiteX1" y="connsiteY1"/>
              </a:cxn>
              <a:cxn ang="0">
                <a:pos x="connsiteX2" y="connsiteY2"/>
              </a:cxn>
              <a:cxn ang="0">
                <a:pos x="connsiteX3" y="connsiteY3"/>
              </a:cxn>
            </a:cxnLst>
            <a:rect l="l" t="t" r="r" b="b"/>
            <a:pathLst>
              <a:path w="228600" h="457200">
                <a:moveTo>
                  <a:pt x="228600" y="0"/>
                </a:moveTo>
                <a:lnTo>
                  <a:pt x="228600" y="457200"/>
                </a:lnTo>
                <a:cubicBezTo>
                  <a:pt x="102348" y="457200"/>
                  <a:pt x="0" y="354852"/>
                  <a:pt x="0" y="228600"/>
                </a:cubicBezTo>
                <a:cubicBezTo>
                  <a:pt x="0" y="102348"/>
                  <a:pt x="102348" y="0"/>
                  <a:pt x="228600" y="0"/>
                </a:cubicBezTo>
                <a:close/>
              </a:path>
            </a:pathLst>
          </a:cu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 name="Title 2">
            <a:extLst>
              <a:ext uri="{FF2B5EF4-FFF2-40B4-BE49-F238E27FC236}">
                <a16:creationId xmlns:a16="http://schemas.microsoft.com/office/drawing/2014/main" id="{311B4039-8F52-77B8-F9D3-6BE35C73F39D}"/>
              </a:ext>
            </a:extLst>
          </p:cNvPr>
          <p:cNvSpPr>
            <a:spLocks noGrp="1"/>
          </p:cNvSpPr>
          <p:nvPr>
            <p:ph type="title" hasCustomPrompt="1"/>
          </p:nvPr>
        </p:nvSpPr>
        <p:spPr>
          <a:xfrm>
            <a:off x="656004" y="-4021"/>
            <a:ext cx="11526779" cy="1000390"/>
          </a:xfrm>
          <a:solidFill>
            <a:schemeClr val="accent3"/>
          </a:solidFill>
        </p:spPr>
        <p:txBody>
          <a:bodyPr lIns="91440" anchor="t">
            <a:noAutofit/>
          </a:bodyPr>
          <a:lstStyle>
            <a:lvl1pPr>
              <a:defRPr sz="3600" b="1"/>
            </a:lvl1pPr>
          </a:lstStyle>
          <a:p>
            <a:r>
              <a:rPr lang="en-US" dirty="0"/>
              <a:t>Click to add title</a:t>
            </a:r>
          </a:p>
        </p:txBody>
      </p:sp>
      <p:sp>
        <p:nvSpPr>
          <p:cNvPr id="9" name="Slide Number Placeholder 5">
            <a:extLst>
              <a:ext uri="{FF2B5EF4-FFF2-40B4-BE49-F238E27FC236}">
                <a16:creationId xmlns:a16="http://schemas.microsoft.com/office/drawing/2014/main" id="{28D8738A-6EF0-C0C7-7C15-2E5BD362AF0F}"/>
              </a:ext>
            </a:extLst>
          </p:cNvPr>
          <p:cNvSpPr>
            <a:spLocks noGrp="1"/>
          </p:cNvSpPr>
          <p:nvPr>
            <p:ph type="sldNum" sz="quarter" idx="12"/>
          </p:nvPr>
        </p:nvSpPr>
        <p:spPr>
          <a:xfrm>
            <a:off x="121646" y="569183"/>
            <a:ext cx="399350" cy="288759"/>
          </a:xfrm>
        </p:spPr>
        <p:txBody>
          <a:bodyPr lIns="0" tIns="0" rIns="0" bIns="0" anchor="t"/>
          <a:lstStyle>
            <a:lvl1pPr algn="ctr">
              <a:defRPr sz="1200" b="1">
                <a:solidFill>
                  <a:schemeClr val="bg1"/>
                </a:solidFill>
              </a:defRPr>
            </a:lvl1pPr>
          </a:lstStyle>
          <a:p>
            <a:fld id="{4FAB73BC-B049-4115-A692-8D63A059BFB8}" type="slidenum">
              <a:rPr lang="en-US" smtClean="0"/>
              <a:pPr/>
              <a:t>‹#›</a:t>
            </a:fld>
            <a:endParaRPr lang="en-US" dirty="0"/>
          </a:p>
        </p:txBody>
      </p:sp>
      <p:sp>
        <p:nvSpPr>
          <p:cNvPr id="8" name="Footer Placeholder 4">
            <a:extLst>
              <a:ext uri="{FF2B5EF4-FFF2-40B4-BE49-F238E27FC236}">
                <a16:creationId xmlns:a16="http://schemas.microsoft.com/office/drawing/2014/main" id="{6140CFAE-1C78-7504-A1BC-0D36971B3FD9}"/>
              </a:ext>
            </a:extLst>
          </p:cNvPr>
          <p:cNvSpPr>
            <a:spLocks noGrp="1"/>
          </p:cNvSpPr>
          <p:nvPr>
            <p:ph type="ftr" sz="quarter" idx="11"/>
          </p:nvPr>
        </p:nvSpPr>
        <p:spPr>
          <a:xfrm rot="16200000">
            <a:off x="-1712017" y="3229324"/>
            <a:ext cx="4066678" cy="399351"/>
          </a:xfrm>
        </p:spPr>
        <p:txBody>
          <a:bodyPr lIns="0" tIns="0" rIns="0" bIns="0"/>
          <a:lstStyle>
            <a:lvl1pPr algn="ctr">
              <a:defRPr sz="1200" b="1">
                <a:solidFill>
                  <a:schemeClr val="bg1"/>
                </a:solidFill>
              </a:defRPr>
            </a:lvl1pPr>
          </a:lstStyle>
          <a:p>
            <a:endParaRPr lang="en-US" dirty="0"/>
          </a:p>
        </p:txBody>
      </p:sp>
      <p:sp>
        <p:nvSpPr>
          <p:cNvPr id="7" name="Date Placeholder 3">
            <a:extLst>
              <a:ext uri="{FF2B5EF4-FFF2-40B4-BE49-F238E27FC236}">
                <a16:creationId xmlns:a16="http://schemas.microsoft.com/office/drawing/2014/main" id="{2D5A15F4-177D-053F-06DF-1070D6B0FF29}"/>
              </a:ext>
            </a:extLst>
          </p:cNvPr>
          <p:cNvSpPr>
            <a:spLocks noGrp="1"/>
          </p:cNvSpPr>
          <p:nvPr>
            <p:ph type="dt" sz="half" idx="10"/>
          </p:nvPr>
        </p:nvSpPr>
        <p:spPr>
          <a:xfrm>
            <a:off x="121646" y="5968952"/>
            <a:ext cx="399351" cy="319865"/>
          </a:xfrm>
        </p:spPr>
        <p:txBody>
          <a:bodyPr lIns="0" tIns="0" rIns="0" bIns="0" anchor="b"/>
          <a:lstStyle>
            <a:lvl1pPr algn="ctr">
              <a:lnSpc>
                <a:spcPct val="75000"/>
              </a:lnSpc>
              <a:defRPr sz="1200" b="1">
                <a:solidFill>
                  <a:schemeClr val="bg1"/>
                </a:solidFill>
              </a:defRPr>
            </a:lvl1pPr>
          </a:lstStyle>
          <a:p>
            <a:endParaRPr lang="en-US" dirty="0"/>
          </a:p>
        </p:txBody>
      </p:sp>
      <p:sp>
        <p:nvSpPr>
          <p:cNvPr id="10" name="Content Placeholder 9">
            <a:extLst>
              <a:ext uri="{FF2B5EF4-FFF2-40B4-BE49-F238E27FC236}">
                <a16:creationId xmlns:a16="http://schemas.microsoft.com/office/drawing/2014/main" id="{F77B15C8-F801-CE7B-29D5-162574985780}"/>
              </a:ext>
            </a:extLst>
          </p:cNvPr>
          <p:cNvSpPr>
            <a:spLocks noGrp="1"/>
          </p:cNvSpPr>
          <p:nvPr>
            <p:ph sz="quarter" idx="13" hasCustomPrompt="1"/>
          </p:nvPr>
        </p:nvSpPr>
        <p:spPr>
          <a:xfrm>
            <a:off x="2479752" y="1408753"/>
            <a:ext cx="7762875" cy="5072729"/>
          </a:xfrm>
        </p:spPr>
        <p:txBody>
          <a:bodyPr>
            <a:normAutofit/>
          </a:bodyPr>
          <a:lstStyle>
            <a:lvl1pPr marL="740664" indent="-740664">
              <a:spcBef>
                <a:spcPts val="1200"/>
              </a:spcBef>
              <a:spcAft>
                <a:spcPts val="200"/>
              </a:spcAft>
              <a:buClr>
                <a:schemeClr val="bg1"/>
              </a:buClr>
              <a:buFont typeface="+mj-lt"/>
              <a:buAutoNum type="arabicPeriod"/>
              <a:defRPr sz="3600" b="1"/>
            </a:lvl1pPr>
            <a:lvl2pPr marL="685800" indent="-457200">
              <a:spcBef>
                <a:spcPts val="1200"/>
              </a:spcBef>
              <a:spcAft>
                <a:spcPts val="200"/>
              </a:spcAft>
              <a:buClr>
                <a:schemeClr val="bg1"/>
              </a:buClr>
              <a:buFont typeface="+mj-lt"/>
              <a:buAutoNum type="arabicPeriod"/>
              <a:defRPr sz="3600" b="1"/>
            </a:lvl2pPr>
            <a:lvl3pPr marL="800100" indent="-342900">
              <a:spcBef>
                <a:spcPts val="1200"/>
              </a:spcBef>
              <a:spcAft>
                <a:spcPts val="200"/>
              </a:spcAft>
              <a:buClr>
                <a:schemeClr val="bg1"/>
              </a:buClr>
              <a:buFont typeface="+mj-lt"/>
              <a:buAutoNum type="arabicPeriod"/>
              <a:defRPr sz="3200" b="1"/>
            </a:lvl3pPr>
            <a:lvl4pPr marL="1028700" indent="-342900">
              <a:spcBef>
                <a:spcPts val="1200"/>
              </a:spcBef>
              <a:spcAft>
                <a:spcPts val="200"/>
              </a:spcAft>
              <a:buClr>
                <a:schemeClr val="bg1"/>
              </a:buClr>
              <a:buFont typeface="+mj-lt"/>
              <a:buAutoNum type="arabicPeriod"/>
              <a:defRPr sz="2800" b="1"/>
            </a:lvl4pPr>
            <a:lvl5pPr marL="1257300" indent="-342900">
              <a:spcBef>
                <a:spcPts val="1200"/>
              </a:spcBef>
              <a:spcAft>
                <a:spcPts val="200"/>
              </a:spcAft>
              <a:buClr>
                <a:schemeClr val="bg1"/>
              </a:buClr>
              <a:buFont typeface="+mj-lt"/>
              <a:buAutoNum type="arabicPeriod"/>
              <a:defRPr sz="2800" b="1"/>
            </a:lvl5pPr>
          </a:lstStyle>
          <a:p>
            <a:pPr lvl="0"/>
            <a:r>
              <a:rPr lang="en-US" dirty="0"/>
              <a:t>Click to add content</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62474175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Section Title 1">
    <p:spTree>
      <p:nvGrpSpPr>
        <p:cNvPr id="1" name=""/>
        <p:cNvGrpSpPr/>
        <p:nvPr/>
      </p:nvGrpSpPr>
      <p:grpSpPr>
        <a:xfrm>
          <a:off x="0" y="0"/>
          <a:ext cx="0" cy="0"/>
          <a:chOff x="0" y="0"/>
          <a:chExt cx="0" cy="0"/>
        </a:xfrm>
      </p:grpSpPr>
      <p:sp>
        <p:nvSpPr>
          <p:cNvPr id="3" name="Freeform 24">
            <a:extLst>
              <a:ext uri="{FF2B5EF4-FFF2-40B4-BE49-F238E27FC236}">
                <a16:creationId xmlns:a16="http://schemas.microsoft.com/office/drawing/2014/main" id="{F00653FB-60D2-643C-1F1B-17F5B766E170}"/>
              </a:ext>
              <a:ext uri="{C183D7F6-B498-43B3-948B-1728B52AA6E4}">
                <adec:decorative xmlns:adec="http://schemas.microsoft.com/office/drawing/2017/decorative" val="1"/>
              </a:ext>
            </a:extLst>
          </p:cNvPr>
          <p:cNvSpPr/>
          <p:nvPr userDrawn="1"/>
        </p:nvSpPr>
        <p:spPr>
          <a:xfrm>
            <a:off x="656004" y="3428999"/>
            <a:ext cx="11535996" cy="3429000"/>
          </a:xfrm>
          <a:custGeom>
            <a:avLst/>
            <a:gdLst>
              <a:gd name="connsiteX0" fmla="*/ 0 w 11535996"/>
              <a:gd name="connsiteY0" fmla="*/ 0 h 3429000"/>
              <a:gd name="connsiteX1" fmla="*/ 11535996 w 11535996"/>
              <a:gd name="connsiteY1" fmla="*/ 0 h 3429000"/>
              <a:gd name="connsiteX2" fmla="*/ 11535996 w 11535996"/>
              <a:gd name="connsiteY2" fmla="*/ 2471285 h 3429000"/>
              <a:gd name="connsiteX3" fmla="*/ 11307396 w 11535996"/>
              <a:gd name="connsiteY3" fmla="*/ 2699885 h 3429000"/>
              <a:gd name="connsiteX4" fmla="*/ 11535996 w 11535996"/>
              <a:gd name="connsiteY4" fmla="*/ 2928485 h 3429000"/>
              <a:gd name="connsiteX5" fmla="*/ 11535996 w 11535996"/>
              <a:gd name="connsiteY5" fmla="*/ 3429000 h 3429000"/>
              <a:gd name="connsiteX6" fmla="*/ 0 w 11535996"/>
              <a:gd name="connsiteY6" fmla="*/ 3429000 h 3429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535996" h="3429000">
                <a:moveTo>
                  <a:pt x="0" y="0"/>
                </a:moveTo>
                <a:lnTo>
                  <a:pt x="11535996" y="0"/>
                </a:lnTo>
                <a:lnTo>
                  <a:pt x="11535996" y="2471285"/>
                </a:lnTo>
                <a:cubicBezTo>
                  <a:pt x="11409744" y="2471285"/>
                  <a:pt x="11307396" y="2573633"/>
                  <a:pt x="11307396" y="2699885"/>
                </a:cubicBezTo>
                <a:cubicBezTo>
                  <a:pt x="11307396" y="2826137"/>
                  <a:pt x="11409744" y="2928485"/>
                  <a:pt x="11535996" y="2928485"/>
                </a:cubicBezTo>
                <a:lnTo>
                  <a:pt x="11535996" y="3429000"/>
                </a:lnTo>
                <a:lnTo>
                  <a:pt x="0" y="3429000"/>
                </a:lnTo>
                <a:close/>
              </a:path>
            </a:pathLst>
          </a:custGeom>
          <a:solidFill>
            <a:schemeClr val="accent3"/>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a:extLst>
              <a:ext uri="{FF2B5EF4-FFF2-40B4-BE49-F238E27FC236}">
                <a16:creationId xmlns:a16="http://schemas.microsoft.com/office/drawing/2014/main" id="{40AE0C96-F19F-9C72-0ECC-19CEAF520CD5}"/>
              </a:ext>
            </a:extLst>
          </p:cNvPr>
          <p:cNvSpPr>
            <a:spLocks noGrp="1"/>
          </p:cNvSpPr>
          <p:nvPr>
            <p:ph type="title" hasCustomPrompt="1"/>
          </p:nvPr>
        </p:nvSpPr>
        <p:spPr>
          <a:xfrm>
            <a:off x="656004" y="3428999"/>
            <a:ext cx="10879992" cy="3527616"/>
          </a:xfrm>
        </p:spPr>
        <p:txBody>
          <a:bodyPr lIns="91440" bIns="0" anchor="b">
            <a:noAutofit/>
          </a:bodyPr>
          <a:lstStyle>
            <a:lvl1pPr>
              <a:lnSpc>
                <a:spcPct val="75000"/>
              </a:lnSpc>
              <a:defRPr sz="6000"/>
            </a:lvl1pPr>
          </a:lstStyle>
          <a:p>
            <a:r>
              <a:rPr lang="en-US" dirty="0"/>
              <a:t>Click to add title</a:t>
            </a:r>
          </a:p>
        </p:txBody>
      </p:sp>
      <p:sp>
        <p:nvSpPr>
          <p:cNvPr id="7" name="Picture Placeholder 6">
            <a:extLst>
              <a:ext uri="{FF2B5EF4-FFF2-40B4-BE49-F238E27FC236}">
                <a16:creationId xmlns:a16="http://schemas.microsoft.com/office/drawing/2014/main" id="{4635F53A-FA3B-FBC0-EEF8-7B34CC1C11C8}"/>
              </a:ext>
            </a:extLst>
          </p:cNvPr>
          <p:cNvSpPr>
            <a:spLocks noGrp="1"/>
          </p:cNvSpPr>
          <p:nvPr>
            <p:ph type="pic" sz="quarter" idx="10"/>
          </p:nvPr>
        </p:nvSpPr>
        <p:spPr>
          <a:xfrm>
            <a:off x="655638" y="0"/>
            <a:ext cx="10880725" cy="3429000"/>
          </a:xfrm>
        </p:spPr>
        <p:txBody>
          <a:bodyPr/>
          <a:lstStyle>
            <a:lvl1pPr marL="0" indent="0" algn="ctr">
              <a:buNone/>
              <a:defRPr/>
            </a:lvl1pPr>
          </a:lstStyle>
          <a:p>
            <a:r>
              <a:rPr lang="en-US"/>
              <a:t>Click icon to add picture</a:t>
            </a:r>
            <a:endParaRPr lang="en-US" dirty="0"/>
          </a:p>
        </p:txBody>
      </p:sp>
      <p:sp>
        <p:nvSpPr>
          <p:cNvPr id="15" name="Freeform 14">
            <a:extLst>
              <a:ext uri="{FF2B5EF4-FFF2-40B4-BE49-F238E27FC236}">
                <a16:creationId xmlns:a16="http://schemas.microsoft.com/office/drawing/2014/main" id="{75E86F35-1876-7224-ED1D-29C23C0F864E}"/>
              </a:ext>
              <a:ext uri="{C183D7F6-B498-43B3-948B-1728B52AA6E4}">
                <adec:decorative xmlns:adec="http://schemas.microsoft.com/office/drawing/2017/decorative" val="1"/>
              </a:ext>
            </a:extLst>
          </p:cNvPr>
          <p:cNvSpPr>
            <a:spLocks noChangeAspect="1"/>
          </p:cNvSpPr>
          <p:nvPr userDrawn="1"/>
        </p:nvSpPr>
        <p:spPr>
          <a:xfrm>
            <a:off x="11963400" y="5900284"/>
            <a:ext cx="228600" cy="457200"/>
          </a:xfrm>
          <a:custGeom>
            <a:avLst/>
            <a:gdLst>
              <a:gd name="connsiteX0" fmla="*/ 228600 w 228600"/>
              <a:gd name="connsiteY0" fmla="*/ 0 h 457200"/>
              <a:gd name="connsiteX1" fmla="*/ 228600 w 228600"/>
              <a:gd name="connsiteY1" fmla="*/ 457200 h 457200"/>
              <a:gd name="connsiteX2" fmla="*/ 0 w 228600"/>
              <a:gd name="connsiteY2" fmla="*/ 228600 h 457200"/>
              <a:gd name="connsiteX3" fmla="*/ 228600 w 228600"/>
              <a:gd name="connsiteY3" fmla="*/ 0 h 457200"/>
            </a:gdLst>
            <a:ahLst/>
            <a:cxnLst>
              <a:cxn ang="0">
                <a:pos x="connsiteX0" y="connsiteY0"/>
              </a:cxn>
              <a:cxn ang="0">
                <a:pos x="connsiteX1" y="connsiteY1"/>
              </a:cxn>
              <a:cxn ang="0">
                <a:pos x="connsiteX2" y="connsiteY2"/>
              </a:cxn>
              <a:cxn ang="0">
                <a:pos x="connsiteX3" y="connsiteY3"/>
              </a:cxn>
            </a:cxnLst>
            <a:rect l="l" t="t" r="r" b="b"/>
            <a:pathLst>
              <a:path w="228600" h="457200">
                <a:moveTo>
                  <a:pt x="228600" y="0"/>
                </a:moveTo>
                <a:lnTo>
                  <a:pt x="228600" y="457200"/>
                </a:lnTo>
                <a:cubicBezTo>
                  <a:pt x="102348" y="457200"/>
                  <a:pt x="0" y="354852"/>
                  <a:pt x="0" y="228600"/>
                </a:cubicBezTo>
                <a:cubicBezTo>
                  <a:pt x="0" y="102348"/>
                  <a:pt x="102348" y="0"/>
                  <a:pt x="228600" y="0"/>
                </a:cubicBezTo>
                <a:close/>
              </a:path>
            </a:pathLst>
          </a:cu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Tree>
    <p:extLst>
      <p:ext uri="{BB962C8B-B14F-4D97-AF65-F5344CB8AC3E}">
        <p14:creationId xmlns:p14="http://schemas.microsoft.com/office/powerpoint/2010/main" val="220038813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Title + Content + Image">
    <p:spTree>
      <p:nvGrpSpPr>
        <p:cNvPr id="1" name=""/>
        <p:cNvGrpSpPr/>
        <p:nvPr/>
      </p:nvGrpSpPr>
      <p:grpSpPr>
        <a:xfrm>
          <a:off x="0" y="0"/>
          <a:ext cx="0" cy="0"/>
          <a:chOff x="0" y="0"/>
          <a:chExt cx="0" cy="0"/>
        </a:xfrm>
      </p:grpSpPr>
      <p:cxnSp>
        <p:nvCxnSpPr>
          <p:cNvPr id="10" name="Straight Connector 9">
            <a:extLst>
              <a:ext uri="{FF2B5EF4-FFF2-40B4-BE49-F238E27FC236}">
                <a16:creationId xmlns:a16="http://schemas.microsoft.com/office/drawing/2014/main" id="{9A66ED70-517E-1A4B-BF8B-6222E4AFC090}"/>
              </a:ext>
              <a:ext uri="{C183D7F6-B498-43B3-948B-1728B52AA6E4}">
                <adec:decorative xmlns:adec="http://schemas.microsoft.com/office/drawing/2017/decorative" val="1"/>
              </a:ext>
            </a:extLst>
          </p:cNvPr>
          <p:cNvCxnSpPr>
            <a:cxnSpLocks/>
          </p:cNvCxnSpPr>
          <p:nvPr userDrawn="1"/>
        </p:nvCxnSpPr>
        <p:spPr>
          <a:xfrm>
            <a:off x="651398" y="0"/>
            <a:ext cx="0" cy="6858000"/>
          </a:xfrm>
          <a:prstGeom prst="line">
            <a:avLst/>
          </a:prstGeom>
          <a:ln w="6350">
            <a:solidFill>
              <a:schemeClr val="bg1"/>
            </a:solidFill>
          </a:ln>
        </p:spPr>
        <p:style>
          <a:lnRef idx="1">
            <a:schemeClr val="accent1"/>
          </a:lnRef>
          <a:fillRef idx="0">
            <a:schemeClr val="accent1"/>
          </a:fillRef>
          <a:effectRef idx="0">
            <a:schemeClr val="accent1"/>
          </a:effectRef>
          <a:fontRef idx="minor">
            <a:schemeClr val="tx1"/>
          </a:fontRef>
        </p:style>
      </p:cxnSp>
      <p:sp>
        <p:nvSpPr>
          <p:cNvPr id="2" name="Title 1">
            <a:extLst>
              <a:ext uri="{FF2B5EF4-FFF2-40B4-BE49-F238E27FC236}">
                <a16:creationId xmlns:a16="http://schemas.microsoft.com/office/drawing/2014/main" id="{40AE0C96-F19F-9C72-0ECC-19CEAF520CD5}"/>
              </a:ext>
            </a:extLst>
          </p:cNvPr>
          <p:cNvSpPr>
            <a:spLocks noGrp="1"/>
          </p:cNvSpPr>
          <p:nvPr>
            <p:ph type="title" hasCustomPrompt="1"/>
          </p:nvPr>
        </p:nvSpPr>
        <p:spPr>
          <a:xfrm>
            <a:off x="1582" y="-8965"/>
            <a:ext cx="12190418" cy="3435682"/>
          </a:xfrm>
          <a:solidFill>
            <a:srgbClr val="EF5039"/>
          </a:solidFill>
        </p:spPr>
        <p:txBody>
          <a:bodyPr lIns="91440" bIns="45720" anchor="b">
            <a:noAutofit/>
          </a:bodyPr>
          <a:lstStyle>
            <a:lvl1pPr>
              <a:lnSpc>
                <a:spcPct val="75000"/>
              </a:lnSpc>
              <a:defRPr sz="6000"/>
            </a:lvl1pPr>
          </a:lstStyle>
          <a:p>
            <a:r>
              <a:rPr lang="en-US" dirty="0"/>
              <a:t>Click to add title</a:t>
            </a:r>
          </a:p>
        </p:txBody>
      </p:sp>
      <p:sp>
        <p:nvSpPr>
          <p:cNvPr id="9" name="Content Placeholder 8">
            <a:extLst>
              <a:ext uri="{FF2B5EF4-FFF2-40B4-BE49-F238E27FC236}">
                <a16:creationId xmlns:a16="http://schemas.microsoft.com/office/drawing/2014/main" id="{D6CFA3FF-DED5-0A57-622D-8B56A5F7D010}"/>
              </a:ext>
            </a:extLst>
          </p:cNvPr>
          <p:cNvSpPr>
            <a:spLocks noGrp="1"/>
          </p:cNvSpPr>
          <p:nvPr>
            <p:ph sz="quarter" idx="11" hasCustomPrompt="1"/>
          </p:nvPr>
        </p:nvSpPr>
        <p:spPr>
          <a:xfrm>
            <a:off x="1210143" y="3827464"/>
            <a:ext cx="4347975" cy="2896066"/>
          </a:xfrm>
        </p:spPr>
        <p:txBody>
          <a:bodyPr lIns="0">
            <a:normAutofit/>
          </a:bodyPr>
          <a:lstStyle>
            <a:lvl1pPr marL="0" indent="0">
              <a:buNone/>
              <a:defRPr sz="3200"/>
            </a:lvl1pPr>
            <a:lvl2pPr marL="228600" indent="0">
              <a:buNone/>
              <a:defRPr sz="3200"/>
            </a:lvl2pPr>
            <a:lvl3pPr marL="457200" indent="0">
              <a:buNone/>
              <a:defRPr sz="2800"/>
            </a:lvl3pPr>
            <a:lvl4pPr marL="685800" indent="0">
              <a:buNone/>
              <a:defRPr sz="2400"/>
            </a:lvl4pPr>
            <a:lvl5pPr marL="914400" indent="0">
              <a:buNone/>
              <a:defRPr sz="2400"/>
            </a:lvl5pPr>
          </a:lstStyle>
          <a:p>
            <a:pPr lvl="0"/>
            <a:r>
              <a:rPr lang="en-US" dirty="0"/>
              <a:t>Click to add content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Picture Placeholder 6">
            <a:extLst>
              <a:ext uri="{FF2B5EF4-FFF2-40B4-BE49-F238E27FC236}">
                <a16:creationId xmlns:a16="http://schemas.microsoft.com/office/drawing/2014/main" id="{4635F53A-FA3B-FBC0-EEF8-7B34CC1C11C8}"/>
              </a:ext>
            </a:extLst>
          </p:cNvPr>
          <p:cNvSpPr>
            <a:spLocks noGrp="1"/>
          </p:cNvSpPr>
          <p:nvPr>
            <p:ph type="pic" sz="quarter" idx="10"/>
          </p:nvPr>
        </p:nvSpPr>
        <p:spPr>
          <a:xfrm>
            <a:off x="6102703" y="3429000"/>
            <a:ext cx="5439996" cy="3429000"/>
          </a:xfrm>
        </p:spPr>
        <p:txBody>
          <a:bodyPr/>
          <a:lstStyle>
            <a:lvl1pPr marL="0" indent="0" algn="ctr">
              <a:buNone/>
              <a:defRPr/>
            </a:lvl1pPr>
          </a:lstStyle>
          <a:p>
            <a:r>
              <a:rPr lang="en-US"/>
              <a:t>Click icon to add picture</a:t>
            </a:r>
            <a:endParaRPr lang="en-US" dirty="0"/>
          </a:p>
        </p:txBody>
      </p:sp>
      <p:sp>
        <p:nvSpPr>
          <p:cNvPr id="15" name="Freeform 14">
            <a:extLst>
              <a:ext uri="{FF2B5EF4-FFF2-40B4-BE49-F238E27FC236}">
                <a16:creationId xmlns:a16="http://schemas.microsoft.com/office/drawing/2014/main" id="{75E86F35-1876-7224-ED1D-29C23C0F864E}"/>
              </a:ext>
              <a:ext uri="{C183D7F6-B498-43B3-948B-1728B52AA6E4}">
                <adec:decorative xmlns:adec="http://schemas.microsoft.com/office/drawing/2017/decorative" val="1"/>
              </a:ext>
            </a:extLst>
          </p:cNvPr>
          <p:cNvSpPr>
            <a:spLocks noChangeAspect="1"/>
          </p:cNvSpPr>
          <p:nvPr userDrawn="1"/>
        </p:nvSpPr>
        <p:spPr>
          <a:xfrm>
            <a:off x="11963400" y="5900284"/>
            <a:ext cx="228600" cy="457200"/>
          </a:xfrm>
          <a:custGeom>
            <a:avLst/>
            <a:gdLst>
              <a:gd name="connsiteX0" fmla="*/ 228600 w 228600"/>
              <a:gd name="connsiteY0" fmla="*/ 0 h 457200"/>
              <a:gd name="connsiteX1" fmla="*/ 228600 w 228600"/>
              <a:gd name="connsiteY1" fmla="*/ 457200 h 457200"/>
              <a:gd name="connsiteX2" fmla="*/ 0 w 228600"/>
              <a:gd name="connsiteY2" fmla="*/ 228600 h 457200"/>
              <a:gd name="connsiteX3" fmla="*/ 228600 w 228600"/>
              <a:gd name="connsiteY3" fmla="*/ 0 h 457200"/>
            </a:gdLst>
            <a:ahLst/>
            <a:cxnLst>
              <a:cxn ang="0">
                <a:pos x="connsiteX0" y="connsiteY0"/>
              </a:cxn>
              <a:cxn ang="0">
                <a:pos x="connsiteX1" y="connsiteY1"/>
              </a:cxn>
              <a:cxn ang="0">
                <a:pos x="connsiteX2" y="connsiteY2"/>
              </a:cxn>
              <a:cxn ang="0">
                <a:pos x="connsiteX3" y="connsiteY3"/>
              </a:cxn>
            </a:cxnLst>
            <a:rect l="l" t="t" r="r" b="b"/>
            <a:pathLst>
              <a:path w="228600" h="457200">
                <a:moveTo>
                  <a:pt x="228600" y="0"/>
                </a:moveTo>
                <a:lnTo>
                  <a:pt x="228600" y="457200"/>
                </a:lnTo>
                <a:cubicBezTo>
                  <a:pt x="102348" y="457200"/>
                  <a:pt x="0" y="354852"/>
                  <a:pt x="0" y="228600"/>
                </a:cubicBezTo>
                <a:cubicBezTo>
                  <a:pt x="0" y="102348"/>
                  <a:pt x="102348" y="0"/>
                  <a:pt x="228600" y="0"/>
                </a:cubicBezTo>
                <a:close/>
              </a:path>
            </a:pathLst>
          </a:cu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1026" name="Picture 2" descr="For all of the types of color blindness, there is a pair of colors that can be distinguished – red and blue – these are color blind safe colors.">
            <a:extLst>
              <a:ext uri="{FF2B5EF4-FFF2-40B4-BE49-F238E27FC236}">
                <a16:creationId xmlns:a16="http://schemas.microsoft.com/office/drawing/2014/main" id="{DECEC485-7AB0-1063-52F3-E2BA061D82B0}"/>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964701" y="2280779"/>
            <a:ext cx="6858000" cy="49625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3560768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Title + Content 1">
    <p:spTree>
      <p:nvGrpSpPr>
        <p:cNvPr id="1" name=""/>
        <p:cNvGrpSpPr/>
        <p:nvPr/>
      </p:nvGrpSpPr>
      <p:grpSpPr>
        <a:xfrm>
          <a:off x="0" y="0"/>
          <a:ext cx="0" cy="0"/>
          <a:chOff x="0" y="0"/>
          <a:chExt cx="0" cy="0"/>
        </a:xfrm>
      </p:grpSpPr>
      <p:cxnSp>
        <p:nvCxnSpPr>
          <p:cNvPr id="2" name="Straight Connector 1">
            <a:extLst>
              <a:ext uri="{FF2B5EF4-FFF2-40B4-BE49-F238E27FC236}">
                <a16:creationId xmlns:a16="http://schemas.microsoft.com/office/drawing/2014/main" id="{C886B185-3833-879A-4CDA-070118A5B965}"/>
              </a:ext>
              <a:ext uri="{C183D7F6-B498-43B3-948B-1728B52AA6E4}">
                <adec:decorative xmlns:adec="http://schemas.microsoft.com/office/drawing/2017/decorative" val="1"/>
              </a:ext>
            </a:extLst>
          </p:cNvPr>
          <p:cNvCxnSpPr>
            <a:cxnSpLocks/>
          </p:cNvCxnSpPr>
          <p:nvPr userDrawn="1"/>
        </p:nvCxnSpPr>
        <p:spPr>
          <a:xfrm>
            <a:off x="651398" y="0"/>
            <a:ext cx="0" cy="6858000"/>
          </a:xfrm>
          <a:prstGeom prst="line">
            <a:avLst/>
          </a:prstGeom>
          <a:ln w="6350">
            <a:solidFill>
              <a:schemeClr val="bg1"/>
            </a:solidFill>
          </a:ln>
        </p:spPr>
        <p:style>
          <a:lnRef idx="1">
            <a:schemeClr val="accent1"/>
          </a:lnRef>
          <a:fillRef idx="0">
            <a:schemeClr val="accent1"/>
          </a:fillRef>
          <a:effectRef idx="0">
            <a:schemeClr val="accent1"/>
          </a:effectRef>
          <a:fontRef idx="minor">
            <a:schemeClr val="tx1"/>
          </a:fontRef>
        </p:style>
      </p:cxnSp>
      <p:sp>
        <p:nvSpPr>
          <p:cNvPr id="15" name="Freeform 14">
            <a:extLst>
              <a:ext uri="{FF2B5EF4-FFF2-40B4-BE49-F238E27FC236}">
                <a16:creationId xmlns:a16="http://schemas.microsoft.com/office/drawing/2014/main" id="{75E86F35-1876-7224-ED1D-29C23C0F864E}"/>
              </a:ext>
              <a:ext uri="{C183D7F6-B498-43B3-948B-1728B52AA6E4}">
                <adec:decorative xmlns:adec="http://schemas.microsoft.com/office/drawing/2017/decorative" val="1"/>
              </a:ext>
            </a:extLst>
          </p:cNvPr>
          <p:cNvSpPr>
            <a:spLocks noChangeAspect="1"/>
          </p:cNvSpPr>
          <p:nvPr userDrawn="1"/>
        </p:nvSpPr>
        <p:spPr>
          <a:xfrm>
            <a:off x="11963400" y="5900284"/>
            <a:ext cx="228600" cy="457200"/>
          </a:xfrm>
          <a:custGeom>
            <a:avLst/>
            <a:gdLst>
              <a:gd name="connsiteX0" fmla="*/ 228600 w 228600"/>
              <a:gd name="connsiteY0" fmla="*/ 0 h 457200"/>
              <a:gd name="connsiteX1" fmla="*/ 228600 w 228600"/>
              <a:gd name="connsiteY1" fmla="*/ 457200 h 457200"/>
              <a:gd name="connsiteX2" fmla="*/ 0 w 228600"/>
              <a:gd name="connsiteY2" fmla="*/ 228600 h 457200"/>
              <a:gd name="connsiteX3" fmla="*/ 228600 w 228600"/>
              <a:gd name="connsiteY3" fmla="*/ 0 h 457200"/>
            </a:gdLst>
            <a:ahLst/>
            <a:cxnLst>
              <a:cxn ang="0">
                <a:pos x="connsiteX0" y="connsiteY0"/>
              </a:cxn>
              <a:cxn ang="0">
                <a:pos x="connsiteX1" y="connsiteY1"/>
              </a:cxn>
              <a:cxn ang="0">
                <a:pos x="connsiteX2" y="connsiteY2"/>
              </a:cxn>
              <a:cxn ang="0">
                <a:pos x="connsiteX3" y="connsiteY3"/>
              </a:cxn>
            </a:cxnLst>
            <a:rect l="l" t="t" r="r" b="b"/>
            <a:pathLst>
              <a:path w="228600" h="457200">
                <a:moveTo>
                  <a:pt x="228600" y="0"/>
                </a:moveTo>
                <a:lnTo>
                  <a:pt x="228600" y="457200"/>
                </a:lnTo>
                <a:cubicBezTo>
                  <a:pt x="102348" y="457200"/>
                  <a:pt x="0" y="354852"/>
                  <a:pt x="0" y="228600"/>
                </a:cubicBezTo>
                <a:cubicBezTo>
                  <a:pt x="0" y="102348"/>
                  <a:pt x="102348" y="0"/>
                  <a:pt x="228600" y="0"/>
                </a:cubicBezTo>
                <a:close/>
              </a:path>
            </a:pathLst>
          </a:cu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 name="Title 2">
            <a:extLst>
              <a:ext uri="{FF2B5EF4-FFF2-40B4-BE49-F238E27FC236}">
                <a16:creationId xmlns:a16="http://schemas.microsoft.com/office/drawing/2014/main" id="{311B4039-8F52-77B8-F9D3-6BE35C73F39D}"/>
              </a:ext>
            </a:extLst>
          </p:cNvPr>
          <p:cNvSpPr>
            <a:spLocks noGrp="1"/>
          </p:cNvSpPr>
          <p:nvPr>
            <p:ph type="title" hasCustomPrompt="1"/>
          </p:nvPr>
        </p:nvSpPr>
        <p:spPr>
          <a:xfrm>
            <a:off x="656004" y="-4021"/>
            <a:ext cx="11526779" cy="1000390"/>
          </a:xfrm>
          <a:solidFill>
            <a:srgbClr val="E47A77"/>
          </a:solidFill>
        </p:spPr>
        <p:txBody>
          <a:bodyPr lIns="91440" anchor="t">
            <a:noAutofit/>
          </a:bodyPr>
          <a:lstStyle>
            <a:lvl1pPr>
              <a:defRPr sz="3600" b="1"/>
            </a:lvl1pPr>
          </a:lstStyle>
          <a:p>
            <a:r>
              <a:rPr lang="en-US" dirty="0"/>
              <a:t>Click to add title</a:t>
            </a:r>
          </a:p>
        </p:txBody>
      </p:sp>
      <p:sp>
        <p:nvSpPr>
          <p:cNvPr id="9" name="Slide Number Placeholder 5">
            <a:extLst>
              <a:ext uri="{FF2B5EF4-FFF2-40B4-BE49-F238E27FC236}">
                <a16:creationId xmlns:a16="http://schemas.microsoft.com/office/drawing/2014/main" id="{28D8738A-6EF0-C0C7-7C15-2E5BD362AF0F}"/>
              </a:ext>
            </a:extLst>
          </p:cNvPr>
          <p:cNvSpPr>
            <a:spLocks noGrp="1"/>
          </p:cNvSpPr>
          <p:nvPr>
            <p:ph type="sldNum" sz="quarter" idx="12"/>
          </p:nvPr>
        </p:nvSpPr>
        <p:spPr>
          <a:xfrm>
            <a:off x="121646" y="569183"/>
            <a:ext cx="399350" cy="288759"/>
          </a:xfrm>
        </p:spPr>
        <p:txBody>
          <a:bodyPr lIns="0" tIns="0" rIns="0" bIns="0" anchor="t"/>
          <a:lstStyle>
            <a:lvl1pPr algn="ctr">
              <a:defRPr sz="1200" b="1">
                <a:solidFill>
                  <a:schemeClr val="bg1"/>
                </a:solidFill>
              </a:defRPr>
            </a:lvl1pPr>
          </a:lstStyle>
          <a:p>
            <a:fld id="{4FAB73BC-B049-4115-A692-8D63A059BFB8}" type="slidenum">
              <a:rPr lang="en-US" smtClean="0"/>
              <a:pPr/>
              <a:t>‹#›</a:t>
            </a:fld>
            <a:endParaRPr lang="en-US" dirty="0"/>
          </a:p>
        </p:txBody>
      </p:sp>
      <p:sp>
        <p:nvSpPr>
          <p:cNvPr id="8" name="Footer Placeholder 4">
            <a:extLst>
              <a:ext uri="{FF2B5EF4-FFF2-40B4-BE49-F238E27FC236}">
                <a16:creationId xmlns:a16="http://schemas.microsoft.com/office/drawing/2014/main" id="{6140CFAE-1C78-7504-A1BC-0D36971B3FD9}"/>
              </a:ext>
            </a:extLst>
          </p:cNvPr>
          <p:cNvSpPr>
            <a:spLocks noGrp="1"/>
          </p:cNvSpPr>
          <p:nvPr>
            <p:ph type="ftr" sz="quarter" idx="11"/>
          </p:nvPr>
        </p:nvSpPr>
        <p:spPr>
          <a:xfrm rot="16200000">
            <a:off x="-1712017" y="3229324"/>
            <a:ext cx="4066678" cy="399351"/>
          </a:xfrm>
        </p:spPr>
        <p:txBody>
          <a:bodyPr lIns="0" tIns="0" rIns="0" bIns="0"/>
          <a:lstStyle>
            <a:lvl1pPr algn="ctr">
              <a:defRPr sz="1200" b="1">
                <a:solidFill>
                  <a:schemeClr val="bg1"/>
                </a:solidFill>
              </a:defRPr>
            </a:lvl1pPr>
          </a:lstStyle>
          <a:p>
            <a:endParaRPr lang="en-US" dirty="0"/>
          </a:p>
        </p:txBody>
      </p:sp>
      <p:sp>
        <p:nvSpPr>
          <p:cNvPr id="7" name="Date Placeholder 3">
            <a:extLst>
              <a:ext uri="{FF2B5EF4-FFF2-40B4-BE49-F238E27FC236}">
                <a16:creationId xmlns:a16="http://schemas.microsoft.com/office/drawing/2014/main" id="{2D5A15F4-177D-053F-06DF-1070D6B0FF29}"/>
              </a:ext>
            </a:extLst>
          </p:cNvPr>
          <p:cNvSpPr>
            <a:spLocks noGrp="1"/>
          </p:cNvSpPr>
          <p:nvPr>
            <p:ph type="dt" sz="half" idx="10"/>
          </p:nvPr>
        </p:nvSpPr>
        <p:spPr>
          <a:xfrm>
            <a:off x="121646" y="5968952"/>
            <a:ext cx="399351" cy="319865"/>
          </a:xfrm>
        </p:spPr>
        <p:txBody>
          <a:bodyPr lIns="0" tIns="0" rIns="0" bIns="0" anchor="b"/>
          <a:lstStyle>
            <a:lvl1pPr algn="ctr">
              <a:lnSpc>
                <a:spcPct val="75000"/>
              </a:lnSpc>
              <a:defRPr sz="1200" b="1">
                <a:solidFill>
                  <a:schemeClr val="bg1"/>
                </a:solidFill>
              </a:defRPr>
            </a:lvl1pPr>
          </a:lstStyle>
          <a:p>
            <a:endParaRPr lang="en-US" dirty="0"/>
          </a:p>
        </p:txBody>
      </p:sp>
      <p:sp>
        <p:nvSpPr>
          <p:cNvPr id="10" name="Content Placeholder 9">
            <a:extLst>
              <a:ext uri="{FF2B5EF4-FFF2-40B4-BE49-F238E27FC236}">
                <a16:creationId xmlns:a16="http://schemas.microsoft.com/office/drawing/2014/main" id="{F77B15C8-F801-CE7B-29D5-162574985780}"/>
              </a:ext>
            </a:extLst>
          </p:cNvPr>
          <p:cNvSpPr>
            <a:spLocks noGrp="1"/>
          </p:cNvSpPr>
          <p:nvPr>
            <p:ph sz="quarter" idx="13" hasCustomPrompt="1"/>
          </p:nvPr>
        </p:nvSpPr>
        <p:spPr>
          <a:xfrm>
            <a:off x="2475200" y="1399785"/>
            <a:ext cx="8874117" cy="5027909"/>
          </a:xfrm>
        </p:spPr>
        <p:txBody>
          <a:bodyPr>
            <a:normAutofit/>
          </a:bodyPr>
          <a:lstStyle>
            <a:lvl1pPr marL="0" indent="0">
              <a:spcBef>
                <a:spcPts val="1200"/>
              </a:spcBef>
              <a:spcAft>
                <a:spcPts val="200"/>
              </a:spcAft>
              <a:buClr>
                <a:schemeClr val="bg1"/>
              </a:buClr>
              <a:buFont typeface="+mj-lt"/>
              <a:buNone/>
              <a:defRPr sz="2400" b="1"/>
            </a:lvl1pPr>
            <a:lvl2pPr marL="182880" indent="-182880">
              <a:spcBef>
                <a:spcPts val="1200"/>
              </a:spcBef>
              <a:spcAft>
                <a:spcPts val="200"/>
              </a:spcAft>
              <a:buClr>
                <a:schemeClr val="bg1"/>
              </a:buClr>
              <a:buFont typeface="Wingdings" panose="05000000000000000000" pitchFamily="2" charset="2"/>
              <a:buChar char=" "/>
              <a:defRPr sz="2400" b="0"/>
            </a:lvl2pPr>
            <a:lvl3pPr marL="365760" indent="-182880">
              <a:spcBef>
                <a:spcPts val="1200"/>
              </a:spcBef>
              <a:spcAft>
                <a:spcPts val="200"/>
              </a:spcAft>
              <a:buClr>
                <a:schemeClr val="bg1"/>
              </a:buClr>
              <a:buFont typeface="Wingdings" panose="05000000000000000000" pitchFamily="2" charset="2"/>
              <a:buChar char=" "/>
              <a:defRPr sz="2400" b="0"/>
            </a:lvl3pPr>
            <a:lvl4pPr marL="548640" indent="-182880">
              <a:spcBef>
                <a:spcPts val="1200"/>
              </a:spcBef>
              <a:spcAft>
                <a:spcPts val="200"/>
              </a:spcAft>
              <a:buClr>
                <a:schemeClr val="bg1"/>
              </a:buClr>
              <a:buFont typeface="Wingdings" panose="05000000000000000000" pitchFamily="2" charset="2"/>
              <a:buChar char=" "/>
              <a:defRPr sz="2400" b="0"/>
            </a:lvl4pPr>
            <a:lvl5pPr marL="731520" indent="-182880">
              <a:spcBef>
                <a:spcPts val="1200"/>
              </a:spcBef>
              <a:spcAft>
                <a:spcPts val="200"/>
              </a:spcAft>
              <a:buClr>
                <a:schemeClr val="bg1"/>
              </a:buClr>
              <a:buFont typeface="Wingdings" panose="05000000000000000000" pitchFamily="2" charset="2"/>
              <a:buChar char=" "/>
              <a:defRPr sz="2400" b="0"/>
            </a:lvl5pPr>
          </a:lstStyle>
          <a:p>
            <a:pPr lvl="0"/>
            <a:r>
              <a:rPr lang="en-US" dirty="0"/>
              <a:t>Click to add content</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4" name="Picture 2" descr="For all of the types of color blindness, there is a pair of colors that can be distinguished – red and blue – these are color blind safe colors.">
            <a:extLst>
              <a:ext uri="{FF2B5EF4-FFF2-40B4-BE49-F238E27FC236}">
                <a16:creationId xmlns:a16="http://schemas.microsoft.com/office/drawing/2014/main" id="{721341CD-0061-15E0-CF90-918448AB8B00}"/>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964701" y="2280779"/>
            <a:ext cx="6858000" cy="49625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7249382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Section Title 2">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AE0C96-F19F-9C72-0ECC-19CEAF520CD5}"/>
              </a:ext>
            </a:extLst>
          </p:cNvPr>
          <p:cNvSpPr>
            <a:spLocks noGrp="1"/>
          </p:cNvSpPr>
          <p:nvPr>
            <p:ph type="title" hasCustomPrompt="1"/>
          </p:nvPr>
        </p:nvSpPr>
        <p:spPr>
          <a:xfrm>
            <a:off x="651398" y="1640541"/>
            <a:ext cx="11540602" cy="3736130"/>
          </a:xfrm>
          <a:solidFill>
            <a:srgbClr val="E47A77"/>
          </a:solidFill>
        </p:spPr>
        <p:txBody>
          <a:bodyPr lIns="91440" bIns="45720" anchor="b">
            <a:noAutofit/>
          </a:bodyPr>
          <a:lstStyle>
            <a:lvl1pPr>
              <a:lnSpc>
                <a:spcPct val="75000"/>
              </a:lnSpc>
              <a:defRPr sz="6000"/>
            </a:lvl1pPr>
          </a:lstStyle>
          <a:p>
            <a:r>
              <a:rPr lang="en-US" dirty="0"/>
              <a:t>Click to add title</a:t>
            </a:r>
          </a:p>
        </p:txBody>
      </p:sp>
      <p:sp>
        <p:nvSpPr>
          <p:cNvPr id="9" name="Content Placeholder 8">
            <a:extLst>
              <a:ext uri="{FF2B5EF4-FFF2-40B4-BE49-F238E27FC236}">
                <a16:creationId xmlns:a16="http://schemas.microsoft.com/office/drawing/2014/main" id="{D6CFA3FF-DED5-0A57-622D-8B56A5F7D010}"/>
              </a:ext>
            </a:extLst>
          </p:cNvPr>
          <p:cNvSpPr>
            <a:spLocks noGrp="1"/>
          </p:cNvSpPr>
          <p:nvPr>
            <p:ph sz="quarter" idx="11" hasCustomPrompt="1"/>
          </p:nvPr>
        </p:nvSpPr>
        <p:spPr>
          <a:xfrm>
            <a:off x="646792" y="-12632"/>
            <a:ext cx="11545207" cy="1653173"/>
          </a:xfrm>
          <a:solidFill>
            <a:srgbClr val="E47A77"/>
          </a:solidFill>
        </p:spPr>
        <p:txBody>
          <a:bodyPr lIns="91440">
            <a:normAutofit/>
          </a:bodyPr>
          <a:lstStyle>
            <a:lvl1pPr marL="0" indent="0">
              <a:buNone/>
              <a:defRPr sz="3600" b="1" cap="all" baseline="0"/>
            </a:lvl1pPr>
            <a:lvl2pPr marL="228600" indent="0">
              <a:buNone/>
              <a:defRPr sz="3600" b="1" cap="all" baseline="0"/>
            </a:lvl2pPr>
            <a:lvl3pPr marL="457200" indent="0">
              <a:buNone/>
              <a:defRPr sz="3200" b="1" cap="all" baseline="0"/>
            </a:lvl3pPr>
            <a:lvl4pPr marL="685800" indent="0">
              <a:buNone/>
              <a:defRPr sz="2800" b="1" cap="all" baseline="0"/>
            </a:lvl4pPr>
            <a:lvl5pPr marL="914400" indent="0">
              <a:buNone/>
              <a:defRPr sz="2800" b="1" cap="all" baseline="0"/>
            </a:lvl5pPr>
          </a:lstStyle>
          <a:p>
            <a:pPr lvl="0"/>
            <a:r>
              <a:rPr lang="en-US" dirty="0"/>
              <a:t>Click to add content</a:t>
            </a:r>
          </a:p>
          <a:p>
            <a:pPr lvl="1"/>
            <a:r>
              <a:rPr lang="en-US" dirty="0"/>
              <a:t>Second level</a:t>
            </a:r>
          </a:p>
          <a:p>
            <a:pPr lvl="2"/>
            <a:r>
              <a:rPr lang="en-US" dirty="0"/>
              <a:t>Third level</a:t>
            </a:r>
          </a:p>
        </p:txBody>
      </p:sp>
      <p:cxnSp>
        <p:nvCxnSpPr>
          <p:cNvPr id="10" name="Straight Connector 9">
            <a:extLst>
              <a:ext uri="{FF2B5EF4-FFF2-40B4-BE49-F238E27FC236}">
                <a16:creationId xmlns:a16="http://schemas.microsoft.com/office/drawing/2014/main" id="{9A66ED70-517E-1A4B-BF8B-6222E4AFC090}"/>
              </a:ext>
              <a:ext uri="{C183D7F6-B498-43B3-948B-1728B52AA6E4}">
                <adec:decorative xmlns:adec="http://schemas.microsoft.com/office/drawing/2017/decorative" val="1"/>
              </a:ext>
            </a:extLst>
          </p:cNvPr>
          <p:cNvCxnSpPr>
            <a:cxnSpLocks/>
          </p:cNvCxnSpPr>
          <p:nvPr userDrawn="1"/>
        </p:nvCxnSpPr>
        <p:spPr>
          <a:xfrm>
            <a:off x="651398" y="0"/>
            <a:ext cx="0" cy="6858000"/>
          </a:xfrm>
          <a:prstGeom prst="line">
            <a:avLst/>
          </a:prstGeom>
          <a:ln w="6350">
            <a:solidFill>
              <a:schemeClr val="bg1"/>
            </a:solidFill>
          </a:ln>
        </p:spPr>
        <p:style>
          <a:lnRef idx="1">
            <a:schemeClr val="accent1"/>
          </a:lnRef>
          <a:fillRef idx="0">
            <a:schemeClr val="accent1"/>
          </a:fillRef>
          <a:effectRef idx="0">
            <a:schemeClr val="accent1"/>
          </a:effectRef>
          <a:fontRef idx="minor">
            <a:schemeClr val="tx1"/>
          </a:fontRef>
        </p:style>
      </p:cxnSp>
      <p:sp>
        <p:nvSpPr>
          <p:cNvPr id="15" name="Freeform 14">
            <a:extLst>
              <a:ext uri="{FF2B5EF4-FFF2-40B4-BE49-F238E27FC236}">
                <a16:creationId xmlns:a16="http://schemas.microsoft.com/office/drawing/2014/main" id="{75E86F35-1876-7224-ED1D-29C23C0F864E}"/>
              </a:ext>
              <a:ext uri="{C183D7F6-B498-43B3-948B-1728B52AA6E4}">
                <adec:decorative xmlns:adec="http://schemas.microsoft.com/office/drawing/2017/decorative" val="1"/>
              </a:ext>
            </a:extLst>
          </p:cNvPr>
          <p:cNvSpPr>
            <a:spLocks noChangeAspect="1"/>
          </p:cNvSpPr>
          <p:nvPr userDrawn="1"/>
        </p:nvSpPr>
        <p:spPr>
          <a:xfrm>
            <a:off x="11963400" y="5900284"/>
            <a:ext cx="228600" cy="457200"/>
          </a:xfrm>
          <a:custGeom>
            <a:avLst/>
            <a:gdLst>
              <a:gd name="connsiteX0" fmla="*/ 228600 w 228600"/>
              <a:gd name="connsiteY0" fmla="*/ 0 h 457200"/>
              <a:gd name="connsiteX1" fmla="*/ 228600 w 228600"/>
              <a:gd name="connsiteY1" fmla="*/ 457200 h 457200"/>
              <a:gd name="connsiteX2" fmla="*/ 0 w 228600"/>
              <a:gd name="connsiteY2" fmla="*/ 228600 h 457200"/>
              <a:gd name="connsiteX3" fmla="*/ 228600 w 228600"/>
              <a:gd name="connsiteY3" fmla="*/ 0 h 457200"/>
            </a:gdLst>
            <a:ahLst/>
            <a:cxnLst>
              <a:cxn ang="0">
                <a:pos x="connsiteX0" y="connsiteY0"/>
              </a:cxn>
              <a:cxn ang="0">
                <a:pos x="connsiteX1" y="connsiteY1"/>
              </a:cxn>
              <a:cxn ang="0">
                <a:pos x="connsiteX2" y="connsiteY2"/>
              </a:cxn>
              <a:cxn ang="0">
                <a:pos x="connsiteX3" y="connsiteY3"/>
              </a:cxn>
            </a:cxnLst>
            <a:rect l="l" t="t" r="r" b="b"/>
            <a:pathLst>
              <a:path w="228600" h="457200">
                <a:moveTo>
                  <a:pt x="228600" y="0"/>
                </a:moveTo>
                <a:lnTo>
                  <a:pt x="228600" y="457200"/>
                </a:lnTo>
                <a:cubicBezTo>
                  <a:pt x="102348" y="457200"/>
                  <a:pt x="0" y="354852"/>
                  <a:pt x="0" y="228600"/>
                </a:cubicBezTo>
                <a:cubicBezTo>
                  <a:pt x="0" y="102348"/>
                  <a:pt x="102348" y="0"/>
                  <a:pt x="228600" y="0"/>
                </a:cubicBezTo>
                <a:close/>
              </a:path>
            </a:pathLst>
          </a:cu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3" name="Picture 2" descr="For all of the types of color blindness, there is a pair of colors that can be distinguished – red and blue – these are color blind safe colors.">
            <a:extLst>
              <a:ext uri="{FF2B5EF4-FFF2-40B4-BE49-F238E27FC236}">
                <a16:creationId xmlns:a16="http://schemas.microsoft.com/office/drawing/2014/main" id="{3F62A426-965E-1A9E-0FF5-0D5699094A09}"/>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964701" y="2280779"/>
            <a:ext cx="6858000" cy="49625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4056563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Two Columns 1">
    <p:spTree>
      <p:nvGrpSpPr>
        <p:cNvPr id="1" name=""/>
        <p:cNvGrpSpPr/>
        <p:nvPr/>
      </p:nvGrpSpPr>
      <p:grpSpPr>
        <a:xfrm>
          <a:off x="0" y="0"/>
          <a:ext cx="0" cy="0"/>
          <a:chOff x="0" y="0"/>
          <a:chExt cx="0" cy="0"/>
        </a:xfrm>
      </p:grpSpPr>
      <p:cxnSp>
        <p:nvCxnSpPr>
          <p:cNvPr id="2" name="Straight Connector 1">
            <a:extLst>
              <a:ext uri="{FF2B5EF4-FFF2-40B4-BE49-F238E27FC236}">
                <a16:creationId xmlns:a16="http://schemas.microsoft.com/office/drawing/2014/main" id="{C886B185-3833-879A-4CDA-070118A5B965}"/>
              </a:ext>
              <a:ext uri="{C183D7F6-B498-43B3-948B-1728B52AA6E4}">
                <adec:decorative xmlns:adec="http://schemas.microsoft.com/office/drawing/2017/decorative" val="1"/>
              </a:ext>
            </a:extLst>
          </p:cNvPr>
          <p:cNvCxnSpPr>
            <a:cxnSpLocks/>
          </p:cNvCxnSpPr>
          <p:nvPr userDrawn="1"/>
        </p:nvCxnSpPr>
        <p:spPr>
          <a:xfrm>
            <a:off x="651398" y="0"/>
            <a:ext cx="0" cy="6858000"/>
          </a:xfrm>
          <a:prstGeom prst="line">
            <a:avLst/>
          </a:prstGeom>
          <a:ln w="6350">
            <a:solidFill>
              <a:schemeClr val="bg1"/>
            </a:solidFill>
          </a:ln>
        </p:spPr>
        <p:style>
          <a:lnRef idx="1">
            <a:schemeClr val="accent1"/>
          </a:lnRef>
          <a:fillRef idx="0">
            <a:schemeClr val="accent1"/>
          </a:fillRef>
          <a:effectRef idx="0">
            <a:schemeClr val="accent1"/>
          </a:effectRef>
          <a:fontRef idx="minor">
            <a:schemeClr val="tx1"/>
          </a:fontRef>
        </p:style>
      </p:cxnSp>
      <p:sp>
        <p:nvSpPr>
          <p:cNvPr id="15" name="Freeform 14">
            <a:extLst>
              <a:ext uri="{FF2B5EF4-FFF2-40B4-BE49-F238E27FC236}">
                <a16:creationId xmlns:a16="http://schemas.microsoft.com/office/drawing/2014/main" id="{75E86F35-1876-7224-ED1D-29C23C0F864E}"/>
              </a:ext>
              <a:ext uri="{C183D7F6-B498-43B3-948B-1728B52AA6E4}">
                <adec:decorative xmlns:adec="http://schemas.microsoft.com/office/drawing/2017/decorative" val="1"/>
              </a:ext>
            </a:extLst>
          </p:cNvPr>
          <p:cNvSpPr>
            <a:spLocks noChangeAspect="1"/>
          </p:cNvSpPr>
          <p:nvPr userDrawn="1"/>
        </p:nvSpPr>
        <p:spPr>
          <a:xfrm>
            <a:off x="11963400" y="5900284"/>
            <a:ext cx="228600" cy="457200"/>
          </a:xfrm>
          <a:custGeom>
            <a:avLst/>
            <a:gdLst>
              <a:gd name="connsiteX0" fmla="*/ 228600 w 228600"/>
              <a:gd name="connsiteY0" fmla="*/ 0 h 457200"/>
              <a:gd name="connsiteX1" fmla="*/ 228600 w 228600"/>
              <a:gd name="connsiteY1" fmla="*/ 457200 h 457200"/>
              <a:gd name="connsiteX2" fmla="*/ 0 w 228600"/>
              <a:gd name="connsiteY2" fmla="*/ 228600 h 457200"/>
              <a:gd name="connsiteX3" fmla="*/ 228600 w 228600"/>
              <a:gd name="connsiteY3" fmla="*/ 0 h 457200"/>
            </a:gdLst>
            <a:ahLst/>
            <a:cxnLst>
              <a:cxn ang="0">
                <a:pos x="connsiteX0" y="connsiteY0"/>
              </a:cxn>
              <a:cxn ang="0">
                <a:pos x="connsiteX1" y="connsiteY1"/>
              </a:cxn>
              <a:cxn ang="0">
                <a:pos x="connsiteX2" y="connsiteY2"/>
              </a:cxn>
              <a:cxn ang="0">
                <a:pos x="connsiteX3" y="connsiteY3"/>
              </a:cxn>
            </a:cxnLst>
            <a:rect l="l" t="t" r="r" b="b"/>
            <a:pathLst>
              <a:path w="228600" h="457200">
                <a:moveTo>
                  <a:pt x="228600" y="0"/>
                </a:moveTo>
                <a:lnTo>
                  <a:pt x="228600" y="457200"/>
                </a:lnTo>
                <a:cubicBezTo>
                  <a:pt x="102348" y="457200"/>
                  <a:pt x="0" y="354852"/>
                  <a:pt x="0" y="228600"/>
                </a:cubicBezTo>
                <a:cubicBezTo>
                  <a:pt x="0" y="102348"/>
                  <a:pt x="102348" y="0"/>
                  <a:pt x="228600" y="0"/>
                </a:cubicBezTo>
                <a:close/>
              </a:path>
            </a:pathLst>
          </a:cu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 name="Title 2">
            <a:extLst>
              <a:ext uri="{FF2B5EF4-FFF2-40B4-BE49-F238E27FC236}">
                <a16:creationId xmlns:a16="http://schemas.microsoft.com/office/drawing/2014/main" id="{311B4039-8F52-77B8-F9D3-6BE35C73F39D}"/>
              </a:ext>
            </a:extLst>
          </p:cNvPr>
          <p:cNvSpPr>
            <a:spLocks noGrp="1"/>
          </p:cNvSpPr>
          <p:nvPr>
            <p:ph type="title" hasCustomPrompt="1"/>
          </p:nvPr>
        </p:nvSpPr>
        <p:spPr>
          <a:xfrm>
            <a:off x="656004" y="-4021"/>
            <a:ext cx="11526779" cy="1000390"/>
          </a:xfrm>
          <a:solidFill>
            <a:srgbClr val="EF5039"/>
          </a:solidFill>
        </p:spPr>
        <p:txBody>
          <a:bodyPr lIns="91440" anchor="t">
            <a:noAutofit/>
          </a:bodyPr>
          <a:lstStyle>
            <a:lvl1pPr>
              <a:defRPr sz="3600" b="1"/>
            </a:lvl1pPr>
          </a:lstStyle>
          <a:p>
            <a:r>
              <a:rPr lang="en-US" dirty="0"/>
              <a:t>Click to add title</a:t>
            </a:r>
          </a:p>
        </p:txBody>
      </p:sp>
      <p:sp>
        <p:nvSpPr>
          <p:cNvPr id="9" name="Slide Number Placeholder 5">
            <a:extLst>
              <a:ext uri="{FF2B5EF4-FFF2-40B4-BE49-F238E27FC236}">
                <a16:creationId xmlns:a16="http://schemas.microsoft.com/office/drawing/2014/main" id="{28D8738A-6EF0-C0C7-7C15-2E5BD362AF0F}"/>
              </a:ext>
            </a:extLst>
          </p:cNvPr>
          <p:cNvSpPr>
            <a:spLocks noGrp="1"/>
          </p:cNvSpPr>
          <p:nvPr>
            <p:ph type="sldNum" sz="quarter" idx="12"/>
          </p:nvPr>
        </p:nvSpPr>
        <p:spPr>
          <a:xfrm>
            <a:off x="121646" y="569183"/>
            <a:ext cx="399350" cy="288759"/>
          </a:xfrm>
        </p:spPr>
        <p:txBody>
          <a:bodyPr lIns="0" tIns="0" rIns="0" bIns="0" anchor="t"/>
          <a:lstStyle>
            <a:lvl1pPr algn="ctr">
              <a:defRPr sz="1200" b="1">
                <a:solidFill>
                  <a:schemeClr val="bg1"/>
                </a:solidFill>
              </a:defRPr>
            </a:lvl1pPr>
          </a:lstStyle>
          <a:p>
            <a:fld id="{4FAB73BC-B049-4115-A692-8D63A059BFB8}" type="slidenum">
              <a:rPr lang="en-US" smtClean="0"/>
              <a:pPr/>
              <a:t>‹#›</a:t>
            </a:fld>
            <a:endParaRPr lang="en-US" dirty="0"/>
          </a:p>
        </p:txBody>
      </p:sp>
      <p:sp>
        <p:nvSpPr>
          <p:cNvPr id="8" name="Footer Placeholder 4">
            <a:extLst>
              <a:ext uri="{FF2B5EF4-FFF2-40B4-BE49-F238E27FC236}">
                <a16:creationId xmlns:a16="http://schemas.microsoft.com/office/drawing/2014/main" id="{6140CFAE-1C78-7504-A1BC-0D36971B3FD9}"/>
              </a:ext>
            </a:extLst>
          </p:cNvPr>
          <p:cNvSpPr>
            <a:spLocks noGrp="1"/>
          </p:cNvSpPr>
          <p:nvPr>
            <p:ph type="ftr" sz="quarter" idx="11"/>
          </p:nvPr>
        </p:nvSpPr>
        <p:spPr>
          <a:xfrm rot="16200000">
            <a:off x="-1712017" y="3229324"/>
            <a:ext cx="4066678" cy="399351"/>
          </a:xfrm>
        </p:spPr>
        <p:txBody>
          <a:bodyPr lIns="0" tIns="0" rIns="0" bIns="0"/>
          <a:lstStyle>
            <a:lvl1pPr algn="ctr">
              <a:defRPr sz="1200" b="1">
                <a:solidFill>
                  <a:schemeClr val="bg1"/>
                </a:solidFill>
              </a:defRPr>
            </a:lvl1pPr>
          </a:lstStyle>
          <a:p>
            <a:endParaRPr lang="en-US" dirty="0"/>
          </a:p>
        </p:txBody>
      </p:sp>
      <p:sp>
        <p:nvSpPr>
          <p:cNvPr id="7" name="Date Placeholder 3">
            <a:extLst>
              <a:ext uri="{FF2B5EF4-FFF2-40B4-BE49-F238E27FC236}">
                <a16:creationId xmlns:a16="http://schemas.microsoft.com/office/drawing/2014/main" id="{2D5A15F4-177D-053F-06DF-1070D6B0FF29}"/>
              </a:ext>
            </a:extLst>
          </p:cNvPr>
          <p:cNvSpPr>
            <a:spLocks noGrp="1"/>
          </p:cNvSpPr>
          <p:nvPr>
            <p:ph type="dt" sz="half" idx="10"/>
          </p:nvPr>
        </p:nvSpPr>
        <p:spPr>
          <a:xfrm>
            <a:off x="121646" y="5968952"/>
            <a:ext cx="399351" cy="319865"/>
          </a:xfrm>
        </p:spPr>
        <p:txBody>
          <a:bodyPr lIns="0" tIns="0" rIns="0" bIns="0" anchor="b"/>
          <a:lstStyle>
            <a:lvl1pPr algn="ctr">
              <a:lnSpc>
                <a:spcPct val="75000"/>
              </a:lnSpc>
              <a:defRPr sz="1200" b="1">
                <a:solidFill>
                  <a:schemeClr val="bg1"/>
                </a:solidFill>
              </a:defRPr>
            </a:lvl1pPr>
          </a:lstStyle>
          <a:p>
            <a:endParaRPr lang="en-US" dirty="0"/>
          </a:p>
        </p:txBody>
      </p:sp>
      <p:sp>
        <p:nvSpPr>
          <p:cNvPr id="10" name="Content Placeholder 9">
            <a:extLst>
              <a:ext uri="{FF2B5EF4-FFF2-40B4-BE49-F238E27FC236}">
                <a16:creationId xmlns:a16="http://schemas.microsoft.com/office/drawing/2014/main" id="{F77B15C8-F801-CE7B-29D5-162574985780}"/>
              </a:ext>
            </a:extLst>
          </p:cNvPr>
          <p:cNvSpPr>
            <a:spLocks noGrp="1"/>
          </p:cNvSpPr>
          <p:nvPr>
            <p:ph sz="quarter" idx="13" hasCustomPrompt="1"/>
          </p:nvPr>
        </p:nvSpPr>
        <p:spPr>
          <a:xfrm>
            <a:off x="1108600" y="1392631"/>
            <a:ext cx="4853595" cy="5027909"/>
          </a:xfrm>
        </p:spPr>
        <p:txBody>
          <a:bodyPr>
            <a:normAutofit/>
          </a:bodyPr>
          <a:lstStyle>
            <a:lvl1pPr marL="0" indent="0">
              <a:spcBef>
                <a:spcPts val="1200"/>
              </a:spcBef>
              <a:spcAft>
                <a:spcPts val="200"/>
              </a:spcAft>
              <a:buClr>
                <a:schemeClr val="bg1"/>
              </a:buClr>
              <a:buFont typeface="+mj-lt"/>
              <a:buNone/>
              <a:defRPr sz="2400" b="1"/>
            </a:lvl1pPr>
            <a:lvl2pPr marL="0" indent="0">
              <a:spcBef>
                <a:spcPts val="1200"/>
              </a:spcBef>
              <a:spcAft>
                <a:spcPts val="200"/>
              </a:spcAft>
              <a:buClr>
                <a:schemeClr val="bg1"/>
              </a:buClr>
              <a:buFont typeface="Wingdings" panose="05000000000000000000" pitchFamily="2" charset="2"/>
              <a:buNone/>
              <a:defRPr sz="2400" b="0"/>
            </a:lvl2pPr>
            <a:lvl3pPr marL="182880" indent="-182880">
              <a:spcBef>
                <a:spcPts val="1200"/>
              </a:spcBef>
              <a:spcAft>
                <a:spcPts val="200"/>
              </a:spcAft>
              <a:buClr>
                <a:schemeClr val="bg1"/>
              </a:buClr>
              <a:buFont typeface="Wingdings" panose="05000000000000000000" pitchFamily="2" charset="2"/>
              <a:buChar char=" "/>
              <a:defRPr sz="2400" b="0"/>
            </a:lvl3pPr>
            <a:lvl4pPr marL="365760" indent="-182880">
              <a:spcBef>
                <a:spcPts val="1200"/>
              </a:spcBef>
              <a:spcAft>
                <a:spcPts val="200"/>
              </a:spcAft>
              <a:buClr>
                <a:schemeClr val="bg1"/>
              </a:buClr>
              <a:buFont typeface="Wingdings" panose="05000000000000000000" pitchFamily="2" charset="2"/>
              <a:buChar char=" "/>
              <a:defRPr sz="2400" b="0"/>
            </a:lvl4pPr>
            <a:lvl5pPr marL="548640" indent="-182880">
              <a:spcBef>
                <a:spcPts val="1200"/>
              </a:spcBef>
              <a:spcAft>
                <a:spcPts val="200"/>
              </a:spcAft>
              <a:buClr>
                <a:schemeClr val="bg1"/>
              </a:buClr>
              <a:buFont typeface="Wingdings" panose="05000000000000000000" pitchFamily="2" charset="2"/>
              <a:buChar char=" "/>
              <a:defRPr sz="2400" b="0"/>
            </a:lvl5pPr>
          </a:lstStyle>
          <a:p>
            <a:pPr lvl="0"/>
            <a:r>
              <a:rPr lang="en-US" dirty="0"/>
              <a:t>Click to add content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Content Placeholder 9">
            <a:extLst>
              <a:ext uri="{FF2B5EF4-FFF2-40B4-BE49-F238E27FC236}">
                <a16:creationId xmlns:a16="http://schemas.microsoft.com/office/drawing/2014/main" id="{CD50CAF7-2F1B-2DE8-0836-79855C8FAF7E}"/>
              </a:ext>
            </a:extLst>
          </p:cNvPr>
          <p:cNvSpPr>
            <a:spLocks noGrp="1"/>
          </p:cNvSpPr>
          <p:nvPr>
            <p:ph sz="quarter" idx="14" hasCustomPrompt="1"/>
          </p:nvPr>
        </p:nvSpPr>
        <p:spPr>
          <a:xfrm>
            <a:off x="6428358" y="1392631"/>
            <a:ext cx="4853595" cy="5027909"/>
          </a:xfrm>
        </p:spPr>
        <p:txBody>
          <a:bodyPr>
            <a:normAutofit/>
          </a:bodyPr>
          <a:lstStyle>
            <a:lvl1pPr marL="0" indent="0">
              <a:spcBef>
                <a:spcPts val="1200"/>
              </a:spcBef>
              <a:spcAft>
                <a:spcPts val="200"/>
              </a:spcAft>
              <a:buClr>
                <a:schemeClr val="bg1"/>
              </a:buClr>
              <a:buFont typeface="+mj-lt"/>
              <a:buNone/>
              <a:defRPr sz="2400" b="1"/>
            </a:lvl1pPr>
            <a:lvl2pPr marL="0" indent="0">
              <a:spcBef>
                <a:spcPts val="1200"/>
              </a:spcBef>
              <a:spcAft>
                <a:spcPts val="200"/>
              </a:spcAft>
              <a:buClr>
                <a:schemeClr val="bg1"/>
              </a:buClr>
              <a:buFont typeface="Wingdings" panose="05000000000000000000" pitchFamily="2" charset="2"/>
              <a:buNone/>
              <a:defRPr sz="2400" b="0"/>
            </a:lvl2pPr>
            <a:lvl3pPr marL="182880" indent="-182880">
              <a:spcBef>
                <a:spcPts val="1200"/>
              </a:spcBef>
              <a:spcAft>
                <a:spcPts val="200"/>
              </a:spcAft>
              <a:buClr>
                <a:schemeClr val="bg1"/>
              </a:buClr>
              <a:buFont typeface="Wingdings" panose="05000000000000000000" pitchFamily="2" charset="2"/>
              <a:buChar char=" "/>
              <a:defRPr sz="2400" b="0"/>
            </a:lvl3pPr>
            <a:lvl4pPr marL="365760" indent="-182880">
              <a:spcBef>
                <a:spcPts val="1200"/>
              </a:spcBef>
              <a:spcAft>
                <a:spcPts val="200"/>
              </a:spcAft>
              <a:buClr>
                <a:schemeClr val="bg1"/>
              </a:buClr>
              <a:buFont typeface="Wingdings" panose="05000000000000000000" pitchFamily="2" charset="2"/>
              <a:buChar char=" "/>
              <a:defRPr sz="2400" b="0"/>
            </a:lvl4pPr>
            <a:lvl5pPr marL="548640" indent="-182880">
              <a:spcBef>
                <a:spcPts val="1200"/>
              </a:spcBef>
              <a:spcAft>
                <a:spcPts val="200"/>
              </a:spcAft>
              <a:buClr>
                <a:schemeClr val="bg1"/>
              </a:buClr>
              <a:buFont typeface="Wingdings" panose="05000000000000000000" pitchFamily="2" charset="2"/>
              <a:buChar char=" "/>
              <a:defRPr sz="2400" b="0"/>
            </a:lvl5pPr>
          </a:lstStyle>
          <a:p>
            <a:pPr lvl="0"/>
            <a:r>
              <a:rPr lang="en-US" dirty="0"/>
              <a:t>Click to add content</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1480807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Two Columns 2">
    <p:spTree>
      <p:nvGrpSpPr>
        <p:cNvPr id="1" name=""/>
        <p:cNvGrpSpPr/>
        <p:nvPr/>
      </p:nvGrpSpPr>
      <p:grpSpPr>
        <a:xfrm>
          <a:off x="0" y="0"/>
          <a:ext cx="0" cy="0"/>
          <a:chOff x="0" y="0"/>
          <a:chExt cx="0" cy="0"/>
        </a:xfrm>
      </p:grpSpPr>
      <p:cxnSp>
        <p:nvCxnSpPr>
          <p:cNvPr id="2" name="Straight Connector 1">
            <a:extLst>
              <a:ext uri="{FF2B5EF4-FFF2-40B4-BE49-F238E27FC236}">
                <a16:creationId xmlns:a16="http://schemas.microsoft.com/office/drawing/2014/main" id="{C886B185-3833-879A-4CDA-070118A5B965}"/>
              </a:ext>
              <a:ext uri="{C183D7F6-B498-43B3-948B-1728B52AA6E4}">
                <adec:decorative xmlns:adec="http://schemas.microsoft.com/office/drawing/2017/decorative" val="1"/>
              </a:ext>
            </a:extLst>
          </p:cNvPr>
          <p:cNvCxnSpPr>
            <a:cxnSpLocks/>
          </p:cNvCxnSpPr>
          <p:nvPr userDrawn="1"/>
        </p:nvCxnSpPr>
        <p:spPr>
          <a:xfrm>
            <a:off x="651398" y="0"/>
            <a:ext cx="0" cy="6858000"/>
          </a:xfrm>
          <a:prstGeom prst="line">
            <a:avLst/>
          </a:prstGeom>
          <a:ln w="6350">
            <a:solidFill>
              <a:schemeClr val="bg1"/>
            </a:solidFill>
          </a:ln>
        </p:spPr>
        <p:style>
          <a:lnRef idx="1">
            <a:schemeClr val="accent1"/>
          </a:lnRef>
          <a:fillRef idx="0">
            <a:schemeClr val="accent1"/>
          </a:fillRef>
          <a:effectRef idx="0">
            <a:schemeClr val="accent1"/>
          </a:effectRef>
          <a:fontRef idx="minor">
            <a:schemeClr val="tx1"/>
          </a:fontRef>
        </p:style>
      </p:cxnSp>
      <p:sp>
        <p:nvSpPr>
          <p:cNvPr id="15" name="Freeform 14">
            <a:extLst>
              <a:ext uri="{FF2B5EF4-FFF2-40B4-BE49-F238E27FC236}">
                <a16:creationId xmlns:a16="http://schemas.microsoft.com/office/drawing/2014/main" id="{75E86F35-1876-7224-ED1D-29C23C0F864E}"/>
              </a:ext>
              <a:ext uri="{C183D7F6-B498-43B3-948B-1728B52AA6E4}">
                <adec:decorative xmlns:adec="http://schemas.microsoft.com/office/drawing/2017/decorative" val="1"/>
              </a:ext>
            </a:extLst>
          </p:cNvPr>
          <p:cNvSpPr>
            <a:spLocks noChangeAspect="1"/>
          </p:cNvSpPr>
          <p:nvPr userDrawn="1"/>
        </p:nvSpPr>
        <p:spPr>
          <a:xfrm>
            <a:off x="11963400" y="5900284"/>
            <a:ext cx="228600" cy="457200"/>
          </a:xfrm>
          <a:custGeom>
            <a:avLst/>
            <a:gdLst>
              <a:gd name="connsiteX0" fmla="*/ 228600 w 228600"/>
              <a:gd name="connsiteY0" fmla="*/ 0 h 457200"/>
              <a:gd name="connsiteX1" fmla="*/ 228600 w 228600"/>
              <a:gd name="connsiteY1" fmla="*/ 457200 h 457200"/>
              <a:gd name="connsiteX2" fmla="*/ 0 w 228600"/>
              <a:gd name="connsiteY2" fmla="*/ 228600 h 457200"/>
              <a:gd name="connsiteX3" fmla="*/ 228600 w 228600"/>
              <a:gd name="connsiteY3" fmla="*/ 0 h 457200"/>
            </a:gdLst>
            <a:ahLst/>
            <a:cxnLst>
              <a:cxn ang="0">
                <a:pos x="connsiteX0" y="connsiteY0"/>
              </a:cxn>
              <a:cxn ang="0">
                <a:pos x="connsiteX1" y="connsiteY1"/>
              </a:cxn>
              <a:cxn ang="0">
                <a:pos x="connsiteX2" y="connsiteY2"/>
              </a:cxn>
              <a:cxn ang="0">
                <a:pos x="connsiteX3" y="connsiteY3"/>
              </a:cxn>
            </a:cxnLst>
            <a:rect l="l" t="t" r="r" b="b"/>
            <a:pathLst>
              <a:path w="228600" h="457200">
                <a:moveTo>
                  <a:pt x="228600" y="0"/>
                </a:moveTo>
                <a:lnTo>
                  <a:pt x="228600" y="457200"/>
                </a:lnTo>
                <a:cubicBezTo>
                  <a:pt x="102348" y="457200"/>
                  <a:pt x="0" y="354852"/>
                  <a:pt x="0" y="228600"/>
                </a:cubicBezTo>
                <a:cubicBezTo>
                  <a:pt x="0" y="102348"/>
                  <a:pt x="102348" y="0"/>
                  <a:pt x="228600" y="0"/>
                </a:cubicBezTo>
                <a:close/>
              </a:path>
            </a:pathLst>
          </a:cu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 name="Title 2">
            <a:extLst>
              <a:ext uri="{FF2B5EF4-FFF2-40B4-BE49-F238E27FC236}">
                <a16:creationId xmlns:a16="http://schemas.microsoft.com/office/drawing/2014/main" id="{311B4039-8F52-77B8-F9D3-6BE35C73F39D}"/>
              </a:ext>
            </a:extLst>
          </p:cNvPr>
          <p:cNvSpPr>
            <a:spLocks noGrp="1"/>
          </p:cNvSpPr>
          <p:nvPr>
            <p:ph type="title" hasCustomPrompt="1"/>
          </p:nvPr>
        </p:nvSpPr>
        <p:spPr>
          <a:xfrm>
            <a:off x="656004" y="-4021"/>
            <a:ext cx="11526779" cy="1000390"/>
          </a:xfrm>
          <a:solidFill>
            <a:srgbClr val="EF5039"/>
          </a:solidFill>
        </p:spPr>
        <p:txBody>
          <a:bodyPr lIns="91440" anchor="t">
            <a:noAutofit/>
          </a:bodyPr>
          <a:lstStyle>
            <a:lvl1pPr>
              <a:defRPr sz="3600" b="1"/>
            </a:lvl1pPr>
          </a:lstStyle>
          <a:p>
            <a:r>
              <a:rPr lang="en-US" dirty="0"/>
              <a:t>Click to add title</a:t>
            </a:r>
          </a:p>
        </p:txBody>
      </p:sp>
      <p:sp>
        <p:nvSpPr>
          <p:cNvPr id="9" name="Slide Number Placeholder 5">
            <a:extLst>
              <a:ext uri="{FF2B5EF4-FFF2-40B4-BE49-F238E27FC236}">
                <a16:creationId xmlns:a16="http://schemas.microsoft.com/office/drawing/2014/main" id="{28D8738A-6EF0-C0C7-7C15-2E5BD362AF0F}"/>
              </a:ext>
            </a:extLst>
          </p:cNvPr>
          <p:cNvSpPr>
            <a:spLocks noGrp="1"/>
          </p:cNvSpPr>
          <p:nvPr>
            <p:ph type="sldNum" sz="quarter" idx="12"/>
          </p:nvPr>
        </p:nvSpPr>
        <p:spPr>
          <a:xfrm>
            <a:off x="121646" y="569183"/>
            <a:ext cx="399350" cy="288759"/>
          </a:xfrm>
        </p:spPr>
        <p:txBody>
          <a:bodyPr lIns="0" tIns="0" rIns="0" bIns="0" anchor="t"/>
          <a:lstStyle>
            <a:lvl1pPr algn="ctr">
              <a:defRPr sz="1200" b="1">
                <a:solidFill>
                  <a:schemeClr val="bg1"/>
                </a:solidFill>
              </a:defRPr>
            </a:lvl1pPr>
          </a:lstStyle>
          <a:p>
            <a:fld id="{4FAB73BC-B049-4115-A692-8D63A059BFB8}" type="slidenum">
              <a:rPr lang="en-US" smtClean="0"/>
              <a:pPr/>
              <a:t>‹#›</a:t>
            </a:fld>
            <a:endParaRPr lang="en-US" dirty="0"/>
          </a:p>
        </p:txBody>
      </p:sp>
      <p:sp>
        <p:nvSpPr>
          <p:cNvPr id="8" name="Footer Placeholder 4">
            <a:extLst>
              <a:ext uri="{FF2B5EF4-FFF2-40B4-BE49-F238E27FC236}">
                <a16:creationId xmlns:a16="http://schemas.microsoft.com/office/drawing/2014/main" id="{6140CFAE-1C78-7504-A1BC-0D36971B3FD9}"/>
              </a:ext>
            </a:extLst>
          </p:cNvPr>
          <p:cNvSpPr>
            <a:spLocks noGrp="1"/>
          </p:cNvSpPr>
          <p:nvPr>
            <p:ph type="ftr" sz="quarter" idx="11"/>
          </p:nvPr>
        </p:nvSpPr>
        <p:spPr>
          <a:xfrm rot="16200000">
            <a:off x="-1712017" y="3229324"/>
            <a:ext cx="4066678" cy="399351"/>
          </a:xfrm>
        </p:spPr>
        <p:txBody>
          <a:bodyPr lIns="0" tIns="0" rIns="0" bIns="0"/>
          <a:lstStyle>
            <a:lvl1pPr algn="ctr">
              <a:defRPr sz="1200" b="1">
                <a:solidFill>
                  <a:schemeClr val="bg1"/>
                </a:solidFill>
              </a:defRPr>
            </a:lvl1pPr>
          </a:lstStyle>
          <a:p>
            <a:endParaRPr lang="en-US" dirty="0"/>
          </a:p>
        </p:txBody>
      </p:sp>
      <p:sp>
        <p:nvSpPr>
          <p:cNvPr id="7" name="Date Placeholder 3">
            <a:extLst>
              <a:ext uri="{FF2B5EF4-FFF2-40B4-BE49-F238E27FC236}">
                <a16:creationId xmlns:a16="http://schemas.microsoft.com/office/drawing/2014/main" id="{2D5A15F4-177D-053F-06DF-1070D6B0FF29}"/>
              </a:ext>
            </a:extLst>
          </p:cNvPr>
          <p:cNvSpPr>
            <a:spLocks noGrp="1"/>
          </p:cNvSpPr>
          <p:nvPr>
            <p:ph type="dt" sz="half" idx="10"/>
          </p:nvPr>
        </p:nvSpPr>
        <p:spPr>
          <a:xfrm>
            <a:off x="121646" y="5968952"/>
            <a:ext cx="399351" cy="319865"/>
          </a:xfrm>
        </p:spPr>
        <p:txBody>
          <a:bodyPr lIns="0" tIns="0" rIns="0" bIns="0" anchor="b"/>
          <a:lstStyle>
            <a:lvl1pPr algn="ctr">
              <a:lnSpc>
                <a:spcPct val="75000"/>
              </a:lnSpc>
              <a:defRPr sz="1200" b="1">
                <a:solidFill>
                  <a:schemeClr val="bg1"/>
                </a:solidFill>
              </a:defRPr>
            </a:lvl1pPr>
          </a:lstStyle>
          <a:p>
            <a:endParaRPr lang="en-US" dirty="0"/>
          </a:p>
        </p:txBody>
      </p:sp>
      <p:sp>
        <p:nvSpPr>
          <p:cNvPr id="10" name="Content Placeholder 9">
            <a:extLst>
              <a:ext uri="{FF2B5EF4-FFF2-40B4-BE49-F238E27FC236}">
                <a16:creationId xmlns:a16="http://schemas.microsoft.com/office/drawing/2014/main" id="{F77B15C8-F801-CE7B-29D5-162574985780}"/>
              </a:ext>
            </a:extLst>
          </p:cNvPr>
          <p:cNvSpPr>
            <a:spLocks noGrp="1"/>
          </p:cNvSpPr>
          <p:nvPr>
            <p:ph sz="quarter" idx="13" hasCustomPrompt="1"/>
          </p:nvPr>
        </p:nvSpPr>
        <p:spPr>
          <a:xfrm>
            <a:off x="1101938" y="1392630"/>
            <a:ext cx="3845084" cy="4964853"/>
          </a:xfrm>
        </p:spPr>
        <p:txBody>
          <a:bodyPr>
            <a:normAutofit/>
          </a:bodyPr>
          <a:lstStyle>
            <a:lvl1pPr marL="0" indent="0">
              <a:spcBef>
                <a:spcPts val="1200"/>
              </a:spcBef>
              <a:spcAft>
                <a:spcPts val="200"/>
              </a:spcAft>
              <a:buClr>
                <a:schemeClr val="bg1"/>
              </a:buClr>
              <a:buFont typeface="+mj-lt"/>
              <a:buNone/>
              <a:defRPr sz="2400" b="1"/>
            </a:lvl1pPr>
            <a:lvl2pPr marL="512064" indent="-512064">
              <a:spcBef>
                <a:spcPts val="1200"/>
              </a:spcBef>
              <a:spcAft>
                <a:spcPts val="200"/>
              </a:spcAft>
              <a:buClr>
                <a:schemeClr val="bg1"/>
              </a:buClr>
              <a:buFont typeface="+mj-lt"/>
              <a:buAutoNum type="arabicPeriod"/>
              <a:defRPr sz="2400" b="0"/>
            </a:lvl2pPr>
            <a:lvl3pPr marL="786384" indent="-512064">
              <a:spcBef>
                <a:spcPts val="1200"/>
              </a:spcBef>
              <a:spcAft>
                <a:spcPts val="200"/>
              </a:spcAft>
              <a:buClr>
                <a:schemeClr val="bg1"/>
              </a:buClr>
              <a:buFont typeface="+mj-lt"/>
              <a:buAutoNum type="arabicPeriod"/>
              <a:defRPr sz="2400" b="0"/>
            </a:lvl3pPr>
            <a:lvl4pPr marL="969264" indent="-512064">
              <a:spcBef>
                <a:spcPts val="1200"/>
              </a:spcBef>
              <a:spcAft>
                <a:spcPts val="200"/>
              </a:spcAft>
              <a:buClr>
                <a:schemeClr val="bg1"/>
              </a:buClr>
              <a:buFont typeface="+mj-lt"/>
              <a:buAutoNum type="arabicPeriod"/>
              <a:defRPr sz="2400" b="0"/>
            </a:lvl4pPr>
            <a:lvl5pPr marL="1243584" indent="-512064">
              <a:spcBef>
                <a:spcPts val="1200"/>
              </a:spcBef>
              <a:spcAft>
                <a:spcPts val="200"/>
              </a:spcAft>
              <a:buClr>
                <a:schemeClr val="bg1"/>
              </a:buClr>
              <a:buFont typeface="+mj-lt"/>
              <a:buAutoNum type="arabicPeriod"/>
              <a:defRPr sz="2400" b="0"/>
            </a:lvl5pPr>
          </a:lstStyle>
          <a:p>
            <a:pPr lvl="0"/>
            <a:r>
              <a:rPr lang="en-US" dirty="0"/>
              <a:t>Click to add content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Content Placeholder 9">
            <a:extLst>
              <a:ext uri="{FF2B5EF4-FFF2-40B4-BE49-F238E27FC236}">
                <a16:creationId xmlns:a16="http://schemas.microsoft.com/office/drawing/2014/main" id="{CD50CAF7-2F1B-2DE8-0836-79855C8FAF7E}"/>
              </a:ext>
            </a:extLst>
          </p:cNvPr>
          <p:cNvSpPr>
            <a:spLocks noGrp="1"/>
          </p:cNvSpPr>
          <p:nvPr>
            <p:ph sz="quarter" idx="14" hasCustomPrompt="1"/>
          </p:nvPr>
        </p:nvSpPr>
        <p:spPr>
          <a:xfrm>
            <a:off x="5410886" y="1392630"/>
            <a:ext cx="5871068" cy="4964853"/>
          </a:xfrm>
        </p:spPr>
        <p:txBody>
          <a:bodyPr>
            <a:normAutofit/>
          </a:bodyPr>
          <a:lstStyle>
            <a:lvl1pPr marL="0" indent="0">
              <a:spcBef>
                <a:spcPts val="1200"/>
              </a:spcBef>
              <a:spcAft>
                <a:spcPts val="200"/>
              </a:spcAft>
              <a:buClr>
                <a:schemeClr val="bg1"/>
              </a:buClr>
              <a:buFont typeface="+mj-lt"/>
              <a:buNone/>
              <a:defRPr sz="2400" b="1"/>
            </a:lvl1pPr>
            <a:lvl2pPr marL="0" indent="0">
              <a:spcBef>
                <a:spcPts val="1200"/>
              </a:spcBef>
              <a:spcAft>
                <a:spcPts val="200"/>
              </a:spcAft>
              <a:buClr>
                <a:schemeClr val="bg1"/>
              </a:buClr>
              <a:buFont typeface="Wingdings" panose="05000000000000000000" pitchFamily="2" charset="2"/>
              <a:buNone/>
              <a:defRPr sz="2400" b="0"/>
            </a:lvl2pPr>
            <a:lvl3pPr marL="182880" indent="-182880">
              <a:spcBef>
                <a:spcPts val="1200"/>
              </a:spcBef>
              <a:spcAft>
                <a:spcPts val="200"/>
              </a:spcAft>
              <a:buClr>
                <a:schemeClr val="bg1"/>
              </a:buClr>
              <a:buFont typeface="Wingdings" panose="05000000000000000000" pitchFamily="2" charset="2"/>
              <a:buChar char=" "/>
              <a:defRPr sz="2400" b="0"/>
            </a:lvl3pPr>
            <a:lvl4pPr marL="365760" indent="-182880">
              <a:spcBef>
                <a:spcPts val="1200"/>
              </a:spcBef>
              <a:spcAft>
                <a:spcPts val="200"/>
              </a:spcAft>
              <a:buClr>
                <a:schemeClr val="bg1"/>
              </a:buClr>
              <a:buFont typeface="Wingdings" panose="05000000000000000000" pitchFamily="2" charset="2"/>
              <a:buChar char=" "/>
              <a:defRPr sz="2400" b="0"/>
            </a:lvl4pPr>
            <a:lvl5pPr marL="548640" indent="-182880">
              <a:spcBef>
                <a:spcPts val="1200"/>
              </a:spcBef>
              <a:spcAft>
                <a:spcPts val="200"/>
              </a:spcAft>
              <a:buClr>
                <a:schemeClr val="bg1"/>
              </a:buClr>
              <a:buFont typeface="Wingdings" panose="05000000000000000000" pitchFamily="2" charset="2"/>
              <a:buChar char=" "/>
              <a:defRPr sz="2400" b="0"/>
            </a:lvl5pPr>
          </a:lstStyle>
          <a:p>
            <a:pPr lvl="0"/>
            <a:r>
              <a:rPr lang="en-US" dirty="0"/>
              <a:t>Click to add content</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55931545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userDrawn="1">
  <p:cSld name="Image + Content">
    <p:spTree>
      <p:nvGrpSpPr>
        <p:cNvPr id="1" name=""/>
        <p:cNvGrpSpPr/>
        <p:nvPr/>
      </p:nvGrpSpPr>
      <p:grpSpPr>
        <a:xfrm>
          <a:off x="0" y="0"/>
          <a:ext cx="0" cy="0"/>
          <a:chOff x="0" y="0"/>
          <a:chExt cx="0" cy="0"/>
        </a:xfrm>
      </p:grpSpPr>
      <p:cxnSp>
        <p:nvCxnSpPr>
          <p:cNvPr id="2" name="Straight Connector 1">
            <a:extLst>
              <a:ext uri="{FF2B5EF4-FFF2-40B4-BE49-F238E27FC236}">
                <a16:creationId xmlns:a16="http://schemas.microsoft.com/office/drawing/2014/main" id="{C886B185-3833-879A-4CDA-070118A5B965}"/>
              </a:ext>
              <a:ext uri="{C183D7F6-B498-43B3-948B-1728B52AA6E4}">
                <adec:decorative xmlns:adec="http://schemas.microsoft.com/office/drawing/2017/decorative" val="1"/>
              </a:ext>
            </a:extLst>
          </p:cNvPr>
          <p:cNvCxnSpPr>
            <a:cxnSpLocks/>
          </p:cNvCxnSpPr>
          <p:nvPr userDrawn="1"/>
        </p:nvCxnSpPr>
        <p:spPr>
          <a:xfrm>
            <a:off x="651398" y="0"/>
            <a:ext cx="0" cy="6858000"/>
          </a:xfrm>
          <a:prstGeom prst="line">
            <a:avLst/>
          </a:prstGeom>
          <a:ln w="6350">
            <a:solidFill>
              <a:schemeClr val="bg1"/>
            </a:solidFill>
          </a:ln>
        </p:spPr>
        <p:style>
          <a:lnRef idx="1">
            <a:schemeClr val="accent1"/>
          </a:lnRef>
          <a:fillRef idx="0">
            <a:schemeClr val="accent1"/>
          </a:fillRef>
          <a:effectRef idx="0">
            <a:schemeClr val="accent1"/>
          </a:effectRef>
          <a:fontRef idx="minor">
            <a:schemeClr val="tx1"/>
          </a:fontRef>
        </p:style>
      </p:cxnSp>
      <p:sp>
        <p:nvSpPr>
          <p:cNvPr id="15" name="Freeform 14">
            <a:extLst>
              <a:ext uri="{FF2B5EF4-FFF2-40B4-BE49-F238E27FC236}">
                <a16:creationId xmlns:a16="http://schemas.microsoft.com/office/drawing/2014/main" id="{75E86F35-1876-7224-ED1D-29C23C0F864E}"/>
              </a:ext>
              <a:ext uri="{C183D7F6-B498-43B3-948B-1728B52AA6E4}">
                <adec:decorative xmlns:adec="http://schemas.microsoft.com/office/drawing/2017/decorative" val="1"/>
              </a:ext>
            </a:extLst>
          </p:cNvPr>
          <p:cNvSpPr>
            <a:spLocks noChangeAspect="1"/>
          </p:cNvSpPr>
          <p:nvPr userDrawn="1"/>
        </p:nvSpPr>
        <p:spPr>
          <a:xfrm>
            <a:off x="11963400" y="5900284"/>
            <a:ext cx="228600" cy="457200"/>
          </a:xfrm>
          <a:custGeom>
            <a:avLst/>
            <a:gdLst>
              <a:gd name="connsiteX0" fmla="*/ 228600 w 228600"/>
              <a:gd name="connsiteY0" fmla="*/ 0 h 457200"/>
              <a:gd name="connsiteX1" fmla="*/ 228600 w 228600"/>
              <a:gd name="connsiteY1" fmla="*/ 457200 h 457200"/>
              <a:gd name="connsiteX2" fmla="*/ 0 w 228600"/>
              <a:gd name="connsiteY2" fmla="*/ 228600 h 457200"/>
              <a:gd name="connsiteX3" fmla="*/ 228600 w 228600"/>
              <a:gd name="connsiteY3" fmla="*/ 0 h 457200"/>
            </a:gdLst>
            <a:ahLst/>
            <a:cxnLst>
              <a:cxn ang="0">
                <a:pos x="connsiteX0" y="connsiteY0"/>
              </a:cxn>
              <a:cxn ang="0">
                <a:pos x="connsiteX1" y="connsiteY1"/>
              </a:cxn>
              <a:cxn ang="0">
                <a:pos x="connsiteX2" y="connsiteY2"/>
              </a:cxn>
              <a:cxn ang="0">
                <a:pos x="connsiteX3" y="connsiteY3"/>
              </a:cxn>
            </a:cxnLst>
            <a:rect l="l" t="t" r="r" b="b"/>
            <a:pathLst>
              <a:path w="228600" h="457200">
                <a:moveTo>
                  <a:pt x="228600" y="0"/>
                </a:moveTo>
                <a:lnTo>
                  <a:pt x="228600" y="457200"/>
                </a:lnTo>
                <a:cubicBezTo>
                  <a:pt x="102348" y="457200"/>
                  <a:pt x="0" y="354852"/>
                  <a:pt x="0" y="228600"/>
                </a:cubicBezTo>
                <a:cubicBezTo>
                  <a:pt x="0" y="102348"/>
                  <a:pt x="102348" y="0"/>
                  <a:pt x="228600" y="0"/>
                </a:cubicBezTo>
                <a:close/>
              </a:path>
            </a:pathLst>
          </a:cu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 name="Title 2">
            <a:extLst>
              <a:ext uri="{FF2B5EF4-FFF2-40B4-BE49-F238E27FC236}">
                <a16:creationId xmlns:a16="http://schemas.microsoft.com/office/drawing/2014/main" id="{311B4039-8F52-77B8-F9D3-6BE35C73F39D}"/>
              </a:ext>
            </a:extLst>
          </p:cNvPr>
          <p:cNvSpPr>
            <a:spLocks noGrp="1"/>
          </p:cNvSpPr>
          <p:nvPr>
            <p:ph type="title" hasCustomPrompt="1"/>
          </p:nvPr>
        </p:nvSpPr>
        <p:spPr>
          <a:xfrm>
            <a:off x="656004" y="-4021"/>
            <a:ext cx="11526779" cy="1000390"/>
          </a:xfrm>
          <a:solidFill>
            <a:srgbClr val="EF5039"/>
          </a:solidFill>
        </p:spPr>
        <p:txBody>
          <a:bodyPr lIns="91440" anchor="t">
            <a:noAutofit/>
          </a:bodyPr>
          <a:lstStyle>
            <a:lvl1pPr>
              <a:defRPr sz="3600" b="1"/>
            </a:lvl1pPr>
          </a:lstStyle>
          <a:p>
            <a:r>
              <a:rPr lang="en-US" dirty="0"/>
              <a:t>Click to add title</a:t>
            </a:r>
          </a:p>
        </p:txBody>
      </p:sp>
      <p:sp>
        <p:nvSpPr>
          <p:cNvPr id="9" name="Slide Number Placeholder 5">
            <a:extLst>
              <a:ext uri="{FF2B5EF4-FFF2-40B4-BE49-F238E27FC236}">
                <a16:creationId xmlns:a16="http://schemas.microsoft.com/office/drawing/2014/main" id="{28D8738A-6EF0-C0C7-7C15-2E5BD362AF0F}"/>
              </a:ext>
            </a:extLst>
          </p:cNvPr>
          <p:cNvSpPr>
            <a:spLocks noGrp="1"/>
          </p:cNvSpPr>
          <p:nvPr>
            <p:ph type="sldNum" sz="quarter" idx="12"/>
          </p:nvPr>
        </p:nvSpPr>
        <p:spPr>
          <a:xfrm>
            <a:off x="121646" y="569183"/>
            <a:ext cx="399350" cy="288759"/>
          </a:xfrm>
        </p:spPr>
        <p:txBody>
          <a:bodyPr lIns="0" tIns="0" rIns="0" bIns="0" anchor="t"/>
          <a:lstStyle>
            <a:lvl1pPr algn="ctr">
              <a:defRPr sz="1200" b="1">
                <a:solidFill>
                  <a:schemeClr val="bg1"/>
                </a:solidFill>
              </a:defRPr>
            </a:lvl1pPr>
          </a:lstStyle>
          <a:p>
            <a:fld id="{4FAB73BC-B049-4115-A692-8D63A059BFB8}" type="slidenum">
              <a:rPr lang="en-US" smtClean="0"/>
              <a:pPr/>
              <a:t>‹#›</a:t>
            </a:fld>
            <a:endParaRPr lang="en-US" dirty="0"/>
          </a:p>
        </p:txBody>
      </p:sp>
      <p:sp>
        <p:nvSpPr>
          <p:cNvPr id="8" name="Footer Placeholder 4">
            <a:extLst>
              <a:ext uri="{FF2B5EF4-FFF2-40B4-BE49-F238E27FC236}">
                <a16:creationId xmlns:a16="http://schemas.microsoft.com/office/drawing/2014/main" id="{6140CFAE-1C78-7504-A1BC-0D36971B3FD9}"/>
              </a:ext>
            </a:extLst>
          </p:cNvPr>
          <p:cNvSpPr>
            <a:spLocks noGrp="1"/>
          </p:cNvSpPr>
          <p:nvPr>
            <p:ph type="ftr" sz="quarter" idx="11"/>
          </p:nvPr>
        </p:nvSpPr>
        <p:spPr>
          <a:xfrm rot="16200000">
            <a:off x="-1712017" y="3229324"/>
            <a:ext cx="4066678" cy="399351"/>
          </a:xfrm>
        </p:spPr>
        <p:txBody>
          <a:bodyPr lIns="0" tIns="0" rIns="0" bIns="0"/>
          <a:lstStyle>
            <a:lvl1pPr algn="ctr">
              <a:defRPr sz="1200" b="1">
                <a:solidFill>
                  <a:schemeClr val="bg1"/>
                </a:solidFill>
              </a:defRPr>
            </a:lvl1pPr>
          </a:lstStyle>
          <a:p>
            <a:endParaRPr lang="en-US" dirty="0"/>
          </a:p>
        </p:txBody>
      </p:sp>
      <p:sp>
        <p:nvSpPr>
          <p:cNvPr id="7" name="Date Placeholder 3">
            <a:extLst>
              <a:ext uri="{FF2B5EF4-FFF2-40B4-BE49-F238E27FC236}">
                <a16:creationId xmlns:a16="http://schemas.microsoft.com/office/drawing/2014/main" id="{2D5A15F4-177D-053F-06DF-1070D6B0FF29}"/>
              </a:ext>
            </a:extLst>
          </p:cNvPr>
          <p:cNvSpPr>
            <a:spLocks noGrp="1"/>
          </p:cNvSpPr>
          <p:nvPr>
            <p:ph type="dt" sz="half" idx="10"/>
          </p:nvPr>
        </p:nvSpPr>
        <p:spPr>
          <a:xfrm>
            <a:off x="121646" y="5968952"/>
            <a:ext cx="399351" cy="319865"/>
          </a:xfrm>
        </p:spPr>
        <p:txBody>
          <a:bodyPr lIns="0" tIns="0" rIns="0" bIns="0" anchor="b"/>
          <a:lstStyle>
            <a:lvl1pPr algn="ctr">
              <a:lnSpc>
                <a:spcPct val="75000"/>
              </a:lnSpc>
              <a:defRPr sz="1200" b="1">
                <a:solidFill>
                  <a:schemeClr val="bg1"/>
                </a:solidFill>
              </a:defRPr>
            </a:lvl1pPr>
          </a:lstStyle>
          <a:p>
            <a:endParaRPr lang="en-US" dirty="0"/>
          </a:p>
        </p:txBody>
      </p:sp>
      <p:sp>
        <p:nvSpPr>
          <p:cNvPr id="12" name="Picture Placeholder 11">
            <a:extLst>
              <a:ext uri="{FF2B5EF4-FFF2-40B4-BE49-F238E27FC236}">
                <a16:creationId xmlns:a16="http://schemas.microsoft.com/office/drawing/2014/main" id="{0580D9F8-D6C3-EF31-2407-3AA183F31F8B}"/>
              </a:ext>
            </a:extLst>
          </p:cNvPr>
          <p:cNvSpPr>
            <a:spLocks noGrp="1"/>
          </p:cNvSpPr>
          <p:nvPr>
            <p:ph type="pic" sz="quarter" idx="15"/>
          </p:nvPr>
        </p:nvSpPr>
        <p:spPr>
          <a:xfrm>
            <a:off x="650875" y="996950"/>
            <a:ext cx="5311775" cy="5861050"/>
          </a:xfrm>
        </p:spPr>
        <p:txBody>
          <a:bodyPr/>
          <a:lstStyle>
            <a:lvl1pPr marL="0" indent="0" algn="ctr">
              <a:buNone/>
              <a:defRPr/>
            </a:lvl1pPr>
          </a:lstStyle>
          <a:p>
            <a:r>
              <a:rPr lang="en-US"/>
              <a:t>Click icon to add picture</a:t>
            </a:r>
            <a:endParaRPr lang="en-US" dirty="0"/>
          </a:p>
        </p:txBody>
      </p:sp>
      <p:sp>
        <p:nvSpPr>
          <p:cNvPr id="6" name="Content Placeholder 9">
            <a:extLst>
              <a:ext uri="{FF2B5EF4-FFF2-40B4-BE49-F238E27FC236}">
                <a16:creationId xmlns:a16="http://schemas.microsoft.com/office/drawing/2014/main" id="{CD50CAF7-2F1B-2DE8-0836-79855C8FAF7E}"/>
              </a:ext>
            </a:extLst>
          </p:cNvPr>
          <p:cNvSpPr>
            <a:spLocks noGrp="1"/>
          </p:cNvSpPr>
          <p:nvPr>
            <p:ph sz="quarter" idx="14" hasCustomPrompt="1"/>
          </p:nvPr>
        </p:nvSpPr>
        <p:spPr>
          <a:xfrm>
            <a:off x="6424000" y="1392630"/>
            <a:ext cx="4857953" cy="4964853"/>
          </a:xfrm>
        </p:spPr>
        <p:txBody>
          <a:bodyPr>
            <a:normAutofit/>
          </a:bodyPr>
          <a:lstStyle>
            <a:lvl1pPr marL="0" indent="0">
              <a:spcBef>
                <a:spcPts val="1200"/>
              </a:spcBef>
              <a:spcAft>
                <a:spcPts val="200"/>
              </a:spcAft>
              <a:buClr>
                <a:schemeClr val="bg1"/>
              </a:buClr>
              <a:buFont typeface="+mj-lt"/>
              <a:buNone/>
              <a:defRPr sz="2400" b="0"/>
            </a:lvl1pPr>
            <a:lvl2pPr marL="182880" indent="-182880">
              <a:spcBef>
                <a:spcPts val="1200"/>
              </a:spcBef>
              <a:spcAft>
                <a:spcPts val="200"/>
              </a:spcAft>
              <a:buClr>
                <a:schemeClr val="bg1"/>
              </a:buClr>
              <a:buFont typeface="Wingdings" panose="05000000000000000000" pitchFamily="2" charset="2"/>
              <a:buChar char=" "/>
              <a:defRPr sz="2400" b="0"/>
            </a:lvl2pPr>
            <a:lvl3pPr marL="365760" indent="-182880">
              <a:spcBef>
                <a:spcPts val="1200"/>
              </a:spcBef>
              <a:spcAft>
                <a:spcPts val="200"/>
              </a:spcAft>
              <a:buClr>
                <a:schemeClr val="bg1"/>
              </a:buClr>
              <a:buFont typeface="Wingdings" panose="05000000000000000000" pitchFamily="2" charset="2"/>
              <a:buChar char=" "/>
              <a:defRPr sz="2400" b="0"/>
            </a:lvl3pPr>
            <a:lvl4pPr marL="548640" indent="-182880">
              <a:spcBef>
                <a:spcPts val="1200"/>
              </a:spcBef>
              <a:spcAft>
                <a:spcPts val="200"/>
              </a:spcAft>
              <a:buClr>
                <a:schemeClr val="bg1"/>
              </a:buClr>
              <a:buFont typeface="Wingdings" panose="05000000000000000000" pitchFamily="2" charset="2"/>
              <a:buChar char=" "/>
              <a:defRPr sz="2400" b="0"/>
            </a:lvl4pPr>
            <a:lvl5pPr marL="731520" indent="-182880">
              <a:spcBef>
                <a:spcPts val="1200"/>
              </a:spcBef>
              <a:spcAft>
                <a:spcPts val="200"/>
              </a:spcAft>
              <a:buClr>
                <a:schemeClr val="bg1"/>
              </a:buClr>
              <a:buFont typeface="Wingdings" panose="05000000000000000000" pitchFamily="2" charset="2"/>
              <a:buChar char=" "/>
              <a:defRPr sz="2400" b="0"/>
            </a:lvl5pPr>
          </a:lstStyle>
          <a:p>
            <a:pPr lvl="0"/>
            <a:r>
              <a:rPr lang="en-US" dirty="0"/>
              <a:t>Click to add content</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45542032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EEB9B3"/>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202919" y="284176"/>
            <a:ext cx="9784080" cy="1508760"/>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202919" y="2011680"/>
            <a:ext cx="9784080" cy="420624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202266" y="6422854"/>
            <a:ext cx="3000894" cy="365125"/>
          </a:xfrm>
          <a:prstGeom prst="rect">
            <a:avLst/>
          </a:prstGeom>
        </p:spPr>
        <p:txBody>
          <a:bodyPr vert="horz" lIns="91440" tIns="45720" rIns="45720" bIns="45720" rtlCol="0" anchor="ctr"/>
          <a:lstStyle>
            <a:lvl1pPr algn="l">
              <a:defRPr sz="1050" spc="0">
                <a:solidFill>
                  <a:schemeClr val="bg1"/>
                </a:solidFill>
                <a:latin typeface="Dotum" panose="020B0600000101010101" pitchFamily="34" charset="-127"/>
                <a:ea typeface="Dotum" panose="020B0600000101010101" pitchFamily="34" charset="-127"/>
              </a:defRPr>
            </a:lvl1pPr>
          </a:lstStyle>
          <a:p>
            <a:endParaRPr lang="en-US" dirty="0"/>
          </a:p>
        </p:txBody>
      </p:sp>
      <p:sp>
        <p:nvSpPr>
          <p:cNvPr id="5" name="Footer Placeholder 4"/>
          <p:cNvSpPr>
            <a:spLocks noGrp="1"/>
          </p:cNvSpPr>
          <p:nvPr>
            <p:ph type="ftr" sz="quarter" idx="3"/>
          </p:nvPr>
        </p:nvSpPr>
        <p:spPr>
          <a:xfrm>
            <a:off x="5596471" y="6422854"/>
            <a:ext cx="5044440" cy="365125"/>
          </a:xfrm>
          <a:prstGeom prst="rect">
            <a:avLst/>
          </a:prstGeom>
        </p:spPr>
        <p:txBody>
          <a:bodyPr vert="horz" lIns="91440" tIns="45720" rIns="91440" bIns="45720" rtlCol="0" anchor="ctr"/>
          <a:lstStyle>
            <a:lvl1pPr algn="r">
              <a:defRPr sz="1050" spc="0">
                <a:solidFill>
                  <a:schemeClr val="bg1"/>
                </a:solidFill>
                <a:latin typeface="Dotum" panose="020B0600000101010101" pitchFamily="34" charset="-127"/>
                <a:ea typeface="Dotum" panose="020B0600000101010101" pitchFamily="34" charset="-127"/>
              </a:defRPr>
            </a:lvl1pPr>
          </a:lstStyle>
          <a:p>
            <a:endParaRPr lang="en-US" dirty="0"/>
          </a:p>
        </p:txBody>
      </p:sp>
      <p:sp>
        <p:nvSpPr>
          <p:cNvPr id="6" name="Slide Number Placeholder 5"/>
          <p:cNvSpPr>
            <a:spLocks noGrp="1"/>
          </p:cNvSpPr>
          <p:nvPr>
            <p:ph type="sldNum" sz="quarter" idx="4"/>
          </p:nvPr>
        </p:nvSpPr>
        <p:spPr>
          <a:xfrm>
            <a:off x="10658927" y="6422854"/>
            <a:ext cx="946264" cy="365125"/>
          </a:xfrm>
          <a:prstGeom prst="rect">
            <a:avLst/>
          </a:prstGeom>
        </p:spPr>
        <p:txBody>
          <a:bodyPr vert="horz" lIns="45720" tIns="45720" rIns="91440" bIns="45720" rtlCol="0" anchor="ctr"/>
          <a:lstStyle>
            <a:lvl1pPr algn="l">
              <a:defRPr sz="1200" b="0" spc="0">
                <a:solidFill>
                  <a:schemeClr val="bg1"/>
                </a:solidFill>
                <a:latin typeface="Dotum" panose="020B0600000101010101" pitchFamily="34" charset="-127"/>
                <a:ea typeface="Dotum" panose="020B0600000101010101" pitchFamily="34" charset="-127"/>
              </a:defRPr>
            </a:lvl1pPr>
          </a:lstStyle>
          <a:p>
            <a:fld id="{4FAB73BC-B049-4115-A692-8D63A059BFB8}" type="slidenum">
              <a:rPr lang="en-US" smtClean="0"/>
              <a:pPr/>
              <a:t>‹#›</a:t>
            </a:fld>
            <a:endParaRPr lang="en-US" dirty="0"/>
          </a:p>
        </p:txBody>
      </p:sp>
    </p:spTree>
  </p:cSld>
  <p:clrMap bg1="dk1" tx1="lt1" bg2="dk2" tx2="lt2" accent1="accent1" accent2="accent2" accent3="accent3" accent4="accent4" accent5="accent5" accent6="accent6" hlink="hlink" folHlink="folHlink"/>
  <p:sldLayoutIdLst>
    <p:sldLayoutId id="2147483672" r:id="rId1"/>
    <p:sldLayoutId id="2147483673" r:id="rId2"/>
    <p:sldLayoutId id="2147483674" r:id="rId3"/>
    <p:sldLayoutId id="2147483675" r:id="rId4"/>
    <p:sldLayoutId id="2147483676" r:id="rId5"/>
    <p:sldLayoutId id="2147483677" r:id="rId6"/>
    <p:sldLayoutId id="2147483678" r:id="rId7"/>
    <p:sldLayoutId id="2147483679" r:id="rId8"/>
    <p:sldLayoutId id="2147483680" r:id="rId9"/>
    <p:sldLayoutId id="2147483681" r:id="rId10"/>
    <p:sldLayoutId id="2147483682" r:id="rId11"/>
    <p:sldLayoutId id="2147483683" r:id="rId12"/>
    <p:sldLayoutId id="2147483670" r:id="rId13"/>
    <p:sldLayoutId id="2147483668" r:id="rId14"/>
    <p:sldLayoutId id="2147483669" r:id="rId15"/>
  </p:sldLayoutIdLst>
  <p:hf hdr="0" ftr="0" dt="0"/>
  <p:txStyles>
    <p:titleStyle>
      <a:lvl1pPr algn="l" defTabSz="914400" rtl="0" eaLnBrk="1" latinLnBrk="0" hangingPunct="1">
        <a:lnSpc>
          <a:spcPct val="85000"/>
        </a:lnSpc>
        <a:spcBef>
          <a:spcPct val="0"/>
        </a:spcBef>
        <a:buNone/>
        <a:defRPr sz="4000" b="1" i="0" kern="1200" cap="all" spc="0" baseline="0">
          <a:solidFill>
            <a:schemeClr val="bg1"/>
          </a:solidFill>
          <a:latin typeface="+mj-lt"/>
          <a:ea typeface="Dotum" panose="020B0600000101010101" pitchFamily="34" charset="-127"/>
          <a:cs typeface="+mj-cs"/>
        </a:defRPr>
      </a:lvl1pPr>
    </p:titleStyle>
    <p:bodyStyle>
      <a:lvl1pPr marL="182880" indent="-182880" algn="l" defTabSz="914400" rtl="0" eaLnBrk="1" latinLnBrk="0" hangingPunct="1">
        <a:lnSpc>
          <a:spcPct val="90000"/>
        </a:lnSpc>
        <a:spcBef>
          <a:spcPts val="1200"/>
        </a:spcBef>
        <a:spcAft>
          <a:spcPts val="200"/>
        </a:spcAft>
        <a:buClr>
          <a:schemeClr val="tx1"/>
        </a:buClr>
        <a:buFont typeface="Wingdings" pitchFamily="2" charset="2"/>
        <a:buChar char=""/>
        <a:defRPr sz="2200" kern="1200" spc="0">
          <a:solidFill>
            <a:schemeClr val="bg1"/>
          </a:solidFill>
          <a:latin typeface="+mn-lt"/>
          <a:ea typeface="Dotum" panose="020B0600000101010101" pitchFamily="34" charset="-127"/>
          <a:cs typeface="+mn-cs"/>
        </a:defRPr>
      </a:lvl1pPr>
      <a:lvl2pPr marL="411480" indent="-182880" algn="l" defTabSz="914400" rtl="0" eaLnBrk="1" latinLnBrk="0" hangingPunct="1">
        <a:lnSpc>
          <a:spcPct val="90000"/>
        </a:lnSpc>
        <a:spcBef>
          <a:spcPts val="200"/>
        </a:spcBef>
        <a:spcAft>
          <a:spcPts val="400"/>
        </a:spcAft>
        <a:buClr>
          <a:schemeClr val="tx1"/>
        </a:buClr>
        <a:buFont typeface="Wingdings" pitchFamily="2" charset="2"/>
        <a:buChar char=""/>
        <a:defRPr sz="2000" kern="1200" spc="0">
          <a:solidFill>
            <a:schemeClr val="bg1"/>
          </a:solidFill>
          <a:latin typeface="+mn-lt"/>
          <a:ea typeface="Dotum" panose="020B0600000101010101" pitchFamily="34" charset="-127"/>
          <a:cs typeface="+mn-cs"/>
        </a:defRPr>
      </a:lvl2pPr>
      <a:lvl3pPr marL="640080" indent="-182880" algn="l" defTabSz="914400" rtl="0" eaLnBrk="1" latinLnBrk="0" hangingPunct="1">
        <a:lnSpc>
          <a:spcPct val="90000"/>
        </a:lnSpc>
        <a:spcBef>
          <a:spcPts val="200"/>
        </a:spcBef>
        <a:spcAft>
          <a:spcPts val="400"/>
        </a:spcAft>
        <a:buClr>
          <a:schemeClr val="tx1"/>
        </a:buClr>
        <a:buFont typeface="Wingdings" pitchFamily="2" charset="2"/>
        <a:buChar char=""/>
        <a:defRPr sz="1800" kern="1200" spc="0">
          <a:solidFill>
            <a:schemeClr val="bg1"/>
          </a:solidFill>
          <a:latin typeface="+mn-lt"/>
          <a:ea typeface="Dotum" panose="020B0600000101010101" pitchFamily="34" charset="-127"/>
          <a:cs typeface="+mn-cs"/>
        </a:defRPr>
      </a:lvl3pPr>
      <a:lvl4pPr marL="868680" indent="-182880" algn="l" defTabSz="914400" rtl="0" eaLnBrk="1" latinLnBrk="0" hangingPunct="1">
        <a:lnSpc>
          <a:spcPct val="90000"/>
        </a:lnSpc>
        <a:spcBef>
          <a:spcPts val="200"/>
        </a:spcBef>
        <a:spcAft>
          <a:spcPts val="400"/>
        </a:spcAft>
        <a:buClr>
          <a:schemeClr val="tx1"/>
        </a:buClr>
        <a:buFont typeface="Wingdings" pitchFamily="2" charset="2"/>
        <a:buChar char=""/>
        <a:defRPr sz="1600" kern="1200" spc="0">
          <a:solidFill>
            <a:schemeClr val="bg1"/>
          </a:solidFill>
          <a:latin typeface="+mn-lt"/>
          <a:ea typeface="Dotum" panose="020B0600000101010101" pitchFamily="34" charset="-127"/>
          <a:cs typeface="+mn-cs"/>
        </a:defRPr>
      </a:lvl4pPr>
      <a:lvl5pPr marL="1097280" indent="-182880" algn="l" defTabSz="914400" rtl="0" eaLnBrk="1" latinLnBrk="0" hangingPunct="1">
        <a:lnSpc>
          <a:spcPct val="90000"/>
        </a:lnSpc>
        <a:spcBef>
          <a:spcPts val="200"/>
        </a:spcBef>
        <a:spcAft>
          <a:spcPts val="400"/>
        </a:spcAft>
        <a:buClr>
          <a:schemeClr val="tx1"/>
        </a:buClr>
        <a:buFont typeface="Wingdings" pitchFamily="2" charset="2"/>
        <a:buChar char=""/>
        <a:defRPr sz="1600" kern="1200" spc="0">
          <a:solidFill>
            <a:schemeClr val="bg1"/>
          </a:solidFill>
          <a:latin typeface="+mn-lt"/>
          <a:ea typeface="Dotum" panose="020B0600000101010101" pitchFamily="34" charset="-127"/>
          <a:cs typeface="+mn-cs"/>
        </a:defRPr>
      </a:lvl5pPr>
      <a:lvl6pPr marL="1284600" indent="-22860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6pPr>
      <a:lvl7pPr marL="1471800" indent="-22860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7pPr>
      <a:lvl8pPr marL="1629000" indent="-22860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8pPr>
      <a:lvl9pPr marL="1806200" indent="-22860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6.svg"/><Relationship Id="rId5" Type="http://schemas.openxmlformats.org/officeDocument/2006/relationships/image" Target="../media/image5.png"/><Relationship Id="rId4" Type="http://schemas.openxmlformats.org/officeDocument/2006/relationships/image" Target="../media/image4.sv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8" Type="http://schemas.openxmlformats.org/officeDocument/2006/relationships/image" Target="../media/image14.gif"/><Relationship Id="rId13" Type="http://schemas.openxmlformats.org/officeDocument/2006/relationships/image" Target="../media/image18.jpeg"/><Relationship Id="rId3" Type="http://schemas.openxmlformats.org/officeDocument/2006/relationships/image" Target="../media/image9.png"/><Relationship Id="rId7" Type="http://schemas.openxmlformats.org/officeDocument/2006/relationships/image" Target="../media/image13.gif"/><Relationship Id="rId12" Type="http://schemas.openxmlformats.org/officeDocument/2006/relationships/hyperlink" Target="https://exceptionalindividuals.com/about-us/blog/our-top-10-dyslexia-friendly-fonts/" TargetMode="External"/><Relationship Id="rId2" Type="http://schemas.openxmlformats.org/officeDocument/2006/relationships/notesSlide" Target="../notesSlides/notesSlide12.xml"/><Relationship Id="rId1" Type="http://schemas.openxmlformats.org/officeDocument/2006/relationships/slideLayout" Target="../slideLayouts/slideLayout7.xml"/><Relationship Id="rId6" Type="http://schemas.openxmlformats.org/officeDocument/2006/relationships/image" Target="../media/image12.gif"/><Relationship Id="rId11" Type="http://schemas.openxmlformats.org/officeDocument/2006/relationships/image" Target="../media/image17.gif"/><Relationship Id="rId5" Type="http://schemas.openxmlformats.org/officeDocument/2006/relationships/image" Target="../media/image11.gif"/><Relationship Id="rId10" Type="http://schemas.openxmlformats.org/officeDocument/2006/relationships/image" Target="../media/image16.gif"/><Relationship Id="rId4" Type="http://schemas.openxmlformats.org/officeDocument/2006/relationships/image" Target="../media/image10.gif"/><Relationship Id="rId9" Type="http://schemas.openxmlformats.org/officeDocument/2006/relationships/image" Target="../media/image15.gif"/></Relationships>
</file>

<file path=ppt/slides/_rels/slide13.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notesSlide" Target="../notesSlides/notesSlide13.xml"/><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0.xml"/></Relationships>
</file>

<file path=ppt/slides/_rels/slide15.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5.xml"/><Relationship Id="rId1" Type="http://schemas.openxmlformats.org/officeDocument/2006/relationships/slideLayout" Target="../slideLayouts/slideLayout9.xml"/></Relationships>
</file>

<file path=ppt/slides/_rels/slide17.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16.xml"/><Relationship Id="rId1" Type="http://schemas.openxmlformats.org/officeDocument/2006/relationships/slideLayout" Target="../slideLayouts/slideLayout9.xml"/></Relationships>
</file>

<file path=ppt/slides/_rels/slide18.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17.xml"/><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8.xml"/><Relationship Id="rId1" Type="http://schemas.openxmlformats.org/officeDocument/2006/relationships/slideLayout" Target="../slideLayouts/slideLayout1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9.xml"/><Relationship Id="rId1" Type="http://schemas.openxmlformats.org/officeDocument/2006/relationships/slideLayout" Target="../slideLayouts/slideLayout12.xml"/></Relationships>
</file>

<file path=ppt/slides/_rels/slide21.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notesSlide" Target="../notesSlides/notesSlide20.xml"/><Relationship Id="rId1" Type="http://schemas.openxmlformats.org/officeDocument/2006/relationships/slideLayout" Target="../slideLayouts/slideLayout1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hyperlink" Target="https://www.w3.org/TR/WCAG21/" TargetMode="External"/><Relationship Id="rId2" Type="http://schemas.openxmlformats.org/officeDocument/2006/relationships/hyperlink" Target="https://www.w3.org/WAI/standards-guidelines/wcag/" TargetMode="External"/><Relationship Id="rId1" Type="http://schemas.openxmlformats.org/officeDocument/2006/relationships/slideLayout" Target="../slideLayouts/slideLayout14.xml"/><Relationship Id="rId4" Type="http://schemas.openxmlformats.org/officeDocument/2006/relationships/hyperlink" Target="https://webaim.org/standards/wcag/checklist" TargetMode="External"/></Relationships>
</file>

<file path=ppt/slides/_rels/slide24.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4.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hyperlink" Target="https://www.okabletech.org/" TargetMode="External"/><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36.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22.xml"/><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23.xml"/><Relationship Id="rId1" Type="http://schemas.openxmlformats.org/officeDocument/2006/relationships/slideLayout" Target="../slideLayouts/slideLayout13.xml"/><Relationship Id="rId4" Type="http://schemas.openxmlformats.org/officeDocument/2006/relationships/hyperlink" Target="mailto:Alan.nahs@careertech.ok.gov" TargetMode="Externa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7.xml"/><Relationship Id="rId1" Type="http://schemas.openxmlformats.org/officeDocument/2006/relationships/slideLayout" Target="../slideLayouts/slideLayout9.xml"/><Relationship Id="rId4" Type="http://schemas.microsoft.com/office/2007/relationships/hdphoto" Target="../media/hdphoto1.wdp"/></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6CD2A299-21BF-98F6-A552-7DFFD08F2BB0}"/>
              </a:ext>
            </a:extLst>
          </p:cNvPr>
          <p:cNvSpPr/>
          <p:nvPr/>
        </p:nvSpPr>
        <p:spPr>
          <a:xfrm>
            <a:off x="1" y="1562100"/>
            <a:ext cx="12182782" cy="4857750"/>
          </a:xfrm>
          <a:prstGeom prst="rect">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FE418A84-1EAF-FA40-497D-6E340AD0F65D}"/>
              </a:ext>
            </a:extLst>
          </p:cNvPr>
          <p:cNvSpPr/>
          <p:nvPr/>
        </p:nvSpPr>
        <p:spPr>
          <a:xfrm rot="5400000">
            <a:off x="5900935" y="-5324876"/>
            <a:ext cx="399350" cy="12182781"/>
          </a:xfrm>
          <a:prstGeom prst="rect">
            <a:avLst/>
          </a:prstGeom>
          <a:solidFill>
            <a:srgbClr val="E47A7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Graphic 8">
            <a:extLst>
              <a:ext uri="{FF2B5EF4-FFF2-40B4-BE49-F238E27FC236}">
                <a16:creationId xmlns:a16="http://schemas.microsoft.com/office/drawing/2014/main" id="{8D0ABBF9-82D7-C64D-59EE-576583D93688}"/>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rot="21035152" flipH="1">
            <a:off x="2994344" y="4333124"/>
            <a:ext cx="1903749" cy="1792200"/>
          </a:xfrm>
          <a:prstGeom prst="rect">
            <a:avLst/>
          </a:prstGeom>
          <a:effectLst>
            <a:outerShdw blurRad="50800" dist="38100" dir="8100000" algn="tr" rotWithShape="0">
              <a:prstClr val="black">
                <a:alpha val="40000"/>
              </a:prstClr>
            </a:outerShdw>
          </a:effectLst>
        </p:spPr>
      </p:pic>
      <p:pic>
        <p:nvPicPr>
          <p:cNvPr id="3" name="Graphic 2">
            <a:extLst>
              <a:ext uri="{FF2B5EF4-FFF2-40B4-BE49-F238E27FC236}">
                <a16:creationId xmlns:a16="http://schemas.microsoft.com/office/drawing/2014/main" id="{B92B0589-E50B-EBB4-CABA-434CAFB2304C}"/>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104775" y="2041589"/>
            <a:ext cx="3841444" cy="3514724"/>
          </a:xfrm>
          <a:prstGeom prst="rect">
            <a:avLst/>
          </a:prstGeom>
          <a:effectLst>
            <a:outerShdw blurRad="50800" dist="38100" dir="8100000" algn="tr" rotWithShape="0">
              <a:prstClr val="black">
                <a:alpha val="40000"/>
              </a:prstClr>
            </a:outerShdw>
          </a:effectLst>
        </p:spPr>
      </p:pic>
      <p:sp>
        <p:nvSpPr>
          <p:cNvPr id="7" name="Title 6">
            <a:extLst>
              <a:ext uri="{FF2B5EF4-FFF2-40B4-BE49-F238E27FC236}">
                <a16:creationId xmlns:a16="http://schemas.microsoft.com/office/drawing/2014/main" id="{D188E279-F4F0-E9DE-210E-1C0D43E01329}"/>
              </a:ext>
            </a:extLst>
          </p:cNvPr>
          <p:cNvSpPr>
            <a:spLocks noGrp="1"/>
          </p:cNvSpPr>
          <p:nvPr>
            <p:ph type="title"/>
          </p:nvPr>
        </p:nvSpPr>
        <p:spPr>
          <a:xfrm>
            <a:off x="2534197" y="3043237"/>
            <a:ext cx="9538606" cy="2409825"/>
          </a:xfrm>
        </p:spPr>
        <p:txBody>
          <a:bodyPr/>
          <a:lstStyle/>
          <a:p>
            <a:r>
              <a:rPr lang="en-US" sz="16600" spc="-150" dirty="0" err="1">
                <a:ln w="38100">
                  <a:solidFill>
                    <a:schemeClr val="tx1"/>
                  </a:solidFill>
                </a:ln>
                <a:effectLst>
                  <a:outerShdw blurRad="50800" dist="38100" dir="8100000" algn="tr" rotWithShape="0">
                    <a:prstClr val="black">
                      <a:alpha val="40000"/>
                    </a:prstClr>
                  </a:outerShdw>
                </a:effectLst>
                <a:latin typeface="Montserrat SemiBold" panose="00000700000000000000" pitchFamily="50" charset="0"/>
              </a:rPr>
              <a:t>istance</a:t>
            </a:r>
            <a:endParaRPr lang="en-US" sz="16600" spc="-150" dirty="0">
              <a:ln w="38100">
                <a:solidFill>
                  <a:schemeClr val="tx1"/>
                </a:solidFill>
              </a:ln>
              <a:effectLst>
                <a:outerShdw blurRad="50800" dist="38100" dir="8100000" algn="tr" rotWithShape="0">
                  <a:prstClr val="black">
                    <a:alpha val="40000"/>
                  </a:prstClr>
                </a:outerShdw>
              </a:effectLst>
              <a:latin typeface="Montserrat SemiBold" panose="00000700000000000000" pitchFamily="50" charset="0"/>
            </a:endParaRPr>
          </a:p>
        </p:txBody>
      </p:sp>
      <p:sp>
        <p:nvSpPr>
          <p:cNvPr id="6" name="Title 6">
            <a:extLst>
              <a:ext uri="{FF2B5EF4-FFF2-40B4-BE49-F238E27FC236}">
                <a16:creationId xmlns:a16="http://schemas.microsoft.com/office/drawing/2014/main" id="{A5137254-DDF1-88D8-99FE-6E1756277B31}"/>
              </a:ext>
            </a:extLst>
          </p:cNvPr>
          <p:cNvSpPr txBox="1">
            <a:spLocks/>
          </p:cNvSpPr>
          <p:nvPr/>
        </p:nvSpPr>
        <p:spPr>
          <a:xfrm>
            <a:off x="4978062" y="5306025"/>
            <a:ext cx="6798347" cy="811244"/>
          </a:xfrm>
          <a:prstGeom prst="rect">
            <a:avLst/>
          </a:prstGeom>
        </p:spPr>
        <p:txBody>
          <a:bodyPr vert="horz" lIns="0" tIns="45720" rIns="91440" bIns="0" rtlCol="0" anchor="b">
            <a:noAutofit/>
          </a:bodyPr>
          <a:lstStyle>
            <a:lvl1pPr algn="l" defTabSz="914400" rtl="0" eaLnBrk="1" latinLnBrk="0" hangingPunct="1">
              <a:lnSpc>
                <a:spcPct val="75000"/>
              </a:lnSpc>
              <a:spcBef>
                <a:spcPct val="0"/>
              </a:spcBef>
              <a:buNone/>
              <a:defRPr sz="9000" b="1" i="0" kern="1200" cap="all" spc="0" baseline="0">
                <a:solidFill>
                  <a:schemeClr val="bg1"/>
                </a:solidFill>
                <a:latin typeface="+mj-lt"/>
                <a:ea typeface="Dotum" panose="020B0600000101010101" pitchFamily="34" charset="-127"/>
                <a:cs typeface="+mj-cs"/>
              </a:defRPr>
            </a:lvl1pPr>
          </a:lstStyle>
          <a:p>
            <a:pPr algn="ctr"/>
            <a:r>
              <a:rPr lang="en-US" sz="7200" spc="600" dirty="0">
                <a:effectLst>
                  <a:outerShdw blurRad="50800" dist="38100" dir="8100000" algn="tr" rotWithShape="0">
                    <a:prstClr val="black">
                      <a:alpha val="40000"/>
                    </a:prstClr>
                  </a:outerShdw>
                </a:effectLst>
                <a:latin typeface="Montserrat SemiBold" panose="00000700000000000000" pitchFamily="50" charset="0"/>
              </a:rPr>
              <a:t>Education</a:t>
            </a:r>
          </a:p>
        </p:txBody>
      </p:sp>
      <p:sp>
        <p:nvSpPr>
          <p:cNvPr id="10" name="Rectangle 9">
            <a:extLst>
              <a:ext uri="{FF2B5EF4-FFF2-40B4-BE49-F238E27FC236}">
                <a16:creationId xmlns:a16="http://schemas.microsoft.com/office/drawing/2014/main" id="{7E35CF2E-066B-4569-E565-0E994F549B19}"/>
              </a:ext>
            </a:extLst>
          </p:cNvPr>
          <p:cNvSpPr/>
          <p:nvPr/>
        </p:nvSpPr>
        <p:spPr>
          <a:xfrm>
            <a:off x="4786178" y="5092326"/>
            <a:ext cx="7286625" cy="70724"/>
          </a:xfrm>
          <a:prstGeom prst="rect">
            <a:avLst/>
          </a:prstGeom>
          <a:solidFill>
            <a:srgbClr val="EF5039"/>
          </a:solidFill>
          <a:ln>
            <a:noFill/>
          </a:ln>
        </p:spPr>
        <p:style>
          <a:lnRef idx="2">
            <a:schemeClr val="dk1">
              <a:shade val="15000"/>
            </a:schemeClr>
          </a:lnRef>
          <a:fillRef idx="1">
            <a:schemeClr val="dk1"/>
          </a:fillRef>
          <a:effectRef idx="0">
            <a:schemeClr val="dk1"/>
          </a:effectRef>
          <a:fontRef idx="minor">
            <a:schemeClr val="lt1"/>
          </a:fontRef>
        </p:style>
        <p:txBody>
          <a:bodyPr rtlCol="0" anchor="ctr"/>
          <a:lstStyle/>
          <a:p>
            <a:pPr algn="ctr"/>
            <a:endParaRPr lang="en-US">
              <a:effectLst>
                <a:outerShdw blurRad="50800" dist="38100" dir="8100000" algn="tr" rotWithShape="0">
                  <a:prstClr val="black">
                    <a:alpha val="40000"/>
                  </a:prstClr>
                </a:outerShdw>
              </a:effectLst>
            </a:endParaRPr>
          </a:p>
        </p:txBody>
      </p:sp>
    </p:spTree>
    <p:extLst>
      <p:ext uri="{BB962C8B-B14F-4D97-AF65-F5344CB8AC3E}">
        <p14:creationId xmlns:p14="http://schemas.microsoft.com/office/powerpoint/2010/main" val="276400999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72106C1C-B30E-B2FD-5D7C-F430903E587C}"/>
              </a:ext>
            </a:extLst>
          </p:cNvPr>
          <p:cNvSpPr/>
          <p:nvPr/>
        </p:nvSpPr>
        <p:spPr>
          <a:xfrm>
            <a:off x="665221" y="1133856"/>
            <a:ext cx="11517561" cy="5724144"/>
          </a:xfrm>
          <a:prstGeom prst="rect">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itle 11">
            <a:extLst>
              <a:ext uri="{FF2B5EF4-FFF2-40B4-BE49-F238E27FC236}">
                <a16:creationId xmlns:a16="http://schemas.microsoft.com/office/drawing/2014/main" id="{E51E54AA-C194-0C36-8950-539B2EFB2D48}"/>
              </a:ext>
            </a:extLst>
          </p:cNvPr>
          <p:cNvSpPr>
            <a:spLocks noGrp="1"/>
          </p:cNvSpPr>
          <p:nvPr>
            <p:ph type="title"/>
          </p:nvPr>
        </p:nvSpPr>
        <p:spPr>
          <a:xfrm>
            <a:off x="665221" y="322"/>
            <a:ext cx="11526779" cy="1000390"/>
          </a:xfrm>
        </p:spPr>
        <p:txBody>
          <a:bodyPr anchor="b"/>
          <a:lstStyle/>
          <a:p>
            <a:r>
              <a:rPr lang="en-US" cap="none" dirty="0">
                <a:solidFill>
                  <a:schemeClr val="tx1"/>
                </a:solidFill>
                <a:latin typeface="Montserrat SemiBold" panose="00000700000000000000" pitchFamily="50" charset="0"/>
              </a:rPr>
              <a:t>What Is Sans Serif And Why Use It?</a:t>
            </a:r>
          </a:p>
        </p:txBody>
      </p:sp>
      <p:sp>
        <p:nvSpPr>
          <p:cNvPr id="13" name="Content Placeholder 12">
            <a:extLst>
              <a:ext uri="{FF2B5EF4-FFF2-40B4-BE49-F238E27FC236}">
                <a16:creationId xmlns:a16="http://schemas.microsoft.com/office/drawing/2014/main" id="{7382930C-EB71-893C-7430-CED786AFBD1C}"/>
              </a:ext>
            </a:extLst>
          </p:cNvPr>
          <p:cNvSpPr>
            <a:spLocks noGrp="1"/>
          </p:cNvSpPr>
          <p:nvPr>
            <p:ph sz="quarter" idx="14"/>
          </p:nvPr>
        </p:nvSpPr>
        <p:spPr>
          <a:xfrm>
            <a:off x="1115568" y="1392630"/>
            <a:ext cx="10524744" cy="4964853"/>
          </a:xfrm>
        </p:spPr>
        <p:txBody>
          <a:bodyPr/>
          <a:lstStyle/>
          <a:p>
            <a:r>
              <a:rPr lang="en-US" sz="4000" u="sng" dirty="0">
                <a:latin typeface="Montserrat SemiBold" panose="00000700000000000000" pitchFamily="50" charset="0"/>
              </a:rPr>
              <a:t>Sans-Serif </a:t>
            </a:r>
            <a:r>
              <a:rPr lang="en-US" sz="3200" b="0" dirty="0">
                <a:latin typeface="Montserrat SemiBold" panose="00000700000000000000" pitchFamily="50" charset="0"/>
              </a:rPr>
              <a:t>(Dyslexia friendly)</a:t>
            </a:r>
          </a:p>
          <a:p>
            <a:endParaRPr lang="en-US" sz="1800" b="0" dirty="0"/>
          </a:p>
          <a:p>
            <a:pPr marL="342900" indent="-342900">
              <a:buFont typeface="Arial" panose="020B0604020202020204" pitchFamily="34" charset="0"/>
              <a:buChar char="•"/>
            </a:pPr>
            <a:r>
              <a:rPr lang="en-US" sz="2800" dirty="0">
                <a:latin typeface="Montserrat SemiBold" panose="00000700000000000000" pitchFamily="50" charset="0"/>
              </a:rPr>
              <a:t>A, E, I, R, M, N</a:t>
            </a:r>
          </a:p>
          <a:p>
            <a:endParaRPr lang="en-US" dirty="0"/>
          </a:p>
          <a:p>
            <a:pPr lvl="4">
              <a:buFont typeface="Wingdings" panose="05000000000000000000" pitchFamily="2" charset="2"/>
              <a:buChar char="q"/>
            </a:pPr>
            <a:r>
              <a:rPr lang="en-US" dirty="0">
                <a:latin typeface="Arial" panose="020B0604020202020204" pitchFamily="34" charset="0"/>
                <a:cs typeface="Arial" panose="020B0604020202020204" pitchFamily="34" charset="0"/>
              </a:rPr>
              <a:t> </a:t>
            </a:r>
            <a:r>
              <a:rPr lang="en-US" sz="2800" dirty="0">
                <a:latin typeface="Arial" panose="020B0604020202020204" pitchFamily="34" charset="0"/>
                <a:cs typeface="Arial" panose="020B0604020202020204" pitchFamily="34" charset="0"/>
              </a:rPr>
              <a:t>Arial</a:t>
            </a:r>
          </a:p>
          <a:p>
            <a:pPr lvl="4">
              <a:buFont typeface="Wingdings" panose="05000000000000000000" pitchFamily="2" charset="2"/>
              <a:buChar char="q"/>
            </a:pPr>
            <a:r>
              <a:rPr lang="en-US" sz="2800" dirty="0">
                <a:latin typeface="Arial" panose="020B0604020202020204" pitchFamily="34" charset="0"/>
                <a:cs typeface="Arial" panose="020B0604020202020204" pitchFamily="34" charset="0"/>
              </a:rPr>
              <a:t> </a:t>
            </a:r>
            <a:r>
              <a:rPr lang="en-US" sz="2800" dirty="0">
                <a:latin typeface="Comic Sans MS" panose="030F0702030302020204" pitchFamily="66" charset="0"/>
              </a:rPr>
              <a:t>Comic Sans</a:t>
            </a:r>
          </a:p>
          <a:p>
            <a:pPr lvl="4">
              <a:buFont typeface="Wingdings" panose="05000000000000000000" pitchFamily="2" charset="2"/>
              <a:buChar char="q"/>
            </a:pPr>
            <a:r>
              <a:rPr lang="en-US" sz="2800" dirty="0"/>
              <a:t> </a:t>
            </a:r>
            <a:r>
              <a:rPr lang="en-US" sz="2800" dirty="0">
                <a:latin typeface="Verdana" panose="020B0604030504040204" pitchFamily="34" charset="0"/>
                <a:ea typeface="Verdana" panose="020B0604030504040204" pitchFamily="34" charset="0"/>
              </a:rPr>
              <a:t>Verdana</a:t>
            </a:r>
          </a:p>
        </p:txBody>
      </p:sp>
      <p:sp>
        <p:nvSpPr>
          <p:cNvPr id="7" name="TextBox 6">
            <a:extLst>
              <a:ext uri="{FF2B5EF4-FFF2-40B4-BE49-F238E27FC236}">
                <a16:creationId xmlns:a16="http://schemas.microsoft.com/office/drawing/2014/main" id="{D79BE879-DAB4-93BC-F75F-9B56A7D1C1E0}"/>
              </a:ext>
            </a:extLst>
          </p:cNvPr>
          <p:cNvSpPr txBox="1"/>
          <p:nvPr/>
        </p:nvSpPr>
        <p:spPr>
          <a:xfrm>
            <a:off x="6821424" y="2048256"/>
            <a:ext cx="3502152" cy="3770263"/>
          </a:xfrm>
          <a:prstGeom prst="rect">
            <a:avLst/>
          </a:prstGeom>
          <a:noFill/>
        </p:spPr>
        <p:txBody>
          <a:bodyPr wrap="square" rtlCol="0">
            <a:spAutoFit/>
          </a:bodyPr>
          <a:lstStyle/>
          <a:p>
            <a:pPr algn="ctr"/>
            <a:r>
              <a:rPr lang="en-US" sz="23900" dirty="0">
                <a:ln>
                  <a:solidFill>
                    <a:schemeClr val="bg1"/>
                  </a:solidFill>
                </a:ln>
                <a:solidFill>
                  <a:srgbClr val="EF5039"/>
                </a:solidFill>
                <a:effectLst>
                  <a:outerShdw blurRad="50800" dist="38100" dir="8100000" algn="tr" rotWithShape="0">
                    <a:prstClr val="black">
                      <a:alpha val="40000"/>
                    </a:prstClr>
                  </a:outerShdw>
                </a:effectLst>
                <a:latin typeface="Verdana" panose="020B0604030504040204" pitchFamily="34" charset="0"/>
                <a:ea typeface="Verdana" panose="020B0604030504040204" pitchFamily="34" charset="0"/>
              </a:rPr>
              <a:t>E</a:t>
            </a:r>
          </a:p>
        </p:txBody>
      </p:sp>
      <p:sp>
        <p:nvSpPr>
          <p:cNvPr id="3" name="Rectangle 2">
            <a:extLst>
              <a:ext uri="{FF2B5EF4-FFF2-40B4-BE49-F238E27FC236}">
                <a16:creationId xmlns:a16="http://schemas.microsoft.com/office/drawing/2014/main" id="{4FEE4303-4B22-70FC-49FA-2AA54A703589}"/>
              </a:ext>
            </a:extLst>
          </p:cNvPr>
          <p:cNvSpPr/>
          <p:nvPr/>
        </p:nvSpPr>
        <p:spPr>
          <a:xfrm>
            <a:off x="176731" y="1028700"/>
            <a:ext cx="399350" cy="5829300"/>
          </a:xfrm>
          <a:prstGeom prst="rect">
            <a:avLst/>
          </a:prstGeom>
          <a:solidFill>
            <a:srgbClr val="E47A7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Slide Number Placeholder 3">
            <a:extLst>
              <a:ext uri="{FF2B5EF4-FFF2-40B4-BE49-F238E27FC236}">
                <a16:creationId xmlns:a16="http://schemas.microsoft.com/office/drawing/2014/main" id="{94E04865-D0B8-7710-4D40-AF7C5EDE674A}"/>
              </a:ext>
            </a:extLst>
          </p:cNvPr>
          <p:cNvSpPr txBox="1">
            <a:spLocks/>
          </p:cNvSpPr>
          <p:nvPr/>
        </p:nvSpPr>
        <p:spPr>
          <a:xfrm>
            <a:off x="176731" y="658369"/>
            <a:ext cx="399350" cy="301752"/>
          </a:xfrm>
          <a:prstGeom prst="rect">
            <a:avLst/>
          </a:prstGeom>
        </p:spPr>
        <p:txBody>
          <a:bodyPr vert="horz" lIns="0" tIns="0" rIns="0" bIns="0" rtlCol="0" anchor="t"/>
          <a:lstStyle>
            <a:defPPr>
              <a:defRPr lang="en-US"/>
            </a:defPPr>
            <a:lvl1pPr marL="0" algn="ctr" defTabSz="457200" rtl="0" eaLnBrk="1" latinLnBrk="0" hangingPunct="1">
              <a:defRPr sz="1200" b="1" kern="1200" spc="0">
                <a:solidFill>
                  <a:schemeClr val="bg1"/>
                </a:solidFill>
                <a:latin typeface="Dotum" panose="020B0600000101010101" pitchFamily="34" charset="-127"/>
                <a:ea typeface="Dotum" panose="020B0600000101010101" pitchFamily="34" charset="-127"/>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4FAB73BC-B049-4115-A692-8D63A059BFB8}" type="slidenum">
              <a:rPr lang="en-US" sz="1800" smtClean="0">
                <a:solidFill>
                  <a:schemeClr val="tx1"/>
                </a:solidFill>
                <a:latin typeface="+mn-lt"/>
              </a:rPr>
              <a:pPr/>
              <a:t>10</a:t>
            </a:fld>
            <a:endParaRPr lang="en-US" sz="1800" dirty="0">
              <a:solidFill>
                <a:schemeClr val="tx1"/>
              </a:solidFill>
              <a:latin typeface="+mn-lt"/>
            </a:endParaRPr>
          </a:p>
        </p:txBody>
      </p:sp>
    </p:spTree>
    <p:extLst>
      <p:ext uri="{BB962C8B-B14F-4D97-AF65-F5344CB8AC3E}">
        <p14:creationId xmlns:p14="http://schemas.microsoft.com/office/powerpoint/2010/main" val="370500198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CC34BBC0-AEF4-71C7-2E08-7222BD6D04C7}"/>
              </a:ext>
            </a:extLst>
          </p:cNvPr>
          <p:cNvSpPr/>
          <p:nvPr/>
        </p:nvSpPr>
        <p:spPr>
          <a:xfrm>
            <a:off x="665221" y="1133856"/>
            <a:ext cx="11517561" cy="5724144"/>
          </a:xfrm>
          <a:prstGeom prst="rect">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itle 11">
            <a:extLst>
              <a:ext uri="{FF2B5EF4-FFF2-40B4-BE49-F238E27FC236}">
                <a16:creationId xmlns:a16="http://schemas.microsoft.com/office/drawing/2014/main" id="{E51E54AA-C194-0C36-8950-539B2EFB2D48}"/>
              </a:ext>
            </a:extLst>
          </p:cNvPr>
          <p:cNvSpPr>
            <a:spLocks noGrp="1"/>
          </p:cNvSpPr>
          <p:nvPr>
            <p:ph type="title"/>
          </p:nvPr>
        </p:nvSpPr>
        <p:spPr>
          <a:xfrm>
            <a:off x="665221" y="-25728"/>
            <a:ext cx="11526779" cy="1000390"/>
          </a:xfrm>
        </p:spPr>
        <p:txBody>
          <a:bodyPr anchor="b"/>
          <a:lstStyle/>
          <a:p>
            <a:r>
              <a:rPr lang="en-US" cap="none" dirty="0">
                <a:solidFill>
                  <a:schemeClr val="tx1"/>
                </a:solidFill>
                <a:latin typeface="Montserrat SemiBold" panose="00000700000000000000" pitchFamily="50" charset="0"/>
              </a:rPr>
              <a:t>What Is Serif And Why Use It?</a:t>
            </a:r>
          </a:p>
        </p:txBody>
      </p:sp>
      <p:sp>
        <p:nvSpPr>
          <p:cNvPr id="2" name="Content Placeholder 1">
            <a:extLst>
              <a:ext uri="{FF2B5EF4-FFF2-40B4-BE49-F238E27FC236}">
                <a16:creationId xmlns:a16="http://schemas.microsoft.com/office/drawing/2014/main" id="{5DCD9FCA-D899-E09F-6482-90E0F96EC136}"/>
              </a:ext>
            </a:extLst>
          </p:cNvPr>
          <p:cNvSpPr>
            <a:spLocks noGrp="1"/>
          </p:cNvSpPr>
          <p:nvPr>
            <p:ph sz="quarter" idx="13"/>
          </p:nvPr>
        </p:nvSpPr>
        <p:spPr>
          <a:xfrm>
            <a:off x="1101938" y="1392630"/>
            <a:ext cx="10501798" cy="4964853"/>
          </a:xfrm>
        </p:spPr>
        <p:txBody>
          <a:bodyPr/>
          <a:lstStyle/>
          <a:p>
            <a:r>
              <a:rPr lang="en-US" sz="4000" u="sng" dirty="0">
                <a:latin typeface="Times New Roman" panose="02020603050405020304" pitchFamily="18" charset="0"/>
                <a:cs typeface="Times New Roman" panose="02020603050405020304" pitchFamily="18" charset="0"/>
              </a:rPr>
              <a:t>Serif</a:t>
            </a:r>
          </a:p>
          <a:p>
            <a:endParaRPr lang="en-US" sz="3600" u="sng" dirty="0">
              <a:latin typeface="Times New Roman" panose="02020603050405020304" pitchFamily="18" charset="0"/>
              <a:cs typeface="Times New Roman" panose="02020603050405020304" pitchFamily="18" charset="0"/>
            </a:endParaRPr>
          </a:p>
          <a:p>
            <a:pPr marL="342900" lvl="1" indent="-342900">
              <a:buFont typeface="Arial" panose="020B0604020202020204" pitchFamily="34" charset="0"/>
              <a:buChar char="•"/>
            </a:pPr>
            <a:r>
              <a:rPr lang="en-US" sz="2800" dirty="0">
                <a:latin typeface="Georgia" panose="02040502050405020303" pitchFamily="18" charset="0"/>
              </a:rPr>
              <a:t>A, E, I, R, M, N</a:t>
            </a:r>
          </a:p>
          <a:p>
            <a:pPr marL="0" lvl="1" indent="0">
              <a:buNone/>
            </a:pPr>
            <a:endParaRPr lang="en-US" dirty="0"/>
          </a:p>
          <a:p>
            <a:pPr marL="617220" lvl="2" indent="-342900">
              <a:buFont typeface="Wingdings" panose="05000000000000000000" pitchFamily="2" charset="2"/>
              <a:buChar char="q"/>
            </a:pPr>
            <a:r>
              <a:rPr lang="en-US" sz="2800" dirty="0">
                <a:latin typeface="Georgia" panose="02040502050405020303" pitchFamily="18" charset="0"/>
              </a:rPr>
              <a:t>Georgia</a:t>
            </a:r>
          </a:p>
          <a:p>
            <a:pPr marL="617220" lvl="2" indent="-342900">
              <a:buFont typeface="Wingdings" panose="05000000000000000000" pitchFamily="2" charset="2"/>
              <a:buChar char="q"/>
            </a:pPr>
            <a:r>
              <a:rPr lang="en-US" sz="2800" dirty="0">
                <a:latin typeface="Times New Roman" panose="02020603050405020304" pitchFamily="18" charset="0"/>
                <a:cs typeface="Times New Roman" panose="02020603050405020304" pitchFamily="18" charset="0"/>
              </a:rPr>
              <a:t>Times New Roman</a:t>
            </a:r>
          </a:p>
          <a:p>
            <a:pPr marL="617220" lvl="2" indent="-342900">
              <a:buFont typeface="Wingdings" panose="05000000000000000000" pitchFamily="2" charset="2"/>
              <a:buChar char="q"/>
            </a:pPr>
            <a:r>
              <a:rPr lang="en-US" sz="2800" dirty="0">
                <a:latin typeface="Aldhabi" panose="020F0502020204030204" pitchFamily="2" charset="-78"/>
                <a:cs typeface="Aldhabi" panose="020F0502020204030204" pitchFamily="2" charset="-78"/>
              </a:rPr>
              <a:t>Aldhabi</a:t>
            </a:r>
          </a:p>
        </p:txBody>
      </p:sp>
      <p:sp>
        <p:nvSpPr>
          <p:cNvPr id="10" name="TextBox 9">
            <a:extLst>
              <a:ext uri="{FF2B5EF4-FFF2-40B4-BE49-F238E27FC236}">
                <a16:creationId xmlns:a16="http://schemas.microsoft.com/office/drawing/2014/main" id="{9BAAFDA7-79F9-BCD8-65A6-361EAD163967}"/>
              </a:ext>
            </a:extLst>
          </p:cNvPr>
          <p:cNvSpPr txBox="1"/>
          <p:nvPr/>
        </p:nvSpPr>
        <p:spPr>
          <a:xfrm>
            <a:off x="6821424" y="2048256"/>
            <a:ext cx="3502152" cy="3770263"/>
          </a:xfrm>
          <a:prstGeom prst="rect">
            <a:avLst/>
          </a:prstGeom>
          <a:noFill/>
        </p:spPr>
        <p:txBody>
          <a:bodyPr wrap="square" rtlCol="0">
            <a:spAutoFit/>
          </a:bodyPr>
          <a:lstStyle/>
          <a:p>
            <a:pPr algn="ctr"/>
            <a:r>
              <a:rPr lang="en-US" sz="23900" dirty="0">
                <a:ln>
                  <a:solidFill>
                    <a:schemeClr val="bg1"/>
                  </a:solidFill>
                </a:ln>
                <a:solidFill>
                  <a:srgbClr val="EF5039"/>
                </a:solidFill>
                <a:effectLst>
                  <a:outerShdw blurRad="50800" dist="38100" dir="8100000" algn="tr" rotWithShape="0">
                    <a:prstClr val="black">
                      <a:alpha val="40000"/>
                    </a:prstClr>
                  </a:outerShdw>
                </a:effectLst>
                <a:latin typeface="Georgia" panose="02040502050405020303" pitchFamily="18" charset="0"/>
              </a:rPr>
              <a:t>E</a:t>
            </a:r>
            <a:endParaRPr lang="en-US" sz="23900" dirty="0">
              <a:ln>
                <a:solidFill>
                  <a:schemeClr val="bg1"/>
                </a:solidFill>
              </a:ln>
              <a:solidFill>
                <a:srgbClr val="EF5039"/>
              </a:solidFill>
              <a:effectLst>
                <a:outerShdw blurRad="50800" dist="38100" dir="8100000" algn="tr" rotWithShape="0">
                  <a:prstClr val="black">
                    <a:alpha val="40000"/>
                  </a:prstClr>
                </a:outerShdw>
              </a:effectLst>
            </a:endParaRPr>
          </a:p>
        </p:txBody>
      </p:sp>
      <p:sp>
        <p:nvSpPr>
          <p:cNvPr id="4" name="Rectangle 3">
            <a:extLst>
              <a:ext uri="{FF2B5EF4-FFF2-40B4-BE49-F238E27FC236}">
                <a16:creationId xmlns:a16="http://schemas.microsoft.com/office/drawing/2014/main" id="{FD81BD29-33F8-1D5E-3789-A49FCC95EA02}"/>
              </a:ext>
            </a:extLst>
          </p:cNvPr>
          <p:cNvSpPr/>
          <p:nvPr/>
        </p:nvSpPr>
        <p:spPr>
          <a:xfrm>
            <a:off x="176731" y="1028700"/>
            <a:ext cx="399350" cy="5829300"/>
          </a:xfrm>
          <a:prstGeom prst="rect">
            <a:avLst/>
          </a:prstGeom>
          <a:solidFill>
            <a:srgbClr val="E47A7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lide Number Placeholder 3">
            <a:extLst>
              <a:ext uri="{FF2B5EF4-FFF2-40B4-BE49-F238E27FC236}">
                <a16:creationId xmlns:a16="http://schemas.microsoft.com/office/drawing/2014/main" id="{99015723-ACA3-881C-6C8D-C5C479FC643E}"/>
              </a:ext>
            </a:extLst>
          </p:cNvPr>
          <p:cNvSpPr>
            <a:spLocks noGrp="1"/>
          </p:cNvSpPr>
          <p:nvPr>
            <p:ph type="sldNum" sz="quarter" idx="12"/>
          </p:nvPr>
        </p:nvSpPr>
        <p:spPr>
          <a:xfrm>
            <a:off x="176731" y="658369"/>
            <a:ext cx="399350" cy="301752"/>
          </a:xfrm>
        </p:spPr>
        <p:txBody>
          <a:bodyPr/>
          <a:lstStyle/>
          <a:p>
            <a:fld id="{4FAB73BC-B049-4115-A692-8D63A059BFB8}" type="slidenum">
              <a:rPr lang="en-US" sz="1800" smtClean="0">
                <a:solidFill>
                  <a:schemeClr val="tx1"/>
                </a:solidFill>
                <a:latin typeface="+mn-lt"/>
              </a:rPr>
              <a:pPr/>
              <a:t>11</a:t>
            </a:fld>
            <a:endParaRPr lang="en-US" sz="1800" dirty="0">
              <a:solidFill>
                <a:schemeClr val="tx1"/>
              </a:solidFill>
              <a:latin typeface="+mn-lt"/>
            </a:endParaRPr>
          </a:p>
        </p:txBody>
      </p:sp>
    </p:spTree>
    <p:extLst>
      <p:ext uri="{BB962C8B-B14F-4D97-AF65-F5344CB8AC3E}">
        <p14:creationId xmlns:p14="http://schemas.microsoft.com/office/powerpoint/2010/main" val="362801368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4F4E5CB2-FE66-1F37-B297-096C10EF695A}"/>
              </a:ext>
            </a:extLst>
          </p:cNvPr>
          <p:cNvSpPr/>
          <p:nvPr/>
        </p:nvSpPr>
        <p:spPr>
          <a:xfrm>
            <a:off x="665221" y="1028700"/>
            <a:ext cx="11517561" cy="5829300"/>
          </a:xfrm>
          <a:prstGeom prst="rect">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itle 12">
            <a:extLst>
              <a:ext uri="{FF2B5EF4-FFF2-40B4-BE49-F238E27FC236}">
                <a16:creationId xmlns:a16="http://schemas.microsoft.com/office/drawing/2014/main" id="{151C012B-9D7E-B8B7-306E-1A294ED6E875}"/>
              </a:ext>
            </a:extLst>
          </p:cNvPr>
          <p:cNvSpPr>
            <a:spLocks noGrp="1"/>
          </p:cNvSpPr>
          <p:nvPr>
            <p:ph type="title"/>
          </p:nvPr>
        </p:nvSpPr>
        <p:spPr>
          <a:xfrm>
            <a:off x="656004" y="-4021"/>
            <a:ext cx="11526779" cy="1074141"/>
          </a:xfrm>
        </p:spPr>
        <p:txBody>
          <a:bodyPr anchor="b"/>
          <a:lstStyle/>
          <a:p>
            <a:r>
              <a:rPr lang="en-US" cap="none" dirty="0">
                <a:solidFill>
                  <a:schemeClr val="tx1"/>
                </a:solidFill>
                <a:latin typeface="Montserrat SemiBold" panose="00000700000000000000" pitchFamily="50" charset="0"/>
              </a:rPr>
              <a:t>What is the Top 10 typeface to use for individuals with dyslexia and why?</a:t>
            </a:r>
          </a:p>
        </p:txBody>
      </p:sp>
      <p:sp>
        <p:nvSpPr>
          <p:cNvPr id="7" name="Content Placeholder 6">
            <a:extLst>
              <a:ext uri="{FF2B5EF4-FFF2-40B4-BE49-F238E27FC236}">
                <a16:creationId xmlns:a16="http://schemas.microsoft.com/office/drawing/2014/main" id="{72564D26-D193-E795-7E23-0BFBB7E80630}"/>
              </a:ext>
            </a:extLst>
          </p:cNvPr>
          <p:cNvSpPr>
            <a:spLocks noGrp="1"/>
          </p:cNvSpPr>
          <p:nvPr>
            <p:ph sz="quarter" idx="14"/>
          </p:nvPr>
        </p:nvSpPr>
        <p:spPr>
          <a:xfrm>
            <a:off x="6537884" y="1514762"/>
            <a:ext cx="2551049" cy="1483708"/>
          </a:xfrm>
        </p:spPr>
        <p:txBody>
          <a:bodyPr anchor="ctr"/>
          <a:lstStyle/>
          <a:p>
            <a:pPr algn="ctr"/>
            <a:r>
              <a:rPr lang="en-US" dirty="0">
                <a:latin typeface="Source Sans Pro Light" panose="020B0403030403020204" pitchFamily="34" charset="0"/>
                <a:ea typeface="Source Sans Pro Light" panose="020B0403030403020204" pitchFamily="34" charset="0"/>
              </a:rPr>
              <a:t>San Serif</a:t>
            </a:r>
          </a:p>
        </p:txBody>
      </p:sp>
      <p:sp>
        <p:nvSpPr>
          <p:cNvPr id="3" name="Content Placeholder 6">
            <a:extLst>
              <a:ext uri="{FF2B5EF4-FFF2-40B4-BE49-F238E27FC236}">
                <a16:creationId xmlns:a16="http://schemas.microsoft.com/office/drawing/2014/main" id="{5536DFF3-23AF-629C-A2CB-FB7366DE5058}"/>
              </a:ext>
            </a:extLst>
          </p:cNvPr>
          <p:cNvSpPr txBox="1">
            <a:spLocks/>
          </p:cNvSpPr>
          <p:nvPr/>
        </p:nvSpPr>
        <p:spPr>
          <a:xfrm>
            <a:off x="3723277" y="1514762"/>
            <a:ext cx="2551049" cy="1483708"/>
          </a:xfrm>
          <a:prstGeom prst="rect">
            <a:avLst/>
          </a:prstGeom>
        </p:spPr>
        <p:txBody>
          <a:bodyPr vert="horz" lIns="91440" tIns="45720" rIns="91440" bIns="45720" rtlCol="0" anchor="ctr">
            <a:normAutofit/>
          </a:bodyPr>
          <a:lstStyle>
            <a:lvl1pPr marL="0" indent="0" algn="l" defTabSz="914400" rtl="0" eaLnBrk="1" latinLnBrk="0" hangingPunct="1">
              <a:lnSpc>
                <a:spcPct val="90000"/>
              </a:lnSpc>
              <a:spcBef>
                <a:spcPts val="1200"/>
              </a:spcBef>
              <a:spcAft>
                <a:spcPts val="200"/>
              </a:spcAft>
              <a:buClr>
                <a:schemeClr val="bg1"/>
              </a:buClr>
              <a:buFont typeface="+mj-lt"/>
              <a:buNone/>
              <a:defRPr sz="2400" b="1" kern="1200" spc="0">
                <a:solidFill>
                  <a:schemeClr val="bg1"/>
                </a:solidFill>
                <a:latin typeface="+mn-lt"/>
                <a:ea typeface="Dotum" panose="020B0600000101010101" pitchFamily="34" charset="-127"/>
                <a:cs typeface="+mn-cs"/>
              </a:defRPr>
            </a:lvl1pPr>
            <a:lvl2pPr marL="0" indent="0" algn="l" defTabSz="914400" rtl="0" eaLnBrk="1" latinLnBrk="0" hangingPunct="1">
              <a:lnSpc>
                <a:spcPct val="90000"/>
              </a:lnSpc>
              <a:spcBef>
                <a:spcPts val="1200"/>
              </a:spcBef>
              <a:spcAft>
                <a:spcPts val="200"/>
              </a:spcAft>
              <a:buClr>
                <a:schemeClr val="bg1"/>
              </a:buClr>
              <a:buFont typeface="Wingdings" panose="05000000000000000000" pitchFamily="2" charset="2"/>
              <a:buNone/>
              <a:defRPr sz="2400" b="0" kern="1200" spc="0">
                <a:solidFill>
                  <a:schemeClr val="bg1"/>
                </a:solidFill>
                <a:latin typeface="+mn-lt"/>
                <a:ea typeface="Dotum" panose="020B0600000101010101" pitchFamily="34" charset="-127"/>
                <a:cs typeface="+mn-cs"/>
              </a:defRPr>
            </a:lvl2pPr>
            <a:lvl3pPr marL="182880" indent="-182880" algn="l" defTabSz="914400" rtl="0" eaLnBrk="1" latinLnBrk="0" hangingPunct="1">
              <a:lnSpc>
                <a:spcPct val="90000"/>
              </a:lnSpc>
              <a:spcBef>
                <a:spcPts val="1200"/>
              </a:spcBef>
              <a:spcAft>
                <a:spcPts val="200"/>
              </a:spcAft>
              <a:buClr>
                <a:schemeClr val="bg1"/>
              </a:buClr>
              <a:buFont typeface="Wingdings" panose="05000000000000000000" pitchFamily="2" charset="2"/>
              <a:buChar char=" "/>
              <a:defRPr sz="2400" b="0" kern="1200" spc="0">
                <a:solidFill>
                  <a:schemeClr val="bg1"/>
                </a:solidFill>
                <a:latin typeface="+mn-lt"/>
                <a:ea typeface="Dotum" panose="020B0600000101010101" pitchFamily="34" charset="-127"/>
                <a:cs typeface="+mn-cs"/>
              </a:defRPr>
            </a:lvl3pPr>
            <a:lvl4pPr marL="365760" indent="-182880" algn="l" defTabSz="914400" rtl="0" eaLnBrk="1" latinLnBrk="0" hangingPunct="1">
              <a:lnSpc>
                <a:spcPct val="90000"/>
              </a:lnSpc>
              <a:spcBef>
                <a:spcPts val="1200"/>
              </a:spcBef>
              <a:spcAft>
                <a:spcPts val="200"/>
              </a:spcAft>
              <a:buClr>
                <a:schemeClr val="bg1"/>
              </a:buClr>
              <a:buFont typeface="Wingdings" panose="05000000000000000000" pitchFamily="2" charset="2"/>
              <a:buChar char=" "/>
              <a:defRPr sz="2400" b="0" kern="1200" spc="0">
                <a:solidFill>
                  <a:schemeClr val="bg1"/>
                </a:solidFill>
                <a:latin typeface="+mn-lt"/>
                <a:ea typeface="Dotum" panose="020B0600000101010101" pitchFamily="34" charset="-127"/>
                <a:cs typeface="+mn-cs"/>
              </a:defRPr>
            </a:lvl4pPr>
            <a:lvl5pPr marL="548640" indent="-182880" algn="l" defTabSz="914400" rtl="0" eaLnBrk="1" latinLnBrk="0" hangingPunct="1">
              <a:lnSpc>
                <a:spcPct val="90000"/>
              </a:lnSpc>
              <a:spcBef>
                <a:spcPts val="1200"/>
              </a:spcBef>
              <a:spcAft>
                <a:spcPts val="200"/>
              </a:spcAft>
              <a:buClr>
                <a:schemeClr val="bg1"/>
              </a:buClr>
              <a:buFont typeface="Wingdings" panose="05000000000000000000" pitchFamily="2" charset="2"/>
              <a:buChar char=" "/>
              <a:defRPr sz="2400" b="0" kern="1200" spc="0">
                <a:solidFill>
                  <a:schemeClr val="bg1"/>
                </a:solidFill>
                <a:latin typeface="+mn-lt"/>
                <a:ea typeface="Dotum" panose="020B0600000101010101" pitchFamily="34" charset="-127"/>
                <a:cs typeface="+mn-cs"/>
              </a:defRPr>
            </a:lvl5pPr>
            <a:lvl6pPr marL="1284600" indent="-22860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6pPr>
            <a:lvl7pPr marL="1471800" indent="-22860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7pPr>
            <a:lvl8pPr marL="1629000" indent="-22860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8pPr>
            <a:lvl9pPr marL="1806200" indent="-22860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9pPr>
          </a:lstStyle>
          <a:p>
            <a:pPr algn="ctr"/>
            <a:endParaRPr lang="en-US" dirty="0">
              <a:latin typeface="Arial" panose="020B0604020202020204" pitchFamily="34" charset="0"/>
              <a:cs typeface="Arial" panose="020B0604020202020204" pitchFamily="34" charset="0"/>
            </a:endParaRPr>
          </a:p>
        </p:txBody>
      </p:sp>
      <p:sp>
        <p:nvSpPr>
          <p:cNvPr id="4" name="Content Placeholder 6">
            <a:extLst>
              <a:ext uri="{FF2B5EF4-FFF2-40B4-BE49-F238E27FC236}">
                <a16:creationId xmlns:a16="http://schemas.microsoft.com/office/drawing/2014/main" id="{DE763BB0-522E-29CE-FA8E-AC1C1814B89D}"/>
              </a:ext>
            </a:extLst>
          </p:cNvPr>
          <p:cNvSpPr txBox="1">
            <a:spLocks/>
          </p:cNvSpPr>
          <p:nvPr/>
        </p:nvSpPr>
        <p:spPr>
          <a:xfrm>
            <a:off x="14096378" y="865139"/>
            <a:ext cx="2551049" cy="1483708"/>
          </a:xfrm>
          <a:prstGeom prst="rect">
            <a:avLst/>
          </a:prstGeom>
        </p:spPr>
        <p:txBody>
          <a:bodyPr vert="horz" lIns="91440" tIns="45720" rIns="91440" bIns="45720" rtlCol="0" anchor="ctr">
            <a:normAutofit/>
          </a:bodyPr>
          <a:lstStyle>
            <a:lvl1pPr marL="0" indent="0" algn="l" defTabSz="914400" rtl="0" eaLnBrk="1" latinLnBrk="0" hangingPunct="1">
              <a:lnSpc>
                <a:spcPct val="90000"/>
              </a:lnSpc>
              <a:spcBef>
                <a:spcPts val="1200"/>
              </a:spcBef>
              <a:spcAft>
                <a:spcPts val="200"/>
              </a:spcAft>
              <a:buClr>
                <a:schemeClr val="bg1"/>
              </a:buClr>
              <a:buFont typeface="+mj-lt"/>
              <a:buNone/>
              <a:defRPr sz="2400" b="1" kern="1200" spc="0">
                <a:solidFill>
                  <a:schemeClr val="bg1"/>
                </a:solidFill>
                <a:latin typeface="+mn-lt"/>
                <a:ea typeface="Dotum" panose="020B0600000101010101" pitchFamily="34" charset="-127"/>
                <a:cs typeface="+mn-cs"/>
              </a:defRPr>
            </a:lvl1pPr>
            <a:lvl2pPr marL="0" indent="0" algn="l" defTabSz="914400" rtl="0" eaLnBrk="1" latinLnBrk="0" hangingPunct="1">
              <a:lnSpc>
                <a:spcPct val="90000"/>
              </a:lnSpc>
              <a:spcBef>
                <a:spcPts val="1200"/>
              </a:spcBef>
              <a:spcAft>
                <a:spcPts val="200"/>
              </a:spcAft>
              <a:buClr>
                <a:schemeClr val="bg1"/>
              </a:buClr>
              <a:buFont typeface="Wingdings" panose="05000000000000000000" pitchFamily="2" charset="2"/>
              <a:buNone/>
              <a:defRPr sz="2400" b="0" kern="1200" spc="0">
                <a:solidFill>
                  <a:schemeClr val="bg1"/>
                </a:solidFill>
                <a:latin typeface="+mn-lt"/>
                <a:ea typeface="Dotum" panose="020B0600000101010101" pitchFamily="34" charset="-127"/>
                <a:cs typeface="+mn-cs"/>
              </a:defRPr>
            </a:lvl2pPr>
            <a:lvl3pPr marL="182880" indent="-182880" algn="l" defTabSz="914400" rtl="0" eaLnBrk="1" latinLnBrk="0" hangingPunct="1">
              <a:lnSpc>
                <a:spcPct val="90000"/>
              </a:lnSpc>
              <a:spcBef>
                <a:spcPts val="1200"/>
              </a:spcBef>
              <a:spcAft>
                <a:spcPts val="200"/>
              </a:spcAft>
              <a:buClr>
                <a:schemeClr val="bg1"/>
              </a:buClr>
              <a:buFont typeface="Wingdings" panose="05000000000000000000" pitchFamily="2" charset="2"/>
              <a:buChar char=" "/>
              <a:defRPr sz="2400" b="0" kern="1200" spc="0">
                <a:solidFill>
                  <a:schemeClr val="bg1"/>
                </a:solidFill>
                <a:latin typeface="+mn-lt"/>
                <a:ea typeface="Dotum" panose="020B0600000101010101" pitchFamily="34" charset="-127"/>
                <a:cs typeface="+mn-cs"/>
              </a:defRPr>
            </a:lvl3pPr>
            <a:lvl4pPr marL="365760" indent="-182880" algn="l" defTabSz="914400" rtl="0" eaLnBrk="1" latinLnBrk="0" hangingPunct="1">
              <a:lnSpc>
                <a:spcPct val="90000"/>
              </a:lnSpc>
              <a:spcBef>
                <a:spcPts val="1200"/>
              </a:spcBef>
              <a:spcAft>
                <a:spcPts val="200"/>
              </a:spcAft>
              <a:buClr>
                <a:schemeClr val="bg1"/>
              </a:buClr>
              <a:buFont typeface="Wingdings" panose="05000000000000000000" pitchFamily="2" charset="2"/>
              <a:buChar char=" "/>
              <a:defRPr sz="2400" b="0" kern="1200" spc="0">
                <a:solidFill>
                  <a:schemeClr val="bg1"/>
                </a:solidFill>
                <a:latin typeface="+mn-lt"/>
                <a:ea typeface="Dotum" panose="020B0600000101010101" pitchFamily="34" charset="-127"/>
                <a:cs typeface="+mn-cs"/>
              </a:defRPr>
            </a:lvl4pPr>
            <a:lvl5pPr marL="548640" indent="-182880" algn="l" defTabSz="914400" rtl="0" eaLnBrk="1" latinLnBrk="0" hangingPunct="1">
              <a:lnSpc>
                <a:spcPct val="90000"/>
              </a:lnSpc>
              <a:spcBef>
                <a:spcPts val="1200"/>
              </a:spcBef>
              <a:spcAft>
                <a:spcPts val="200"/>
              </a:spcAft>
              <a:buClr>
                <a:schemeClr val="bg1"/>
              </a:buClr>
              <a:buFont typeface="Wingdings" panose="05000000000000000000" pitchFamily="2" charset="2"/>
              <a:buChar char=" "/>
              <a:defRPr sz="2400" b="0" kern="1200" spc="0">
                <a:solidFill>
                  <a:schemeClr val="bg1"/>
                </a:solidFill>
                <a:latin typeface="+mn-lt"/>
                <a:ea typeface="Dotum" panose="020B0600000101010101" pitchFamily="34" charset="-127"/>
                <a:cs typeface="+mn-cs"/>
              </a:defRPr>
            </a:lvl5pPr>
            <a:lvl6pPr marL="1284600" indent="-22860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6pPr>
            <a:lvl7pPr marL="1471800" indent="-22860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7pPr>
            <a:lvl8pPr marL="1629000" indent="-22860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8pPr>
            <a:lvl9pPr marL="1806200" indent="-22860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9pPr>
          </a:lstStyle>
          <a:p>
            <a:pPr algn="ctr"/>
            <a:endParaRPr lang="en-US" dirty="0">
              <a:latin typeface="Source Sans Pro Light" panose="020B0403030403020204" pitchFamily="34" charset="0"/>
              <a:ea typeface="Source Sans Pro Light" panose="020B0403030403020204" pitchFamily="34" charset="0"/>
            </a:endParaRPr>
          </a:p>
        </p:txBody>
      </p:sp>
      <p:sp>
        <p:nvSpPr>
          <p:cNvPr id="6" name="Content Placeholder 1">
            <a:extLst>
              <a:ext uri="{FF2B5EF4-FFF2-40B4-BE49-F238E27FC236}">
                <a16:creationId xmlns:a16="http://schemas.microsoft.com/office/drawing/2014/main" id="{2843809D-B3BE-7C6B-B9BA-2E012B9F1E0A}"/>
              </a:ext>
            </a:extLst>
          </p:cNvPr>
          <p:cNvSpPr txBox="1">
            <a:spLocks/>
          </p:cNvSpPr>
          <p:nvPr/>
        </p:nvSpPr>
        <p:spPr>
          <a:xfrm>
            <a:off x="-2514390" y="4454141"/>
            <a:ext cx="1527032" cy="1151393"/>
          </a:xfrm>
          <a:prstGeom prst="rect">
            <a:avLst/>
          </a:prstGeom>
        </p:spPr>
        <p:txBody>
          <a:bodyPr vert="horz" lIns="91440" tIns="45720" rIns="91440" bIns="45720" rtlCol="0" anchor="ctr">
            <a:normAutofit/>
          </a:bodyPr>
          <a:lstStyle>
            <a:lvl1pPr marL="0" indent="0" algn="l" defTabSz="914400" rtl="0" eaLnBrk="1" latinLnBrk="0" hangingPunct="1">
              <a:lnSpc>
                <a:spcPct val="90000"/>
              </a:lnSpc>
              <a:spcBef>
                <a:spcPts val="1200"/>
              </a:spcBef>
              <a:spcAft>
                <a:spcPts val="200"/>
              </a:spcAft>
              <a:buClr>
                <a:schemeClr val="bg1"/>
              </a:buClr>
              <a:buFont typeface="+mj-lt"/>
              <a:buNone/>
              <a:defRPr sz="2400" b="1" kern="1200" spc="0">
                <a:solidFill>
                  <a:schemeClr val="bg1"/>
                </a:solidFill>
                <a:latin typeface="+mn-lt"/>
                <a:ea typeface="Dotum" panose="020B0600000101010101" pitchFamily="34" charset="-127"/>
                <a:cs typeface="+mn-cs"/>
              </a:defRPr>
            </a:lvl1pPr>
            <a:lvl2pPr marL="0" indent="0" algn="l" defTabSz="914400" rtl="0" eaLnBrk="1" latinLnBrk="0" hangingPunct="1">
              <a:lnSpc>
                <a:spcPct val="90000"/>
              </a:lnSpc>
              <a:spcBef>
                <a:spcPts val="1200"/>
              </a:spcBef>
              <a:spcAft>
                <a:spcPts val="200"/>
              </a:spcAft>
              <a:buClr>
                <a:schemeClr val="bg1"/>
              </a:buClr>
              <a:buFont typeface="Wingdings" panose="05000000000000000000" pitchFamily="2" charset="2"/>
              <a:buNone/>
              <a:defRPr sz="2400" b="0" kern="1200" spc="0">
                <a:solidFill>
                  <a:schemeClr val="bg1"/>
                </a:solidFill>
                <a:latin typeface="+mn-lt"/>
                <a:ea typeface="Dotum" panose="020B0600000101010101" pitchFamily="34" charset="-127"/>
                <a:cs typeface="+mn-cs"/>
              </a:defRPr>
            </a:lvl2pPr>
            <a:lvl3pPr marL="182880" indent="-182880" algn="l" defTabSz="914400" rtl="0" eaLnBrk="1" latinLnBrk="0" hangingPunct="1">
              <a:lnSpc>
                <a:spcPct val="90000"/>
              </a:lnSpc>
              <a:spcBef>
                <a:spcPts val="1200"/>
              </a:spcBef>
              <a:spcAft>
                <a:spcPts val="200"/>
              </a:spcAft>
              <a:buClr>
                <a:schemeClr val="bg1"/>
              </a:buClr>
              <a:buFont typeface="Wingdings" panose="05000000000000000000" pitchFamily="2" charset="2"/>
              <a:buChar char=" "/>
              <a:defRPr sz="2400" b="0" kern="1200" spc="0">
                <a:solidFill>
                  <a:schemeClr val="bg1"/>
                </a:solidFill>
                <a:latin typeface="+mn-lt"/>
                <a:ea typeface="Dotum" panose="020B0600000101010101" pitchFamily="34" charset="-127"/>
                <a:cs typeface="+mn-cs"/>
              </a:defRPr>
            </a:lvl3pPr>
            <a:lvl4pPr marL="365760" indent="-182880" algn="l" defTabSz="914400" rtl="0" eaLnBrk="1" latinLnBrk="0" hangingPunct="1">
              <a:lnSpc>
                <a:spcPct val="90000"/>
              </a:lnSpc>
              <a:spcBef>
                <a:spcPts val="1200"/>
              </a:spcBef>
              <a:spcAft>
                <a:spcPts val="200"/>
              </a:spcAft>
              <a:buClr>
                <a:schemeClr val="bg1"/>
              </a:buClr>
              <a:buFont typeface="Wingdings" panose="05000000000000000000" pitchFamily="2" charset="2"/>
              <a:buChar char=" "/>
              <a:defRPr sz="2400" b="0" kern="1200" spc="0">
                <a:solidFill>
                  <a:schemeClr val="bg1"/>
                </a:solidFill>
                <a:latin typeface="+mn-lt"/>
                <a:ea typeface="Dotum" panose="020B0600000101010101" pitchFamily="34" charset="-127"/>
                <a:cs typeface="+mn-cs"/>
              </a:defRPr>
            </a:lvl4pPr>
            <a:lvl5pPr marL="548640" indent="-182880" algn="l" defTabSz="914400" rtl="0" eaLnBrk="1" latinLnBrk="0" hangingPunct="1">
              <a:lnSpc>
                <a:spcPct val="90000"/>
              </a:lnSpc>
              <a:spcBef>
                <a:spcPts val="1200"/>
              </a:spcBef>
              <a:spcAft>
                <a:spcPts val="200"/>
              </a:spcAft>
              <a:buClr>
                <a:schemeClr val="bg1"/>
              </a:buClr>
              <a:buFont typeface="Wingdings" panose="05000000000000000000" pitchFamily="2" charset="2"/>
              <a:buChar char=" "/>
              <a:defRPr sz="2400" b="0" kern="1200" spc="0">
                <a:solidFill>
                  <a:schemeClr val="bg1"/>
                </a:solidFill>
                <a:latin typeface="+mn-lt"/>
                <a:ea typeface="Dotum" panose="020B0600000101010101" pitchFamily="34" charset="-127"/>
                <a:cs typeface="+mn-cs"/>
              </a:defRPr>
            </a:lvl5pPr>
            <a:lvl6pPr marL="1284600" indent="-22860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6pPr>
            <a:lvl7pPr marL="1471800" indent="-22860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7pPr>
            <a:lvl8pPr marL="1629000" indent="-22860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8pPr>
            <a:lvl9pPr marL="1806200" indent="-22860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9pPr>
          </a:lstStyle>
          <a:p>
            <a:pPr algn="ctr"/>
            <a:endParaRPr lang="en-US" dirty="0">
              <a:latin typeface="Open Sans" panose="020B0606030504020204" pitchFamily="34" charset="0"/>
              <a:ea typeface="Open Sans" panose="020B0606030504020204" pitchFamily="34" charset="0"/>
              <a:cs typeface="Open Sans" panose="020B0606030504020204" pitchFamily="34" charset="0"/>
            </a:endParaRPr>
          </a:p>
        </p:txBody>
      </p:sp>
      <p:pic>
        <p:nvPicPr>
          <p:cNvPr id="1026" name="Picture 2">
            <a:extLst>
              <a:ext uri="{FF2B5EF4-FFF2-40B4-BE49-F238E27FC236}">
                <a16:creationId xmlns:a16="http://schemas.microsoft.com/office/drawing/2014/main" id="{FAA24F5A-9D9D-1C47-0D29-0FE52D97EC99}"/>
              </a:ext>
            </a:extLst>
          </p:cNvPr>
          <p:cNvPicPr>
            <a:picLocks noGrp="1" noChangeAspect="1" noChangeArrowheads="1"/>
          </p:cNvPicPr>
          <p:nvPr>
            <p:ph sz="quarter" idx="13"/>
          </p:nvPr>
        </p:nvPicPr>
        <p:blipFill>
          <a:blip r:embed="rId3">
            <a:extLst>
              <a:ext uri="{28A0092B-C50C-407E-A947-70E740481C1C}">
                <a14:useLocalDpi xmlns:a14="http://schemas.microsoft.com/office/drawing/2010/main" val="0"/>
              </a:ext>
            </a:extLst>
          </a:blip>
          <a:srcRect/>
          <a:stretch>
            <a:fillRect/>
          </a:stretch>
        </p:blipFill>
        <p:spPr bwMode="auto">
          <a:xfrm>
            <a:off x="1208288" y="1431179"/>
            <a:ext cx="2152962" cy="1535780"/>
          </a:xfrm>
          <a:prstGeom prst="rect">
            <a:avLst/>
          </a:prstGeom>
          <a:noFill/>
          <a:extLst>
            <a:ext uri="{909E8E84-426E-40DD-AFC4-6F175D3DCCD1}">
              <a14:hiddenFill xmlns:a14="http://schemas.microsoft.com/office/drawing/2010/main">
                <a:solidFill>
                  <a:srgbClr val="FFFFFF"/>
                </a:solidFill>
              </a14:hiddenFill>
            </a:ext>
          </a:extLst>
        </p:spPr>
      </p:pic>
      <p:pic>
        <p:nvPicPr>
          <p:cNvPr id="1036" name="Picture 12">
            <a:extLst>
              <a:ext uri="{FF2B5EF4-FFF2-40B4-BE49-F238E27FC236}">
                <a16:creationId xmlns:a16="http://schemas.microsoft.com/office/drawing/2014/main" id="{E2B642D6-95A8-CDE8-8897-21E33E6102C9}"/>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731974" y="1431179"/>
            <a:ext cx="2306572" cy="1499734"/>
          </a:xfrm>
          <a:prstGeom prst="rect">
            <a:avLst/>
          </a:prstGeom>
          <a:noFill/>
          <a:extLst>
            <a:ext uri="{909E8E84-426E-40DD-AFC4-6F175D3DCCD1}">
              <a14:hiddenFill xmlns:a14="http://schemas.microsoft.com/office/drawing/2010/main">
                <a:solidFill>
                  <a:srgbClr val="FFFFFF"/>
                </a:solidFill>
              </a14:hiddenFill>
            </a:ext>
          </a:extLst>
        </p:spPr>
      </p:pic>
      <p:pic>
        <p:nvPicPr>
          <p:cNvPr id="1038" name="Picture 14">
            <a:extLst>
              <a:ext uri="{FF2B5EF4-FFF2-40B4-BE49-F238E27FC236}">
                <a16:creationId xmlns:a16="http://schemas.microsoft.com/office/drawing/2014/main" id="{FA8AD053-650B-2053-CF35-8086C6BFCCD5}"/>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468318" y="1431179"/>
            <a:ext cx="2225563" cy="1483708"/>
          </a:xfrm>
          <a:prstGeom prst="rect">
            <a:avLst/>
          </a:prstGeom>
          <a:noFill/>
          <a:extLst>
            <a:ext uri="{909E8E84-426E-40DD-AFC4-6F175D3DCCD1}">
              <a14:hiddenFill xmlns:a14="http://schemas.microsoft.com/office/drawing/2010/main">
                <a:solidFill>
                  <a:srgbClr val="FFFFFF"/>
                </a:solidFill>
              </a14:hiddenFill>
            </a:ext>
          </a:extLst>
        </p:spPr>
      </p:pic>
      <p:sp>
        <p:nvSpPr>
          <p:cNvPr id="17" name="TextBox 16">
            <a:extLst>
              <a:ext uri="{FF2B5EF4-FFF2-40B4-BE49-F238E27FC236}">
                <a16:creationId xmlns:a16="http://schemas.microsoft.com/office/drawing/2014/main" id="{96099D2F-2DAE-5F50-4740-50D28E5711FA}"/>
              </a:ext>
            </a:extLst>
          </p:cNvPr>
          <p:cNvSpPr txBox="1"/>
          <p:nvPr/>
        </p:nvSpPr>
        <p:spPr>
          <a:xfrm>
            <a:off x="1170187" y="1075926"/>
            <a:ext cx="2113046" cy="369332"/>
          </a:xfrm>
          <a:prstGeom prst="rect">
            <a:avLst/>
          </a:prstGeom>
          <a:noFill/>
        </p:spPr>
        <p:txBody>
          <a:bodyPr wrap="square" rtlCol="0">
            <a:spAutoFit/>
          </a:bodyPr>
          <a:lstStyle/>
          <a:p>
            <a:r>
              <a:rPr lang="en-US" b="1" dirty="0">
                <a:solidFill>
                  <a:srgbClr val="2C2C2C"/>
                </a:solidFill>
                <a:latin typeface="Open Sans" panose="020B0606030504020204" pitchFamily="34" charset="0"/>
                <a:ea typeface="Open Sans" panose="020B0606030504020204" pitchFamily="34" charset="0"/>
                <a:cs typeface="Open Sans" panose="020B0606030504020204" pitchFamily="34" charset="0"/>
              </a:rPr>
              <a:t>1. Open-Dyslexic</a:t>
            </a:r>
          </a:p>
        </p:txBody>
      </p:sp>
      <p:sp>
        <p:nvSpPr>
          <p:cNvPr id="18" name="TextBox 17">
            <a:extLst>
              <a:ext uri="{FF2B5EF4-FFF2-40B4-BE49-F238E27FC236}">
                <a16:creationId xmlns:a16="http://schemas.microsoft.com/office/drawing/2014/main" id="{7BEAA661-70DA-F45E-CB4C-042675CF871A}"/>
              </a:ext>
            </a:extLst>
          </p:cNvPr>
          <p:cNvSpPr txBox="1"/>
          <p:nvPr/>
        </p:nvSpPr>
        <p:spPr>
          <a:xfrm>
            <a:off x="3912951" y="1075926"/>
            <a:ext cx="2113046" cy="369332"/>
          </a:xfrm>
          <a:prstGeom prst="rect">
            <a:avLst/>
          </a:prstGeom>
          <a:noFill/>
        </p:spPr>
        <p:txBody>
          <a:bodyPr wrap="square" rtlCol="0">
            <a:spAutoFit/>
          </a:bodyPr>
          <a:lstStyle/>
          <a:p>
            <a:r>
              <a:rPr lang="en-US" b="1" dirty="0">
                <a:solidFill>
                  <a:schemeClr val="bg1"/>
                </a:solidFill>
                <a:latin typeface="Open Sans" panose="020B0606030504020204" pitchFamily="34" charset="0"/>
                <a:ea typeface="Open Sans" panose="020B0606030504020204" pitchFamily="34" charset="0"/>
                <a:cs typeface="Open Sans" panose="020B0606030504020204" pitchFamily="34" charset="0"/>
              </a:rPr>
              <a:t>2. Arial</a:t>
            </a:r>
          </a:p>
        </p:txBody>
      </p:sp>
      <p:sp>
        <p:nvSpPr>
          <p:cNvPr id="19" name="TextBox 18">
            <a:extLst>
              <a:ext uri="{FF2B5EF4-FFF2-40B4-BE49-F238E27FC236}">
                <a16:creationId xmlns:a16="http://schemas.microsoft.com/office/drawing/2014/main" id="{BA49FBA2-C62F-9FE0-6F0C-F19C11A19879}"/>
              </a:ext>
            </a:extLst>
          </p:cNvPr>
          <p:cNvSpPr txBox="1"/>
          <p:nvPr/>
        </p:nvSpPr>
        <p:spPr>
          <a:xfrm>
            <a:off x="6731974" y="1075926"/>
            <a:ext cx="2113046" cy="369332"/>
          </a:xfrm>
          <a:prstGeom prst="rect">
            <a:avLst/>
          </a:prstGeom>
          <a:noFill/>
        </p:spPr>
        <p:txBody>
          <a:bodyPr wrap="square" rtlCol="0">
            <a:spAutoFit/>
          </a:bodyPr>
          <a:lstStyle/>
          <a:p>
            <a:r>
              <a:rPr lang="en-US" b="1" dirty="0">
                <a:solidFill>
                  <a:schemeClr val="bg1"/>
                </a:solidFill>
                <a:latin typeface="Open Sans" panose="020B0606030504020204" pitchFamily="34" charset="0"/>
                <a:ea typeface="Open Sans" panose="020B0606030504020204" pitchFamily="34" charset="0"/>
                <a:cs typeface="Open Sans" panose="020B0606030504020204" pitchFamily="34" charset="0"/>
              </a:rPr>
              <a:t>3. Comic Sans</a:t>
            </a:r>
          </a:p>
        </p:txBody>
      </p:sp>
      <p:sp>
        <p:nvSpPr>
          <p:cNvPr id="20" name="TextBox 19">
            <a:extLst>
              <a:ext uri="{FF2B5EF4-FFF2-40B4-BE49-F238E27FC236}">
                <a16:creationId xmlns:a16="http://schemas.microsoft.com/office/drawing/2014/main" id="{BF24D624-DBA9-A4C5-C966-82B9D9286D38}"/>
              </a:ext>
            </a:extLst>
          </p:cNvPr>
          <p:cNvSpPr txBox="1"/>
          <p:nvPr/>
        </p:nvSpPr>
        <p:spPr>
          <a:xfrm>
            <a:off x="9413425" y="1075926"/>
            <a:ext cx="2113046" cy="369332"/>
          </a:xfrm>
          <a:prstGeom prst="rect">
            <a:avLst/>
          </a:prstGeom>
          <a:noFill/>
        </p:spPr>
        <p:txBody>
          <a:bodyPr wrap="square" rtlCol="0">
            <a:spAutoFit/>
          </a:bodyPr>
          <a:lstStyle/>
          <a:p>
            <a:r>
              <a:rPr lang="en-US" b="1" dirty="0">
                <a:solidFill>
                  <a:schemeClr val="bg1"/>
                </a:solidFill>
                <a:latin typeface="Open Sans" panose="020B0606030504020204" pitchFamily="34" charset="0"/>
                <a:ea typeface="Open Sans" panose="020B0606030504020204" pitchFamily="34" charset="0"/>
                <a:cs typeface="Open Sans" panose="020B0606030504020204" pitchFamily="34" charset="0"/>
              </a:rPr>
              <a:t>4. Verdana</a:t>
            </a:r>
          </a:p>
        </p:txBody>
      </p:sp>
      <p:sp>
        <p:nvSpPr>
          <p:cNvPr id="21" name="TextBox 20">
            <a:extLst>
              <a:ext uri="{FF2B5EF4-FFF2-40B4-BE49-F238E27FC236}">
                <a16:creationId xmlns:a16="http://schemas.microsoft.com/office/drawing/2014/main" id="{EDFA8C9E-F28F-4BF5-F788-3419A2AAA335}"/>
              </a:ext>
            </a:extLst>
          </p:cNvPr>
          <p:cNvSpPr txBox="1"/>
          <p:nvPr/>
        </p:nvSpPr>
        <p:spPr>
          <a:xfrm>
            <a:off x="1170187" y="3081920"/>
            <a:ext cx="2113046" cy="369332"/>
          </a:xfrm>
          <a:prstGeom prst="rect">
            <a:avLst/>
          </a:prstGeom>
          <a:noFill/>
        </p:spPr>
        <p:txBody>
          <a:bodyPr wrap="square" rtlCol="0">
            <a:spAutoFit/>
          </a:bodyPr>
          <a:lstStyle/>
          <a:p>
            <a:r>
              <a:rPr lang="en-US" b="1" dirty="0">
                <a:solidFill>
                  <a:schemeClr val="bg1"/>
                </a:solidFill>
                <a:latin typeface="Open Sans" panose="020B0606030504020204" pitchFamily="34" charset="0"/>
                <a:ea typeface="Open Sans" panose="020B0606030504020204" pitchFamily="34" charset="0"/>
                <a:cs typeface="Open Sans" panose="020B0606030504020204" pitchFamily="34" charset="0"/>
              </a:rPr>
              <a:t>5. Tahoma</a:t>
            </a:r>
          </a:p>
        </p:txBody>
      </p:sp>
      <p:sp>
        <p:nvSpPr>
          <p:cNvPr id="22" name="TextBox 21">
            <a:extLst>
              <a:ext uri="{FF2B5EF4-FFF2-40B4-BE49-F238E27FC236}">
                <a16:creationId xmlns:a16="http://schemas.microsoft.com/office/drawing/2014/main" id="{DAD8BD1D-D4F4-7060-7DA7-F73520077222}"/>
              </a:ext>
            </a:extLst>
          </p:cNvPr>
          <p:cNvSpPr txBox="1"/>
          <p:nvPr/>
        </p:nvSpPr>
        <p:spPr>
          <a:xfrm>
            <a:off x="3912951" y="3081920"/>
            <a:ext cx="2113046" cy="646331"/>
          </a:xfrm>
          <a:prstGeom prst="rect">
            <a:avLst/>
          </a:prstGeom>
          <a:noFill/>
        </p:spPr>
        <p:txBody>
          <a:bodyPr wrap="square" rtlCol="0">
            <a:spAutoFit/>
          </a:bodyPr>
          <a:lstStyle/>
          <a:p>
            <a:r>
              <a:rPr lang="en-US" b="1" dirty="0">
                <a:solidFill>
                  <a:schemeClr val="bg1"/>
                </a:solidFill>
                <a:latin typeface="Open Sans" panose="020B0606030504020204" pitchFamily="34" charset="0"/>
                <a:ea typeface="Open Sans" panose="020B0606030504020204" pitchFamily="34" charset="0"/>
                <a:cs typeface="Open Sans" panose="020B0606030504020204" pitchFamily="34" charset="0"/>
              </a:rPr>
              <a:t>6. Century Gothic</a:t>
            </a:r>
          </a:p>
        </p:txBody>
      </p:sp>
      <p:sp>
        <p:nvSpPr>
          <p:cNvPr id="23" name="TextBox 22">
            <a:extLst>
              <a:ext uri="{FF2B5EF4-FFF2-40B4-BE49-F238E27FC236}">
                <a16:creationId xmlns:a16="http://schemas.microsoft.com/office/drawing/2014/main" id="{CED84CD8-0421-CE7B-623A-E461BF493A6C}"/>
              </a:ext>
            </a:extLst>
          </p:cNvPr>
          <p:cNvSpPr txBox="1"/>
          <p:nvPr/>
        </p:nvSpPr>
        <p:spPr>
          <a:xfrm>
            <a:off x="6731974" y="3081920"/>
            <a:ext cx="2340238" cy="369332"/>
          </a:xfrm>
          <a:prstGeom prst="rect">
            <a:avLst/>
          </a:prstGeom>
          <a:noFill/>
        </p:spPr>
        <p:txBody>
          <a:bodyPr wrap="square" rtlCol="0">
            <a:spAutoFit/>
          </a:bodyPr>
          <a:lstStyle/>
          <a:p>
            <a:r>
              <a:rPr lang="en-US" b="1" dirty="0">
                <a:solidFill>
                  <a:srgbClr val="2C2C2C"/>
                </a:solidFill>
                <a:latin typeface="Open Sans" panose="020B0606030504020204" pitchFamily="34" charset="0"/>
                <a:ea typeface="Open Sans" panose="020B0606030504020204" pitchFamily="34" charset="0"/>
                <a:cs typeface="Open Sans" panose="020B0606030504020204" pitchFamily="34" charset="0"/>
              </a:rPr>
              <a:t>7. </a:t>
            </a:r>
            <a:r>
              <a:rPr lang="en-US" b="1" dirty="0" err="1">
                <a:solidFill>
                  <a:srgbClr val="2C2C2C"/>
                </a:solidFill>
                <a:latin typeface="Open Sans" panose="020B0606030504020204" pitchFamily="34" charset="0"/>
                <a:ea typeface="Open Sans" panose="020B0606030504020204" pitchFamily="34" charset="0"/>
                <a:cs typeface="Open Sans" panose="020B0606030504020204" pitchFamily="34" charset="0"/>
              </a:rPr>
              <a:t>Trebbuchet</a:t>
            </a:r>
            <a:endParaRPr lang="en-US" b="1" dirty="0">
              <a:solidFill>
                <a:srgbClr val="2C2C2C"/>
              </a:solidFill>
              <a:latin typeface="Open Sans" panose="020B0606030504020204" pitchFamily="34" charset="0"/>
              <a:ea typeface="Open Sans" panose="020B0606030504020204" pitchFamily="34" charset="0"/>
              <a:cs typeface="Open Sans" panose="020B0606030504020204" pitchFamily="34" charset="0"/>
            </a:endParaRPr>
          </a:p>
        </p:txBody>
      </p:sp>
      <p:sp>
        <p:nvSpPr>
          <p:cNvPr id="24" name="TextBox 23">
            <a:extLst>
              <a:ext uri="{FF2B5EF4-FFF2-40B4-BE49-F238E27FC236}">
                <a16:creationId xmlns:a16="http://schemas.microsoft.com/office/drawing/2014/main" id="{A8FAB31E-952D-DC38-EAC7-EFDD6E96D51E}"/>
              </a:ext>
            </a:extLst>
          </p:cNvPr>
          <p:cNvSpPr txBox="1"/>
          <p:nvPr/>
        </p:nvSpPr>
        <p:spPr>
          <a:xfrm>
            <a:off x="9413586" y="3081920"/>
            <a:ext cx="1520834" cy="369332"/>
          </a:xfrm>
          <a:prstGeom prst="rect">
            <a:avLst/>
          </a:prstGeom>
          <a:noFill/>
        </p:spPr>
        <p:txBody>
          <a:bodyPr wrap="square" rtlCol="0">
            <a:spAutoFit/>
          </a:bodyPr>
          <a:lstStyle/>
          <a:p>
            <a:r>
              <a:rPr lang="en-US" b="1" dirty="0">
                <a:solidFill>
                  <a:schemeClr val="bg1"/>
                </a:solidFill>
                <a:latin typeface="Open Sans" panose="020B0606030504020204" pitchFamily="34" charset="0"/>
                <a:ea typeface="Open Sans" panose="020B0606030504020204" pitchFamily="34" charset="0"/>
                <a:cs typeface="Open Sans" panose="020B0606030504020204" pitchFamily="34" charset="0"/>
              </a:rPr>
              <a:t>8. Calibri</a:t>
            </a:r>
          </a:p>
        </p:txBody>
      </p:sp>
      <p:sp>
        <p:nvSpPr>
          <p:cNvPr id="25" name="TextBox 24">
            <a:extLst>
              <a:ext uri="{FF2B5EF4-FFF2-40B4-BE49-F238E27FC236}">
                <a16:creationId xmlns:a16="http://schemas.microsoft.com/office/drawing/2014/main" id="{D4DBD3BA-110D-EA78-E09D-2FCB6C2BE8C7}"/>
              </a:ext>
            </a:extLst>
          </p:cNvPr>
          <p:cNvSpPr txBox="1"/>
          <p:nvPr/>
        </p:nvSpPr>
        <p:spPr>
          <a:xfrm>
            <a:off x="1170187" y="5019652"/>
            <a:ext cx="2113046" cy="369332"/>
          </a:xfrm>
          <a:prstGeom prst="rect">
            <a:avLst/>
          </a:prstGeom>
          <a:noFill/>
        </p:spPr>
        <p:txBody>
          <a:bodyPr wrap="square" rtlCol="0">
            <a:spAutoFit/>
          </a:bodyPr>
          <a:lstStyle/>
          <a:p>
            <a:r>
              <a:rPr lang="en-US" b="1" dirty="0">
                <a:solidFill>
                  <a:schemeClr val="bg1"/>
                </a:solidFill>
                <a:latin typeface="Open Sans" panose="020B0606030504020204" pitchFamily="34" charset="0"/>
                <a:ea typeface="Open Sans" panose="020B0606030504020204" pitchFamily="34" charset="0"/>
                <a:cs typeface="Open Sans" panose="020B0606030504020204" pitchFamily="34" charset="0"/>
              </a:rPr>
              <a:t>9. Open Sans</a:t>
            </a:r>
          </a:p>
        </p:txBody>
      </p:sp>
      <p:sp>
        <p:nvSpPr>
          <p:cNvPr id="26" name="TextBox 25">
            <a:extLst>
              <a:ext uri="{FF2B5EF4-FFF2-40B4-BE49-F238E27FC236}">
                <a16:creationId xmlns:a16="http://schemas.microsoft.com/office/drawing/2014/main" id="{E5B35F7B-EF01-0D30-8377-4CE6D73D20DD}"/>
              </a:ext>
            </a:extLst>
          </p:cNvPr>
          <p:cNvSpPr txBox="1"/>
          <p:nvPr/>
        </p:nvSpPr>
        <p:spPr>
          <a:xfrm>
            <a:off x="3912951" y="5018442"/>
            <a:ext cx="2113046" cy="369332"/>
          </a:xfrm>
          <a:prstGeom prst="rect">
            <a:avLst/>
          </a:prstGeom>
          <a:noFill/>
        </p:spPr>
        <p:txBody>
          <a:bodyPr wrap="square" rtlCol="0">
            <a:spAutoFit/>
          </a:bodyPr>
          <a:lstStyle/>
          <a:p>
            <a:r>
              <a:rPr lang="en-US" b="1" dirty="0">
                <a:solidFill>
                  <a:schemeClr val="bg1"/>
                </a:solidFill>
                <a:latin typeface="Open Sans" panose="020B0606030504020204" pitchFamily="34" charset="0"/>
                <a:ea typeface="Open Sans" panose="020B0606030504020204" pitchFamily="34" charset="0"/>
                <a:cs typeface="Open Sans" panose="020B0606030504020204" pitchFamily="34" charset="0"/>
              </a:rPr>
              <a:t>10. Helvetica</a:t>
            </a:r>
          </a:p>
        </p:txBody>
      </p:sp>
      <p:pic>
        <p:nvPicPr>
          <p:cNvPr id="1040" name="Picture 16">
            <a:extLst>
              <a:ext uri="{FF2B5EF4-FFF2-40B4-BE49-F238E27FC236}">
                <a16:creationId xmlns:a16="http://schemas.microsoft.com/office/drawing/2014/main" id="{FFB79853-6C01-42FC-71E7-8BAB194778BC}"/>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170187" y="3442643"/>
            <a:ext cx="2217488" cy="1478325"/>
          </a:xfrm>
          <a:prstGeom prst="rect">
            <a:avLst/>
          </a:prstGeom>
          <a:noFill/>
          <a:extLst>
            <a:ext uri="{909E8E84-426E-40DD-AFC4-6F175D3DCCD1}">
              <a14:hiddenFill xmlns:a14="http://schemas.microsoft.com/office/drawing/2010/main">
                <a:solidFill>
                  <a:srgbClr val="FFFFFF"/>
                </a:solidFill>
              </a14:hiddenFill>
            </a:ext>
          </a:extLst>
        </p:spPr>
      </p:pic>
      <p:pic>
        <p:nvPicPr>
          <p:cNvPr id="1042" name="Picture 18">
            <a:extLst>
              <a:ext uri="{FF2B5EF4-FFF2-40B4-BE49-F238E27FC236}">
                <a16:creationId xmlns:a16="http://schemas.microsoft.com/office/drawing/2014/main" id="{63000D22-F2EC-B97C-67B2-EADE5A5DBBF3}"/>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912951" y="3442643"/>
            <a:ext cx="2217488" cy="1478325"/>
          </a:xfrm>
          <a:prstGeom prst="rect">
            <a:avLst/>
          </a:prstGeom>
          <a:noFill/>
          <a:extLst>
            <a:ext uri="{909E8E84-426E-40DD-AFC4-6F175D3DCCD1}">
              <a14:hiddenFill xmlns:a14="http://schemas.microsoft.com/office/drawing/2010/main">
                <a:solidFill>
                  <a:srgbClr val="FFFFFF"/>
                </a:solidFill>
              </a14:hiddenFill>
            </a:ext>
          </a:extLst>
        </p:spPr>
      </p:pic>
      <p:pic>
        <p:nvPicPr>
          <p:cNvPr id="1044" name="Picture 20">
            <a:extLst>
              <a:ext uri="{FF2B5EF4-FFF2-40B4-BE49-F238E27FC236}">
                <a16:creationId xmlns:a16="http://schemas.microsoft.com/office/drawing/2014/main" id="{AECE083D-3F53-E5A2-747B-860B2570A330}"/>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731974" y="3442643"/>
            <a:ext cx="2217488" cy="1478325"/>
          </a:xfrm>
          <a:prstGeom prst="rect">
            <a:avLst/>
          </a:prstGeom>
          <a:noFill/>
          <a:extLst>
            <a:ext uri="{909E8E84-426E-40DD-AFC4-6F175D3DCCD1}">
              <a14:hiddenFill xmlns:a14="http://schemas.microsoft.com/office/drawing/2010/main">
                <a:solidFill>
                  <a:srgbClr val="FFFFFF"/>
                </a:solidFill>
              </a14:hiddenFill>
            </a:ext>
          </a:extLst>
        </p:spPr>
      </p:pic>
      <p:pic>
        <p:nvPicPr>
          <p:cNvPr id="1046" name="Picture 22">
            <a:extLst>
              <a:ext uri="{FF2B5EF4-FFF2-40B4-BE49-F238E27FC236}">
                <a16:creationId xmlns:a16="http://schemas.microsoft.com/office/drawing/2014/main" id="{16C1F524-7000-BA44-1252-1B4B2702AA24}"/>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9484074" y="3442643"/>
            <a:ext cx="2194049" cy="1462699"/>
          </a:xfrm>
          <a:prstGeom prst="rect">
            <a:avLst/>
          </a:prstGeom>
          <a:noFill/>
          <a:extLst>
            <a:ext uri="{909E8E84-426E-40DD-AFC4-6F175D3DCCD1}">
              <a14:hiddenFill xmlns:a14="http://schemas.microsoft.com/office/drawing/2010/main">
                <a:solidFill>
                  <a:srgbClr val="FFFFFF"/>
                </a:solidFill>
              </a14:hiddenFill>
            </a:ext>
          </a:extLst>
        </p:spPr>
      </p:pic>
      <p:pic>
        <p:nvPicPr>
          <p:cNvPr id="1048" name="Picture 24">
            <a:extLst>
              <a:ext uri="{FF2B5EF4-FFF2-40B4-BE49-F238E27FC236}">
                <a16:creationId xmlns:a16="http://schemas.microsoft.com/office/drawing/2014/main" id="{5404E111-D044-46A0-7C5F-F1651CED5406}"/>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1170187" y="5373548"/>
            <a:ext cx="2217488" cy="1478325"/>
          </a:xfrm>
          <a:prstGeom prst="rect">
            <a:avLst/>
          </a:prstGeom>
          <a:noFill/>
          <a:extLst>
            <a:ext uri="{909E8E84-426E-40DD-AFC4-6F175D3DCCD1}">
              <a14:hiddenFill xmlns:a14="http://schemas.microsoft.com/office/drawing/2010/main">
                <a:solidFill>
                  <a:srgbClr val="FFFFFF"/>
                </a:solidFill>
              </a14:hiddenFill>
            </a:ext>
          </a:extLst>
        </p:spPr>
      </p:pic>
      <p:pic>
        <p:nvPicPr>
          <p:cNvPr id="1050" name="Picture 26">
            <a:extLst>
              <a:ext uri="{FF2B5EF4-FFF2-40B4-BE49-F238E27FC236}">
                <a16:creationId xmlns:a16="http://schemas.microsoft.com/office/drawing/2014/main" id="{A27EFE5E-E567-F648-38F3-DDD0E69679D5}"/>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3912951" y="5372338"/>
            <a:ext cx="2217488" cy="1478325"/>
          </a:xfrm>
          <a:prstGeom prst="rect">
            <a:avLst/>
          </a:prstGeom>
          <a:noFill/>
          <a:extLst>
            <a:ext uri="{909E8E84-426E-40DD-AFC4-6F175D3DCCD1}">
              <a14:hiddenFill xmlns:a14="http://schemas.microsoft.com/office/drawing/2010/main">
                <a:solidFill>
                  <a:srgbClr val="FFFFFF"/>
                </a:solidFill>
              </a14:hiddenFill>
            </a:ext>
          </a:extLst>
        </p:spPr>
      </p:pic>
      <p:sp>
        <p:nvSpPr>
          <p:cNvPr id="32" name="TextBox 31">
            <a:extLst>
              <a:ext uri="{FF2B5EF4-FFF2-40B4-BE49-F238E27FC236}">
                <a16:creationId xmlns:a16="http://schemas.microsoft.com/office/drawing/2014/main" id="{44B0FB9D-AC83-DF69-AC67-03ABE4674DE9}"/>
              </a:ext>
            </a:extLst>
          </p:cNvPr>
          <p:cNvSpPr txBox="1"/>
          <p:nvPr/>
        </p:nvSpPr>
        <p:spPr>
          <a:xfrm>
            <a:off x="6760157" y="5410200"/>
            <a:ext cx="4933724" cy="646331"/>
          </a:xfrm>
          <a:prstGeom prst="rect">
            <a:avLst/>
          </a:prstGeom>
          <a:noFill/>
        </p:spPr>
        <p:txBody>
          <a:bodyPr wrap="square" rtlCol="0">
            <a:spAutoFit/>
          </a:bodyPr>
          <a:lstStyle/>
          <a:p>
            <a:r>
              <a:rPr lang="en-US" dirty="0">
                <a:solidFill>
                  <a:srgbClr val="EF5039"/>
                </a:solidFill>
                <a:hlinkClick r:id="rId12">
                  <a:extLst>
                    <a:ext uri="{A12FA001-AC4F-418D-AE19-62706E023703}">
                      <ahyp:hlinkClr xmlns:ahyp="http://schemas.microsoft.com/office/drawing/2018/hyperlinkcolor" val="tx"/>
                    </a:ext>
                  </a:extLst>
                </a:hlinkClick>
              </a:rPr>
              <a:t>Dyslexia Friendly Fonts: The Top 10 Fonts for Dyslexia (exceptionalindividuals.com)</a:t>
            </a:r>
            <a:endParaRPr lang="en-US" dirty="0">
              <a:solidFill>
                <a:srgbClr val="EF5039"/>
              </a:solidFill>
            </a:endParaRPr>
          </a:p>
        </p:txBody>
      </p:sp>
      <p:pic>
        <p:nvPicPr>
          <p:cNvPr id="33" name="Picture 4" descr="Font Alphabet Styles: Arial">
            <a:extLst>
              <a:ext uri="{FF2B5EF4-FFF2-40B4-BE49-F238E27FC236}">
                <a16:creationId xmlns:a16="http://schemas.microsoft.com/office/drawing/2014/main" id="{C126E406-FD0E-FF77-F849-51170860A265}"/>
              </a:ext>
            </a:extLst>
          </p:cNvPr>
          <p:cNvPicPr>
            <a:picLocks noChangeAspect="1" noChangeArrowheads="1"/>
          </p:cNvPicPr>
          <p:nvPr/>
        </p:nvPicPr>
        <p:blipFill rotWithShape="1">
          <a:blip r:embed="rId13">
            <a:extLst>
              <a:ext uri="{28A0092B-C50C-407E-A947-70E740481C1C}">
                <a14:useLocalDpi xmlns:a14="http://schemas.microsoft.com/office/drawing/2010/main" val="0"/>
              </a:ext>
            </a:extLst>
          </a:blip>
          <a:srcRect t="19167" b="4861"/>
          <a:stretch/>
        </p:blipFill>
        <p:spPr bwMode="auto">
          <a:xfrm>
            <a:off x="3911704" y="1452188"/>
            <a:ext cx="2273191" cy="1295245"/>
          </a:xfrm>
          <a:prstGeom prst="rect">
            <a:avLst/>
          </a:prstGeom>
          <a:noFill/>
          <a:extLst>
            <a:ext uri="{909E8E84-426E-40DD-AFC4-6F175D3DCCD1}">
              <a14:hiddenFill xmlns:a14="http://schemas.microsoft.com/office/drawing/2010/main">
                <a:solidFill>
                  <a:srgbClr val="FFFFFF"/>
                </a:solidFill>
              </a14:hiddenFill>
            </a:ext>
          </a:extLst>
        </p:spPr>
      </p:pic>
      <p:sp>
        <p:nvSpPr>
          <p:cNvPr id="8" name="Rectangle 7">
            <a:extLst>
              <a:ext uri="{FF2B5EF4-FFF2-40B4-BE49-F238E27FC236}">
                <a16:creationId xmlns:a16="http://schemas.microsoft.com/office/drawing/2014/main" id="{00D183FC-DB43-BA54-19F0-04C5928A8455}"/>
              </a:ext>
            </a:extLst>
          </p:cNvPr>
          <p:cNvSpPr/>
          <p:nvPr/>
        </p:nvSpPr>
        <p:spPr>
          <a:xfrm>
            <a:off x="176731" y="1028700"/>
            <a:ext cx="399350" cy="5829300"/>
          </a:xfrm>
          <a:prstGeom prst="rect">
            <a:avLst/>
          </a:prstGeom>
          <a:solidFill>
            <a:srgbClr val="E47A7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Slide Number Placeholder 3">
            <a:extLst>
              <a:ext uri="{FF2B5EF4-FFF2-40B4-BE49-F238E27FC236}">
                <a16:creationId xmlns:a16="http://schemas.microsoft.com/office/drawing/2014/main" id="{DF62FFED-8ECE-D8F8-57DD-399487C2496B}"/>
              </a:ext>
            </a:extLst>
          </p:cNvPr>
          <p:cNvSpPr>
            <a:spLocks noGrp="1"/>
          </p:cNvSpPr>
          <p:nvPr>
            <p:ph type="sldNum" sz="quarter" idx="12"/>
          </p:nvPr>
        </p:nvSpPr>
        <p:spPr>
          <a:xfrm>
            <a:off x="176731" y="658369"/>
            <a:ext cx="399350" cy="301752"/>
          </a:xfrm>
        </p:spPr>
        <p:txBody>
          <a:bodyPr/>
          <a:lstStyle/>
          <a:p>
            <a:fld id="{4FAB73BC-B049-4115-A692-8D63A059BFB8}" type="slidenum">
              <a:rPr lang="en-US" sz="1800" smtClean="0">
                <a:solidFill>
                  <a:schemeClr val="tx1"/>
                </a:solidFill>
                <a:latin typeface="+mn-lt"/>
              </a:rPr>
              <a:pPr/>
              <a:t>12</a:t>
            </a:fld>
            <a:endParaRPr lang="en-US" sz="1800" dirty="0">
              <a:solidFill>
                <a:schemeClr val="tx1"/>
              </a:solidFill>
              <a:latin typeface="+mn-lt"/>
            </a:endParaRPr>
          </a:p>
        </p:txBody>
      </p:sp>
    </p:spTree>
    <p:extLst>
      <p:ext uri="{BB962C8B-B14F-4D97-AF65-F5344CB8AC3E}">
        <p14:creationId xmlns:p14="http://schemas.microsoft.com/office/powerpoint/2010/main" val="189713652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130B5E4D-4B8E-57DE-1069-68C24A012F74}"/>
              </a:ext>
            </a:extLst>
          </p:cNvPr>
          <p:cNvSpPr/>
          <p:nvPr/>
        </p:nvSpPr>
        <p:spPr>
          <a:xfrm>
            <a:off x="804671" y="1645920"/>
            <a:ext cx="11378111" cy="5212080"/>
          </a:xfrm>
          <a:prstGeom prst="rect">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4">
            <a:extLst>
              <a:ext uri="{FF2B5EF4-FFF2-40B4-BE49-F238E27FC236}">
                <a16:creationId xmlns:a16="http://schemas.microsoft.com/office/drawing/2014/main" id="{E426FEF8-0043-7A89-E633-5DF9A7B8AB45}"/>
              </a:ext>
            </a:extLst>
          </p:cNvPr>
          <p:cNvSpPr txBox="1">
            <a:spLocks/>
          </p:cNvSpPr>
          <p:nvPr/>
        </p:nvSpPr>
        <p:spPr>
          <a:xfrm>
            <a:off x="656004" y="176269"/>
            <a:ext cx="11526779" cy="1314203"/>
          </a:xfrm>
          <a:prstGeom prst="rect">
            <a:avLst/>
          </a:prstGeom>
          <a:solidFill>
            <a:srgbClr val="EF5039"/>
          </a:solidFill>
        </p:spPr>
        <p:txBody>
          <a:bodyPr vert="horz" lIns="91440" tIns="45720" rIns="91440" bIns="45720" rtlCol="0" anchor="b">
            <a:noAutofit/>
          </a:bodyPr>
          <a:lstStyle>
            <a:lvl1pPr algn="l" defTabSz="914400" rtl="0" eaLnBrk="1" latinLnBrk="0" hangingPunct="1">
              <a:lnSpc>
                <a:spcPct val="85000"/>
              </a:lnSpc>
              <a:spcBef>
                <a:spcPct val="0"/>
              </a:spcBef>
              <a:buNone/>
              <a:defRPr sz="3600" b="1" i="0" kern="1200" cap="all" spc="0" baseline="0">
                <a:solidFill>
                  <a:schemeClr val="bg1"/>
                </a:solidFill>
                <a:latin typeface="+mj-lt"/>
                <a:ea typeface="Dotum" panose="020B0600000101010101" pitchFamily="34" charset="-127"/>
                <a:cs typeface="+mj-cs"/>
              </a:defRPr>
            </a:lvl1pPr>
          </a:lstStyle>
          <a:p>
            <a:r>
              <a:rPr lang="en-US" b="0" cap="none" dirty="0">
                <a:solidFill>
                  <a:schemeClr val="tx1"/>
                </a:solidFill>
                <a:effectLst/>
                <a:latin typeface="Montserrat SemiBold" panose="00000700000000000000" pitchFamily="50" charset="0"/>
                <a:ea typeface="Open Sans" panose="020B0606030504020204" pitchFamily="34" charset="0"/>
                <a:cs typeface="Open Sans" panose="020B0606030504020204" pitchFamily="34" charset="0"/>
              </a:rPr>
              <a:t>Indistinguishable Colors In Color Blindness</a:t>
            </a:r>
          </a:p>
        </p:txBody>
      </p:sp>
      <p:pic>
        <p:nvPicPr>
          <p:cNvPr id="2" name="Picture 1" descr="Chart&#10;&#10;Description automatically generated with low confidence">
            <a:extLst>
              <a:ext uri="{FF2B5EF4-FFF2-40B4-BE49-F238E27FC236}">
                <a16:creationId xmlns:a16="http://schemas.microsoft.com/office/drawing/2014/main" id="{94F498AE-F418-13B3-4422-7491CC7E551A}"/>
              </a:ext>
            </a:extLst>
          </p:cNvPr>
          <p:cNvPicPr>
            <a:picLocks noChangeAspect="1"/>
          </p:cNvPicPr>
          <p:nvPr/>
        </p:nvPicPr>
        <p:blipFill rotWithShape="1">
          <a:blip r:embed="rId3">
            <a:extLst>
              <a:ext uri="{28A0092B-C50C-407E-A947-70E740481C1C}">
                <a14:useLocalDpi xmlns:a14="http://schemas.microsoft.com/office/drawing/2010/main" val="0"/>
              </a:ext>
            </a:extLst>
          </a:blip>
          <a:srcRect l="2158" r="1899"/>
          <a:stretch/>
        </p:blipFill>
        <p:spPr>
          <a:xfrm>
            <a:off x="1124711" y="2421239"/>
            <a:ext cx="10784205" cy="3540648"/>
          </a:xfrm>
          <a:prstGeom prst="rect">
            <a:avLst/>
          </a:prstGeom>
          <a:effectLst>
            <a:outerShdw blurRad="50800" dist="38100" dir="8100000" algn="tr" rotWithShape="0">
              <a:prstClr val="black">
                <a:alpha val="40000"/>
              </a:prstClr>
            </a:outerShdw>
          </a:effectLst>
        </p:spPr>
      </p:pic>
      <p:sp>
        <p:nvSpPr>
          <p:cNvPr id="6" name="Rectangle 5">
            <a:extLst>
              <a:ext uri="{FF2B5EF4-FFF2-40B4-BE49-F238E27FC236}">
                <a16:creationId xmlns:a16="http://schemas.microsoft.com/office/drawing/2014/main" id="{E2611360-1AF8-F9CA-284A-C24A858F0D97}"/>
              </a:ext>
            </a:extLst>
          </p:cNvPr>
          <p:cNvSpPr/>
          <p:nvPr/>
        </p:nvSpPr>
        <p:spPr>
          <a:xfrm>
            <a:off x="176731" y="1028700"/>
            <a:ext cx="399350" cy="5829300"/>
          </a:xfrm>
          <a:prstGeom prst="rect">
            <a:avLst/>
          </a:prstGeom>
          <a:solidFill>
            <a:srgbClr val="E47A7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lide Number Placeholder 3">
            <a:extLst>
              <a:ext uri="{FF2B5EF4-FFF2-40B4-BE49-F238E27FC236}">
                <a16:creationId xmlns:a16="http://schemas.microsoft.com/office/drawing/2014/main" id="{2EEC0368-52C5-BCFE-E4FD-B58C3CC372E2}"/>
              </a:ext>
            </a:extLst>
          </p:cNvPr>
          <p:cNvSpPr>
            <a:spLocks noGrp="1"/>
          </p:cNvSpPr>
          <p:nvPr>
            <p:ph type="sldNum" sz="quarter" idx="12"/>
          </p:nvPr>
        </p:nvSpPr>
        <p:spPr>
          <a:xfrm>
            <a:off x="176731" y="658369"/>
            <a:ext cx="399350" cy="301752"/>
          </a:xfrm>
        </p:spPr>
        <p:txBody>
          <a:bodyPr/>
          <a:lstStyle/>
          <a:p>
            <a:fld id="{4FAB73BC-B049-4115-A692-8D63A059BFB8}" type="slidenum">
              <a:rPr lang="en-US" sz="1800" smtClean="0">
                <a:solidFill>
                  <a:schemeClr val="tx1"/>
                </a:solidFill>
                <a:latin typeface="+mn-lt"/>
              </a:rPr>
              <a:pPr/>
              <a:t>13</a:t>
            </a:fld>
            <a:endParaRPr lang="en-US" sz="1800" dirty="0">
              <a:solidFill>
                <a:schemeClr val="tx1"/>
              </a:solidFill>
              <a:latin typeface="+mn-lt"/>
            </a:endParaRPr>
          </a:p>
        </p:txBody>
      </p:sp>
    </p:spTree>
    <p:extLst>
      <p:ext uri="{BB962C8B-B14F-4D97-AF65-F5344CB8AC3E}">
        <p14:creationId xmlns:p14="http://schemas.microsoft.com/office/powerpoint/2010/main" val="401496420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7ECC4709-5B07-2D26-FF60-BD714E8259B2}"/>
              </a:ext>
            </a:extLst>
          </p:cNvPr>
          <p:cNvSpPr/>
          <p:nvPr/>
        </p:nvSpPr>
        <p:spPr>
          <a:xfrm>
            <a:off x="656005" y="1417320"/>
            <a:ext cx="11526778" cy="5330952"/>
          </a:xfrm>
          <a:prstGeom prst="rect">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Content Placeholder 6">
            <a:extLst>
              <a:ext uri="{FF2B5EF4-FFF2-40B4-BE49-F238E27FC236}">
                <a16:creationId xmlns:a16="http://schemas.microsoft.com/office/drawing/2014/main" id="{CF489C66-911F-2622-551E-B98D6DA17CD9}"/>
              </a:ext>
            </a:extLst>
          </p:cNvPr>
          <p:cNvSpPr>
            <a:spLocks noGrp="1"/>
          </p:cNvSpPr>
          <p:nvPr>
            <p:ph sz="quarter" idx="14"/>
          </p:nvPr>
        </p:nvSpPr>
        <p:spPr>
          <a:xfrm>
            <a:off x="758952" y="6263640"/>
            <a:ext cx="11292840" cy="484632"/>
          </a:xfrm>
        </p:spPr>
        <p:txBody>
          <a:bodyPr anchor="b">
            <a:normAutofit/>
          </a:bodyPr>
          <a:lstStyle/>
          <a:p>
            <a:pPr>
              <a:lnSpc>
                <a:spcPct val="100000"/>
              </a:lnSpc>
            </a:pPr>
            <a:r>
              <a:rPr lang="en-US" b="1" dirty="0">
                <a:latin typeface="Montserrat SemiBold" panose="00000700000000000000" pitchFamily="50" charset="0"/>
                <a:ea typeface="Open Sans" panose="020B0606030504020204" pitchFamily="34" charset="0"/>
                <a:cs typeface="Open Sans" panose="020B0606030504020204" pitchFamily="34" charset="0"/>
              </a:rPr>
              <a:t>Colors, all around will look less bright.</a:t>
            </a:r>
          </a:p>
        </p:txBody>
      </p:sp>
      <p:graphicFrame>
        <p:nvGraphicFramePr>
          <p:cNvPr id="8" name="Table Placeholder 2">
            <a:extLst>
              <a:ext uri="{FF2B5EF4-FFF2-40B4-BE49-F238E27FC236}">
                <a16:creationId xmlns:a16="http://schemas.microsoft.com/office/drawing/2014/main" id="{C98524B3-A045-E4DE-5C4A-F2004D58FA08}"/>
              </a:ext>
            </a:extLst>
          </p:cNvPr>
          <p:cNvGraphicFramePr>
            <a:graphicFrameLocks noGrp="1"/>
          </p:cNvGraphicFramePr>
          <p:nvPr>
            <p:ph type="tbl" sz="quarter" idx="15"/>
            <p:extLst>
              <p:ext uri="{D42A27DB-BD31-4B8C-83A1-F6EECF244321}">
                <p14:modId xmlns:p14="http://schemas.microsoft.com/office/powerpoint/2010/main" val="4051195509"/>
              </p:ext>
            </p:extLst>
          </p:nvPr>
        </p:nvGraphicFramePr>
        <p:xfrm>
          <a:off x="758952" y="1645919"/>
          <a:ext cx="11292840" cy="4574270"/>
        </p:xfrm>
        <a:graphic>
          <a:graphicData uri="http://schemas.openxmlformats.org/drawingml/2006/table">
            <a:tbl>
              <a:tblPr firstRow="1">
                <a:effectLst>
                  <a:outerShdw blurRad="50800" dist="38100" dir="8100000" algn="tr" rotWithShape="0">
                    <a:prstClr val="black">
                      <a:alpha val="40000"/>
                    </a:prstClr>
                  </a:outerShdw>
                </a:effectLst>
                <a:tableStyleId>{C083E6E3-FA7D-4D7B-A595-EF9225AFEA82}</a:tableStyleId>
              </a:tblPr>
              <a:tblGrid>
                <a:gridCol w="2395451">
                  <a:extLst>
                    <a:ext uri="{9D8B030D-6E8A-4147-A177-3AD203B41FA5}">
                      <a16:colId xmlns:a16="http://schemas.microsoft.com/office/drawing/2014/main" val="127040821"/>
                    </a:ext>
                  </a:extLst>
                </a:gridCol>
                <a:gridCol w="8897389">
                  <a:extLst>
                    <a:ext uri="{9D8B030D-6E8A-4147-A177-3AD203B41FA5}">
                      <a16:colId xmlns:a16="http://schemas.microsoft.com/office/drawing/2014/main" val="3142856119"/>
                    </a:ext>
                  </a:extLst>
                </a:gridCol>
              </a:tblGrid>
              <a:tr h="567920">
                <a:tc gridSpan="2">
                  <a:txBody>
                    <a:bodyPr/>
                    <a:lstStyle/>
                    <a:p>
                      <a:r>
                        <a:rPr lang="en-US" sz="3200" u="sng" dirty="0">
                          <a:ln>
                            <a:noFill/>
                          </a:ln>
                          <a:solidFill>
                            <a:schemeClr val="tx1"/>
                          </a:solidFill>
                          <a:latin typeface="Montserrat SemiBold" panose="00000700000000000000" pitchFamily="50" charset="0"/>
                          <a:ea typeface="Dotum" panose="020B0600000101010101" pitchFamily="34" charset="-127"/>
                        </a:rPr>
                        <a:t>Red-Green Colorblindness</a:t>
                      </a:r>
                    </a:p>
                  </a:txBody>
                  <a:tcPr anchor="ctr">
                    <a:lnL>
                      <a:noFill/>
                    </a:lnL>
                    <a:lnR>
                      <a:noFill/>
                    </a:lnR>
                    <a:lnT w="127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solidFill>
                      <a:srgbClr val="E47A77"/>
                    </a:solidFill>
                  </a:tcPr>
                </a:tc>
                <a:tc hMerge="1">
                  <a:txBody>
                    <a:bodyPr/>
                    <a:lstStyle/>
                    <a:p>
                      <a:endParaRPr lang="en-US"/>
                    </a:p>
                  </a:txBody>
                  <a:tcPr/>
                </a:tc>
                <a:extLst>
                  <a:ext uri="{0D108BD9-81ED-4DB2-BD59-A6C34878D82A}">
                    <a16:rowId xmlns:a16="http://schemas.microsoft.com/office/drawing/2014/main" val="3298013591"/>
                  </a:ext>
                </a:extLst>
              </a:tr>
              <a:tr h="555879">
                <a:tc>
                  <a:txBody>
                    <a:bodyPr/>
                    <a:lstStyle/>
                    <a:p>
                      <a:r>
                        <a:rPr lang="en-US" sz="1800" b="1" dirty="0">
                          <a:ln>
                            <a:noFill/>
                          </a:ln>
                          <a:solidFill>
                            <a:schemeClr val="bg1"/>
                          </a:solidFill>
                          <a:latin typeface="Open Sans" panose="020B0606030504020204" pitchFamily="34" charset="0"/>
                          <a:ea typeface="Open Sans" panose="020B0606030504020204" pitchFamily="34" charset="0"/>
                          <a:cs typeface="Open Sans" panose="020B0606030504020204" pitchFamily="34" charset="0"/>
                        </a:rPr>
                        <a:t>Deuteranomaly</a:t>
                      </a:r>
                    </a:p>
                  </a:txBody>
                  <a:tcPr anchor="ctr">
                    <a:lnL>
                      <a:noFill/>
                    </a:lnL>
                    <a:lnR>
                      <a:noFill/>
                    </a:lnR>
                    <a:lnT w="12700" cmpd="sng">
                      <a:noFill/>
                    </a:lnT>
                    <a:lnB>
                      <a:noFill/>
                    </a:lnB>
                    <a:lnTlToBr w="12700" cmpd="sng">
                      <a:noFill/>
                      <a:prstDash val="solid"/>
                    </a:lnTlToBr>
                    <a:lnBlToTr w="12700" cmpd="sng">
                      <a:noFill/>
                      <a:prstDash val="solid"/>
                    </a:lnBlToTr>
                    <a:solidFill>
                      <a:srgbClr val="E47A77">
                        <a:alpha val="20000"/>
                      </a:srgbClr>
                    </a:solidFill>
                  </a:tcPr>
                </a:tc>
                <a:tc>
                  <a:txBody>
                    <a:bodyPr/>
                    <a:lstStyle/>
                    <a:p>
                      <a:r>
                        <a:rPr lang="en-US" sz="1800" dirty="0">
                          <a:ln>
                            <a:noFill/>
                          </a:ln>
                          <a:solidFill>
                            <a:schemeClr val="bg1"/>
                          </a:solidFill>
                          <a:latin typeface="Open Sans" panose="020B0606030504020204" pitchFamily="34" charset="0"/>
                          <a:ea typeface="Open Sans" panose="020B0606030504020204" pitchFamily="34" charset="0"/>
                          <a:cs typeface="Open Sans" panose="020B0606030504020204" pitchFamily="34" charset="0"/>
                        </a:rPr>
                        <a:t>Can see more green shades than red</a:t>
                      </a:r>
                      <a:endParaRPr lang="en-US" sz="1800" b="1" dirty="0">
                        <a:ln>
                          <a:noFill/>
                        </a:ln>
                        <a:solidFill>
                          <a:schemeClr val="bg1"/>
                        </a:solidFill>
                        <a:latin typeface="Open Sans" panose="020B0606030504020204" pitchFamily="34" charset="0"/>
                        <a:ea typeface="Open Sans" panose="020B0606030504020204" pitchFamily="34" charset="0"/>
                        <a:cs typeface="Open Sans" panose="020B0606030504020204" pitchFamily="34" charset="0"/>
                      </a:endParaRPr>
                    </a:p>
                  </a:txBody>
                  <a:tcPr anchor="ctr">
                    <a:lnL>
                      <a:noFill/>
                    </a:lnL>
                    <a:lnR>
                      <a:noFill/>
                    </a:lnR>
                    <a:lnT w="12700" cmpd="sng">
                      <a:noFill/>
                    </a:lnT>
                    <a:lnB>
                      <a:noFill/>
                    </a:lnB>
                    <a:lnTlToBr w="12700" cmpd="sng">
                      <a:noFill/>
                      <a:prstDash val="solid"/>
                    </a:lnTlToBr>
                    <a:lnBlToTr w="12700" cmpd="sng">
                      <a:noFill/>
                      <a:prstDash val="solid"/>
                    </a:lnBlToTr>
                    <a:solidFill>
                      <a:srgbClr val="E47A77">
                        <a:alpha val="20000"/>
                      </a:srgbClr>
                    </a:solidFill>
                  </a:tcPr>
                </a:tc>
                <a:extLst>
                  <a:ext uri="{0D108BD9-81ED-4DB2-BD59-A6C34878D82A}">
                    <a16:rowId xmlns:a16="http://schemas.microsoft.com/office/drawing/2014/main" val="3873867931"/>
                  </a:ext>
                </a:extLst>
              </a:tr>
              <a:tr h="555879">
                <a:tc>
                  <a:txBody>
                    <a:bodyPr/>
                    <a:lstStyle/>
                    <a:p>
                      <a:pPr marL="0" indent="0">
                        <a:buNone/>
                      </a:pPr>
                      <a:r>
                        <a:rPr lang="en-US" sz="1800" b="1" dirty="0">
                          <a:ln>
                            <a:noFill/>
                          </a:ln>
                          <a:solidFill>
                            <a:schemeClr val="bg1"/>
                          </a:solidFill>
                          <a:latin typeface="Open Sans" panose="020B0606030504020204" pitchFamily="34" charset="0"/>
                          <a:ea typeface="Open Sans" panose="020B0606030504020204" pitchFamily="34" charset="0"/>
                          <a:cs typeface="Open Sans" panose="020B0606030504020204" pitchFamily="34" charset="0"/>
                        </a:rPr>
                        <a:t>Protanomaly</a:t>
                      </a:r>
                    </a:p>
                  </a:txBody>
                  <a:tcPr anchor="ctr">
                    <a:lnL>
                      <a:noFill/>
                    </a:lnL>
                    <a:lnR>
                      <a:noFill/>
                    </a:lnR>
                    <a:lnT>
                      <a:noFill/>
                    </a:lnT>
                    <a:lnB>
                      <a:noFill/>
                    </a:lnB>
                    <a:lnTlToBr w="12700" cmpd="sng">
                      <a:noFill/>
                      <a:prstDash val="solid"/>
                    </a:lnTlToBr>
                    <a:lnBlToTr w="12700" cmpd="sng">
                      <a:noFill/>
                      <a:prstDash val="solid"/>
                    </a:lnBlToTr>
                    <a:solidFill>
                      <a:srgbClr val="E47A77"/>
                    </a:solidFill>
                  </a:tcPr>
                </a:tc>
                <a:tc>
                  <a:txBody>
                    <a:bodyPr/>
                    <a:lstStyle/>
                    <a:p>
                      <a:pPr marL="0" indent="0">
                        <a:buNone/>
                      </a:pPr>
                      <a:r>
                        <a:rPr lang="en-US" sz="1800" dirty="0">
                          <a:ln>
                            <a:noFill/>
                          </a:ln>
                          <a:solidFill>
                            <a:schemeClr val="bg1"/>
                          </a:solidFill>
                          <a:latin typeface="Open Sans" panose="020B0606030504020204" pitchFamily="34" charset="0"/>
                          <a:ea typeface="Open Sans" panose="020B0606030504020204" pitchFamily="34" charset="0"/>
                          <a:cs typeface="Open Sans" panose="020B0606030504020204" pitchFamily="34" charset="0"/>
                        </a:rPr>
                        <a:t>Can see more red shades than green</a:t>
                      </a:r>
                      <a:endParaRPr lang="en-US" sz="1800" b="1" dirty="0">
                        <a:ln>
                          <a:noFill/>
                        </a:ln>
                        <a:solidFill>
                          <a:schemeClr val="bg1"/>
                        </a:solidFill>
                        <a:latin typeface="Open Sans" panose="020B0606030504020204" pitchFamily="34" charset="0"/>
                        <a:ea typeface="Open Sans" panose="020B0606030504020204" pitchFamily="34" charset="0"/>
                        <a:cs typeface="Open Sans" panose="020B0606030504020204" pitchFamily="34" charset="0"/>
                      </a:endParaRPr>
                    </a:p>
                  </a:txBody>
                  <a:tcPr anchor="ctr">
                    <a:lnL>
                      <a:noFill/>
                    </a:lnL>
                    <a:lnR>
                      <a:noFill/>
                    </a:lnR>
                    <a:lnT>
                      <a:noFill/>
                    </a:lnT>
                    <a:lnB>
                      <a:noFill/>
                    </a:lnB>
                    <a:lnTlToBr w="12700" cmpd="sng">
                      <a:noFill/>
                      <a:prstDash val="solid"/>
                    </a:lnTlToBr>
                    <a:lnBlToTr w="12700" cmpd="sng">
                      <a:noFill/>
                      <a:prstDash val="solid"/>
                    </a:lnBlToTr>
                    <a:solidFill>
                      <a:srgbClr val="E47A77"/>
                    </a:solidFill>
                  </a:tcPr>
                </a:tc>
                <a:extLst>
                  <a:ext uri="{0D108BD9-81ED-4DB2-BD59-A6C34878D82A}">
                    <a16:rowId xmlns:a16="http://schemas.microsoft.com/office/drawing/2014/main" val="85209771"/>
                  </a:ext>
                </a:extLst>
              </a:tr>
              <a:tr h="662800">
                <a:tc>
                  <a:txBody>
                    <a:bodyPr/>
                    <a:lstStyle/>
                    <a:p>
                      <a:r>
                        <a:rPr lang="en-US" sz="1800" b="1" dirty="0">
                          <a:ln>
                            <a:noFill/>
                          </a:ln>
                          <a:solidFill>
                            <a:schemeClr val="bg1"/>
                          </a:solidFill>
                          <a:latin typeface="Open Sans" panose="020B0606030504020204" pitchFamily="34" charset="0"/>
                          <a:ea typeface="Open Sans" panose="020B0606030504020204" pitchFamily="34" charset="0"/>
                          <a:cs typeface="Open Sans" panose="020B0606030504020204" pitchFamily="34" charset="0"/>
                        </a:rPr>
                        <a:t>Protanopia</a:t>
                      </a:r>
                    </a:p>
                  </a:txBody>
                  <a:tcPr anchor="ctr">
                    <a:lnL>
                      <a:noFill/>
                    </a:lnL>
                    <a:lnR>
                      <a:noFill/>
                    </a:lnR>
                    <a:lnT>
                      <a:noFill/>
                    </a:lnT>
                    <a:lnB>
                      <a:noFill/>
                    </a:lnB>
                    <a:lnTlToBr w="12700" cmpd="sng">
                      <a:noFill/>
                      <a:prstDash val="solid"/>
                    </a:lnTlToBr>
                    <a:lnBlToTr w="12700" cmpd="sng">
                      <a:noFill/>
                      <a:prstDash val="solid"/>
                    </a:lnBlToTr>
                    <a:solidFill>
                      <a:srgbClr val="E47A77">
                        <a:alpha val="20000"/>
                      </a:srgbClr>
                    </a:solidFill>
                  </a:tcPr>
                </a:tc>
                <a:tc>
                  <a:txBody>
                    <a:bodyPr/>
                    <a:lstStyle/>
                    <a:p>
                      <a:r>
                        <a:rPr lang="en-US" sz="1800" dirty="0">
                          <a:ln>
                            <a:noFill/>
                          </a:ln>
                          <a:solidFill>
                            <a:schemeClr val="bg1"/>
                          </a:solidFill>
                          <a:latin typeface="Open Sans" panose="020B0606030504020204" pitchFamily="34" charset="0"/>
                          <a:ea typeface="Open Sans" panose="020B0606030504020204" pitchFamily="34" charset="0"/>
                          <a:cs typeface="Open Sans" panose="020B0606030504020204" pitchFamily="34" charset="0"/>
                        </a:rPr>
                        <a:t>Both colors are hard to tell the difference between red and green</a:t>
                      </a:r>
                    </a:p>
                  </a:txBody>
                  <a:tcPr anchor="ctr">
                    <a:lnL>
                      <a:noFill/>
                    </a:lnL>
                    <a:lnR>
                      <a:noFill/>
                    </a:lnR>
                    <a:lnT>
                      <a:noFill/>
                    </a:lnT>
                    <a:lnB>
                      <a:noFill/>
                    </a:lnB>
                    <a:lnTlToBr w="12700" cmpd="sng">
                      <a:noFill/>
                      <a:prstDash val="solid"/>
                    </a:lnTlToBr>
                    <a:lnBlToTr w="12700" cmpd="sng">
                      <a:noFill/>
                      <a:prstDash val="solid"/>
                    </a:lnBlToTr>
                    <a:solidFill>
                      <a:srgbClr val="E47A77">
                        <a:alpha val="20000"/>
                      </a:srgbClr>
                    </a:solidFill>
                  </a:tcPr>
                </a:tc>
                <a:extLst>
                  <a:ext uri="{0D108BD9-81ED-4DB2-BD59-A6C34878D82A}">
                    <a16:rowId xmlns:a16="http://schemas.microsoft.com/office/drawing/2014/main" val="4061031278"/>
                  </a:ext>
                </a:extLst>
              </a:tr>
              <a:tr h="767035">
                <a:tc gridSpan="2">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3200" b="1" u="sng" dirty="0">
                          <a:ln>
                            <a:noFill/>
                          </a:ln>
                          <a:solidFill>
                            <a:schemeClr val="tx1"/>
                          </a:solidFill>
                          <a:latin typeface="Montserrat SemiBold" panose="00000700000000000000" pitchFamily="50" charset="0"/>
                          <a:ea typeface="Dotum" panose="020B0600000101010101" pitchFamily="34" charset="-127"/>
                        </a:rPr>
                        <a:t>Blue-Yellow Colorblindness</a:t>
                      </a:r>
                      <a:endParaRPr lang="en-US" sz="3200" u="sng" dirty="0">
                        <a:ln>
                          <a:noFill/>
                        </a:ln>
                        <a:solidFill>
                          <a:schemeClr val="tx1"/>
                        </a:solidFill>
                        <a:latin typeface="Dotum" panose="020B0600000101010101" pitchFamily="34" charset="-127"/>
                        <a:ea typeface="Dotum" panose="020B0600000101010101" pitchFamily="34" charset="-127"/>
                      </a:endParaRPr>
                    </a:p>
                  </a:txBody>
                  <a:tcPr anchor="b">
                    <a:lnL>
                      <a:noFill/>
                    </a:lnL>
                    <a:lnR>
                      <a:noFill/>
                    </a:lnR>
                    <a:lnT>
                      <a:noFill/>
                    </a:lnT>
                    <a:lnB>
                      <a:noFill/>
                    </a:lnB>
                    <a:lnTlToBr w="12700" cmpd="sng">
                      <a:noFill/>
                      <a:prstDash val="solid"/>
                    </a:lnTlToBr>
                    <a:lnBlToTr w="12700" cmpd="sng">
                      <a:noFill/>
                      <a:prstDash val="solid"/>
                    </a:lnBlToTr>
                    <a:solidFill>
                      <a:srgbClr val="E47A77"/>
                    </a:solidFill>
                  </a:tcPr>
                </a:tc>
                <a:tc hMerge="1">
                  <a:txBody>
                    <a:bodyPr/>
                    <a:lstStyle/>
                    <a:p>
                      <a:endParaRPr lang="en-US"/>
                    </a:p>
                  </a:txBody>
                  <a:tcPr/>
                </a:tc>
                <a:extLst>
                  <a:ext uri="{0D108BD9-81ED-4DB2-BD59-A6C34878D82A}">
                    <a16:rowId xmlns:a16="http://schemas.microsoft.com/office/drawing/2014/main" val="3591840781"/>
                  </a:ext>
                </a:extLst>
              </a:tr>
              <a:tr h="52386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b="1" dirty="0">
                          <a:ln>
                            <a:noFill/>
                          </a:ln>
                          <a:solidFill>
                            <a:schemeClr val="bg1"/>
                          </a:solidFill>
                          <a:latin typeface="Open Sans" panose="020B0606030504020204" pitchFamily="34" charset="0"/>
                          <a:ea typeface="Open Sans" panose="020B0606030504020204" pitchFamily="34" charset="0"/>
                          <a:cs typeface="Open Sans" panose="020B0606030504020204" pitchFamily="34" charset="0"/>
                        </a:rPr>
                        <a:t>Tritanomaly </a:t>
                      </a:r>
                      <a:endParaRPr lang="en-US" sz="1800" b="1" dirty="0">
                        <a:ln>
                          <a:noFill/>
                        </a:ln>
                        <a:solidFill>
                          <a:schemeClr val="bg1"/>
                        </a:solidFill>
                        <a:latin typeface="Montserrat SemiBold" panose="00000700000000000000" pitchFamily="50" charset="0"/>
                        <a:ea typeface="Dotum" panose="020B0600000101010101" pitchFamily="34" charset="-127"/>
                      </a:endParaRPr>
                    </a:p>
                  </a:txBody>
                  <a:tcPr anchor="ctr">
                    <a:lnL>
                      <a:noFill/>
                    </a:lnL>
                    <a:lnR>
                      <a:noFill/>
                    </a:lnR>
                    <a:lnT>
                      <a:noFill/>
                    </a:lnT>
                    <a:lnB>
                      <a:noFill/>
                    </a:lnB>
                    <a:lnTlToBr w="12700" cmpd="sng">
                      <a:noFill/>
                      <a:prstDash val="solid"/>
                    </a:lnTlToBr>
                    <a:lnBlToTr w="12700" cmpd="sng">
                      <a:noFill/>
                      <a:prstDash val="solid"/>
                    </a:lnBlToTr>
                    <a:solidFill>
                      <a:srgbClr val="E47A77">
                        <a:alpha val="20000"/>
                      </a:srgb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ln>
                            <a:noFill/>
                          </a:ln>
                          <a:solidFill>
                            <a:schemeClr val="bg1"/>
                          </a:solidFill>
                          <a:latin typeface="Open Sans" panose="020B0606030504020204" pitchFamily="34" charset="0"/>
                          <a:ea typeface="Open Sans" panose="020B0606030504020204" pitchFamily="34" charset="0"/>
                          <a:cs typeface="Open Sans" panose="020B0606030504020204" pitchFamily="34" charset="0"/>
                        </a:rPr>
                        <a:t>Hard to differentiate blue/yellow along with red and yellow</a:t>
                      </a:r>
                      <a:endParaRPr lang="en-US" sz="1800" b="1" dirty="0">
                        <a:ln>
                          <a:noFill/>
                        </a:ln>
                        <a:solidFill>
                          <a:schemeClr val="bg1"/>
                        </a:solidFill>
                        <a:latin typeface="Montserrat SemiBold" panose="00000700000000000000" pitchFamily="50" charset="0"/>
                        <a:ea typeface="Dotum" panose="020B0600000101010101" pitchFamily="34" charset="-127"/>
                      </a:endParaRPr>
                    </a:p>
                  </a:txBody>
                  <a:tcPr anchor="ctr">
                    <a:lnL>
                      <a:noFill/>
                    </a:lnL>
                    <a:lnR>
                      <a:noFill/>
                    </a:lnR>
                    <a:lnT>
                      <a:noFill/>
                    </a:lnT>
                    <a:lnB>
                      <a:noFill/>
                    </a:lnB>
                    <a:lnTlToBr w="12700" cmpd="sng">
                      <a:noFill/>
                      <a:prstDash val="solid"/>
                    </a:lnTlToBr>
                    <a:lnBlToTr w="12700" cmpd="sng">
                      <a:noFill/>
                      <a:prstDash val="solid"/>
                    </a:lnBlToTr>
                    <a:solidFill>
                      <a:srgbClr val="E47A77">
                        <a:alpha val="20000"/>
                      </a:srgbClr>
                    </a:solidFill>
                  </a:tcPr>
                </a:tc>
                <a:extLst>
                  <a:ext uri="{0D108BD9-81ED-4DB2-BD59-A6C34878D82A}">
                    <a16:rowId xmlns:a16="http://schemas.microsoft.com/office/drawing/2014/main" val="1240032933"/>
                  </a:ext>
                </a:extLst>
              </a:tr>
              <a:tr h="92969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b="1" dirty="0">
                          <a:ln>
                            <a:noFill/>
                          </a:ln>
                          <a:solidFill>
                            <a:schemeClr val="bg1"/>
                          </a:solidFill>
                          <a:latin typeface="Open Sans" panose="020B0606030504020204" pitchFamily="34" charset="0"/>
                          <a:ea typeface="Open Sans" panose="020B0606030504020204" pitchFamily="34" charset="0"/>
                          <a:cs typeface="Open Sans" panose="020B0606030504020204" pitchFamily="34" charset="0"/>
                        </a:rPr>
                        <a:t>Tritanopia</a:t>
                      </a:r>
                    </a:p>
                    <a:p>
                      <a:endParaRPr lang="en-US" sz="1800" dirty="0">
                        <a:ln>
                          <a:noFill/>
                        </a:ln>
                        <a:solidFill>
                          <a:schemeClr val="bg1"/>
                        </a:solidFill>
                        <a:latin typeface="Open Sans" panose="020B0606030504020204" pitchFamily="34" charset="0"/>
                        <a:ea typeface="Open Sans" panose="020B0606030504020204" pitchFamily="34" charset="0"/>
                        <a:cs typeface="Open Sans" panose="020B0606030504020204" pitchFamily="34" charset="0"/>
                      </a:endParaRPr>
                    </a:p>
                  </a:txBody>
                  <a:tcPr anchor="ctr">
                    <a:lnL>
                      <a:noFill/>
                    </a:lnL>
                    <a:lnR>
                      <a:noFill/>
                    </a:lnR>
                    <a:lnT>
                      <a:noFill/>
                    </a:lnT>
                    <a:lnB w="12700" cmpd="sng">
                      <a:noFill/>
                    </a:lnB>
                    <a:lnTlToBr w="12700" cmpd="sng">
                      <a:noFill/>
                      <a:prstDash val="solid"/>
                    </a:lnTlToBr>
                    <a:lnBlToTr w="12700" cmpd="sng">
                      <a:noFill/>
                      <a:prstDash val="solid"/>
                    </a:lnBlToTr>
                    <a:solidFill>
                      <a:srgbClr val="E47A77"/>
                    </a:solidFill>
                  </a:tcPr>
                </a:tc>
                <a:tc>
                  <a:txBody>
                    <a:bodyPr/>
                    <a:lstStyle/>
                    <a:p>
                      <a:r>
                        <a:rPr lang="en-US" sz="1800" dirty="0">
                          <a:ln>
                            <a:noFill/>
                          </a:ln>
                          <a:solidFill>
                            <a:schemeClr val="bg1"/>
                          </a:solidFill>
                          <a:latin typeface="Open Sans" panose="020B0606030504020204" pitchFamily="34" charset="0"/>
                          <a:ea typeface="Open Sans" panose="020B0606030504020204" pitchFamily="34" charset="0"/>
                          <a:cs typeface="Open Sans" panose="020B0606030504020204" pitchFamily="34" charset="0"/>
                        </a:rPr>
                        <a:t>Makes it difficult to tell the difference be certain color combos, blue/green, purple/red and pink/yellow. </a:t>
                      </a:r>
                    </a:p>
                  </a:txBody>
                  <a:tcPr anchor="ctr">
                    <a:lnL>
                      <a:noFill/>
                    </a:lnL>
                    <a:lnR>
                      <a:noFill/>
                    </a:lnR>
                    <a:lnT>
                      <a:noFill/>
                    </a:lnT>
                    <a:lnB w="12700" cmpd="sng">
                      <a:noFill/>
                    </a:lnB>
                    <a:lnTlToBr w="12700" cmpd="sng">
                      <a:noFill/>
                      <a:prstDash val="solid"/>
                    </a:lnTlToBr>
                    <a:lnBlToTr w="12700" cmpd="sng">
                      <a:noFill/>
                      <a:prstDash val="solid"/>
                    </a:lnBlToTr>
                    <a:solidFill>
                      <a:srgbClr val="E47A77"/>
                    </a:solidFill>
                  </a:tcPr>
                </a:tc>
                <a:extLst>
                  <a:ext uri="{0D108BD9-81ED-4DB2-BD59-A6C34878D82A}">
                    <a16:rowId xmlns:a16="http://schemas.microsoft.com/office/drawing/2014/main" val="528716795"/>
                  </a:ext>
                </a:extLst>
              </a:tr>
            </a:tbl>
          </a:graphicData>
        </a:graphic>
      </p:graphicFrame>
      <p:sp>
        <p:nvSpPr>
          <p:cNvPr id="3" name="Title 2">
            <a:extLst>
              <a:ext uri="{FF2B5EF4-FFF2-40B4-BE49-F238E27FC236}">
                <a16:creationId xmlns:a16="http://schemas.microsoft.com/office/drawing/2014/main" id="{27FED1BB-191E-22F8-7EA3-A9DFE8283CED}"/>
              </a:ext>
            </a:extLst>
          </p:cNvPr>
          <p:cNvSpPr>
            <a:spLocks noGrp="1"/>
          </p:cNvSpPr>
          <p:nvPr>
            <p:ph type="title"/>
          </p:nvPr>
        </p:nvSpPr>
        <p:spPr/>
        <p:txBody>
          <a:bodyPr/>
          <a:lstStyle/>
          <a:p>
            <a:endParaRPr lang="en-US"/>
          </a:p>
        </p:txBody>
      </p:sp>
      <p:sp>
        <p:nvSpPr>
          <p:cNvPr id="4" name="Title 4">
            <a:extLst>
              <a:ext uri="{FF2B5EF4-FFF2-40B4-BE49-F238E27FC236}">
                <a16:creationId xmlns:a16="http://schemas.microsoft.com/office/drawing/2014/main" id="{D03A839E-4700-B7CD-13EC-0567ACA94E2A}"/>
              </a:ext>
            </a:extLst>
          </p:cNvPr>
          <p:cNvSpPr txBox="1">
            <a:spLocks/>
          </p:cNvSpPr>
          <p:nvPr/>
        </p:nvSpPr>
        <p:spPr>
          <a:xfrm>
            <a:off x="656004" y="-4021"/>
            <a:ext cx="11526779" cy="1494494"/>
          </a:xfrm>
          <a:prstGeom prst="rect">
            <a:avLst/>
          </a:prstGeom>
          <a:solidFill>
            <a:srgbClr val="EF5039"/>
          </a:solidFill>
        </p:spPr>
        <p:txBody>
          <a:bodyPr vert="horz" lIns="91440" tIns="45720" rIns="91440" bIns="45720" rtlCol="0" anchor="b">
            <a:noAutofit/>
          </a:bodyPr>
          <a:lstStyle>
            <a:lvl1pPr algn="l" defTabSz="914400" rtl="0" eaLnBrk="1" latinLnBrk="0" hangingPunct="1">
              <a:lnSpc>
                <a:spcPct val="85000"/>
              </a:lnSpc>
              <a:spcBef>
                <a:spcPct val="0"/>
              </a:spcBef>
              <a:buNone/>
              <a:defRPr sz="3600" b="1" i="0" kern="1200" cap="all" spc="0" baseline="0">
                <a:solidFill>
                  <a:schemeClr val="bg1"/>
                </a:solidFill>
                <a:latin typeface="+mj-lt"/>
                <a:ea typeface="Dotum" panose="020B0600000101010101" pitchFamily="34" charset="-127"/>
                <a:cs typeface="+mj-cs"/>
              </a:defRPr>
            </a:lvl1pPr>
          </a:lstStyle>
          <a:p>
            <a:r>
              <a:rPr lang="en-US" cap="none" dirty="0">
                <a:solidFill>
                  <a:schemeClr val="tx1"/>
                </a:solidFill>
                <a:latin typeface="Montserrat SemiBold" panose="00000700000000000000" pitchFamily="50" charset="0"/>
              </a:rPr>
              <a:t>Color Blindness is the BIGGEST Issue and Receives the MOST Complaints.</a:t>
            </a:r>
          </a:p>
        </p:txBody>
      </p:sp>
      <p:sp>
        <p:nvSpPr>
          <p:cNvPr id="2" name="Rectangle 1">
            <a:extLst>
              <a:ext uri="{FF2B5EF4-FFF2-40B4-BE49-F238E27FC236}">
                <a16:creationId xmlns:a16="http://schemas.microsoft.com/office/drawing/2014/main" id="{81988CB9-FC14-7D57-2270-05B99D48CE18}"/>
              </a:ext>
            </a:extLst>
          </p:cNvPr>
          <p:cNvSpPr/>
          <p:nvPr/>
        </p:nvSpPr>
        <p:spPr>
          <a:xfrm>
            <a:off x="176731" y="1028700"/>
            <a:ext cx="399350" cy="5829300"/>
          </a:xfrm>
          <a:prstGeom prst="rect">
            <a:avLst/>
          </a:prstGeom>
          <a:solidFill>
            <a:srgbClr val="E47A7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lide Number Placeholder 3">
            <a:extLst>
              <a:ext uri="{FF2B5EF4-FFF2-40B4-BE49-F238E27FC236}">
                <a16:creationId xmlns:a16="http://schemas.microsoft.com/office/drawing/2014/main" id="{B6ABEC13-7720-DEBD-8C9B-E1662AECE5BF}"/>
              </a:ext>
            </a:extLst>
          </p:cNvPr>
          <p:cNvSpPr>
            <a:spLocks noGrp="1"/>
          </p:cNvSpPr>
          <p:nvPr>
            <p:ph type="sldNum" sz="quarter" idx="12"/>
          </p:nvPr>
        </p:nvSpPr>
        <p:spPr>
          <a:xfrm>
            <a:off x="176731" y="658369"/>
            <a:ext cx="399350" cy="301752"/>
          </a:xfrm>
        </p:spPr>
        <p:txBody>
          <a:bodyPr/>
          <a:lstStyle/>
          <a:p>
            <a:fld id="{4FAB73BC-B049-4115-A692-8D63A059BFB8}" type="slidenum">
              <a:rPr lang="en-US" sz="1800" smtClean="0">
                <a:solidFill>
                  <a:schemeClr val="tx1"/>
                </a:solidFill>
                <a:latin typeface="+mn-lt"/>
              </a:rPr>
              <a:pPr/>
              <a:t>14</a:t>
            </a:fld>
            <a:endParaRPr lang="en-US" sz="1800" dirty="0">
              <a:solidFill>
                <a:schemeClr val="tx1"/>
              </a:solidFill>
              <a:latin typeface="+mn-lt"/>
            </a:endParaRPr>
          </a:p>
        </p:txBody>
      </p:sp>
    </p:spTree>
    <p:extLst>
      <p:ext uri="{BB962C8B-B14F-4D97-AF65-F5344CB8AC3E}">
        <p14:creationId xmlns:p14="http://schemas.microsoft.com/office/powerpoint/2010/main" val="310050205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A545A7BE-FD8A-CEE1-1848-2F78F64C7942}"/>
              </a:ext>
            </a:extLst>
          </p:cNvPr>
          <p:cNvSpPr/>
          <p:nvPr/>
        </p:nvSpPr>
        <p:spPr>
          <a:xfrm>
            <a:off x="751170" y="0"/>
            <a:ext cx="11439188" cy="6150863"/>
          </a:xfrm>
          <a:prstGeom prst="rect">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9F192206-786B-EFFC-BC70-81973140B117}"/>
              </a:ext>
            </a:extLst>
          </p:cNvPr>
          <p:cNvSpPr>
            <a:spLocks noGrp="1"/>
          </p:cNvSpPr>
          <p:nvPr>
            <p:ph type="title"/>
          </p:nvPr>
        </p:nvSpPr>
        <p:spPr>
          <a:xfrm>
            <a:off x="1642" y="152401"/>
            <a:ext cx="11786945" cy="6705600"/>
          </a:xfrm>
        </p:spPr>
        <p:txBody>
          <a:bodyPr/>
          <a:lstStyle/>
          <a:p>
            <a:r>
              <a:rPr lang="en-US" sz="4800" cap="none" dirty="0">
                <a:solidFill>
                  <a:srgbClr val="52514D"/>
                </a:solidFill>
                <a:latin typeface="Montserrat Medium" panose="00000600000000000000" pitchFamily="2" charset="0"/>
              </a:rPr>
              <a:t>Ishihara Color Blindness Test</a:t>
            </a:r>
          </a:p>
        </p:txBody>
      </p:sp>
      <p:pic>
        <p:nvPicPr>
          <p:cNvPr id="3" name="Content Placeholder 2">
            <a:extLst>
              <a:ext uri="{FF2B5EF4-FFF2-40B4-BE49-F238E27FC236}">
                <a16:creationId xmlns:a16="http://schemas.microsoft.com/office/drawing/2014/main" id="{AA9D2B5C-57A4-18FD-4E79-BEFC1A654BBE}"/>
              </a:ext>
            </a:extLst>
          </p:cNvPr>
          <p:cNvPicPr>
            <a:picLocks noChangeAspect="1"/>
          </p:cNvPicPr>
          <p:nvPr/>
        </p:nvPicPr>
        <p:blipFill rotWithShape="1">
          <a:blip r:embed="rId2"/>
          <a:srcRect t="4359" b="4028"/>
          <a:stretch/>
        </p:blipFill>
        <p:spPr>
          <a:xfrm>
            <a:off x="1164512" y="68580"/>
            <a:ext cx="10548775" cy="6044184"/>
          </a:xfrm>
          <a:prstGeom prst="rect">
            <a:avLst/>
          </a:prstGeom>
        </p:spPr>
      </p:pic>
      <p:sp>
        <p:nvSpPr>
          <p:cNvPr id="4" name="Rectangle 3">
            <a:extLst>
              <a:ext uri="{FF2B5EF4-FFF2-40B4-BE49-F238E27FC236}">
                <a16:creationId xmlns:a16="http://schemas.microsoft.com/office/drawing/2014/main" id="{E1AD03CE-6687-45D0-5FA2-C83B57127D14}"/>
              </a:ext>
            </a:extLst>
          </p:cNvPr>
          <p:cNvSpPr/>
          <p:nvPr/>
        </p:nvSpPr>
        <p:spPr>
          <a:xfrm>
            <a:off x="176731" y="1207008"/>
            <a:ext cx="399350" cy="4943856"/>
          </a:xfrm>
          <a:prstGeom prst="rect">
            <a:avLst/>
          </a:prstGeom>
          <a:solidFill>
            <a:srgbClr val="E47A7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a:extLst>
              <a:ext uri="{FF2B5EF4-FFF2-40B4-BE49-F238E27FC236}">
                <a16:creationId xmlns:a16="http://schemas.microsoft.com/office/drawing/2014/main" id="{B0BF639C-26F5-AB16-25EA-CCA3D62427CE}"/>
              </a:ext>
            </a:extLst>
          </p:cNvPr>
          <p:cNvGrpSpPr/>
          <p:nvPr/>
        </p:nvGrpSpPr>
        <p:grpSpPr>
          <a:xfrm>
            <a:off x="751170" y="2790826"/>
            <a:ext cx="11463888" cy="647699"/>
            <a:chOff x="679956" y="2752264"/>
            <a:chExt cx="11535102" cy="646331"/>
          </a:xfrm>
        </p:grpSpPr>
        <p:sp>
          <p:nvSpPr>
            <p:cNvPr id="7" name="TextBox 6">
              <a:extLst>
                <a:ext uri="{FF2B5EF4-FFF2-40B4-BE49-F238E27FC236}">
                  <a16:creationId xmlns:a16="http://schemas.microsoft.com/office/drawing/2014/main" id="{5DA2804B-4CE8-7496-1727-E233897007E9}"/>
                </a:ext>
              </a:extLst>
            </p:cNvPr>
            <p:cNvSpPr txBox="1"/>
            <p:nvPr/>
          </p:nvSpPr>
          <p:spPr>
            <a:xfrm>
              <a:off x="6283100" y="2752264"/>
              <a:ext cx="2790153" cy="646331"/>
            </a:xfrm>
            <a:prstGeom prst="rect">
              <a:avLst/>
            </a:prstGeom>
            <a:solidFill>
              <a:srgbClr val="EF5039"/>
            </a:solidFill>
          </p:spPr>
          <p:txBody>
            <a:bodyPr wrap="square" rtlCol="0">
              <a:spAutoFit/>
            </a:bodyPr>
            <a:lstStyle/>
            <a:p>
              <a:pPr algn="ctr"/>
              <a:r>
                <a:rPr lang="en-US" dirty="0"/>
                <a:t>Deuteranope</a:t>
              </a:r>
            </a:p>
            <a:p>
              <a:pPr algn="ctr"/>
              <a:r>
                <a:rPr lang="en-US" dirty="0"/>
                <a:t>Vision</a:t>
              </a:r>
            </a:p>
          </p:txBody>
        </p:sp>
        <p:sp>
          <p:nvSpPr>
            <p:cNvPr id="8" name="TextBox 7">
              <a:extLst>
                <a:ext uri="{FF2B5EF4-FFF2-40B4-BE49-F238E27FC236}">
                  <a16:creationId xmlns:a16="http://schemas.microsoft.com/office/drawing/2014/main" id="{607E8E09-DCD4-C09C-9F3E-1FF19B9F7C91}"/>
                </a:ext>
              </a:extLst>
            </p:cNvPr>
            <p:cNvSpPr txBox="1"/>
            <p:nvPr/>
          </p:nvSpPr>
          <p:spPr>
            <a:xfrm>
              <a:off x="8515350" y="2752264"/>
              <a:ext cx="3699708" cy="646331"/>
            </a:xfrm>
            <a:prstGeom prst="rect">
              <a:avLst/>
            </a:prstGeom>
            <a:solidFill>
              <a:srgbClr val="EF5039"/>
            </a:solidFill>
          </p:spPr>
          <p:txBody>
            <a:bodyPr wrap="square" rtlCol="0">
              <a:spAutoFit/>
            </a:bodyPr>
            <a:lstStyle/>
            <a:p>
              <a:pPr algn="ctr"/>
              <a:r>
                <a:rPr lang="en-US" dirty="0"/>
                <a:t>Tritanope</a:t>
              </a:r>
            </a:p>
            <a:p>
              <a:pPr algn="ctr"/>
              <a:r>
                <a:rPr lang="en-US" dirty="0"/>
                <a:t>Vision</a:t>
              </a:r>
            </a:p>
          </p:txBody>
        </p:sp>
        <p:sp>
          <p:nvSpPr>
            <p:cNvPr id="9" name="TextBox 8">
              <a:extLst>
                <a:ext uri="{FF2B5EF4-FFF2-40B4-BE49-F238E27FC236}">
                  <a16:creationId xmlns:a16="http://schemas.microsoft.com/office/drawing/2014/main" id="{5AE79A4C-EB07-7EA1-3A87-670A7EB5FD94}"/>
                </a:ext>
              </a:extLst>
            </p:cNvPr>
            <p:cNvSpPr txBox="1"/>
            <p:nvPr/>
          </p:nvSpPr>
          <p:spPr>
            <a:xfrm>
              <a:off x="3771901" y="2752264"/>
              <a:ext cx="2666999" cy="646331"/>
            </a:xfrm>
            <a:prstGeom prst="rect">
              <a:avLst/>
            </a:prstGeom>
            <a:solidFill>
              <a:srgbClr val="EF5039"/>
            </a:solidFill>
          </p:spPr>
          <p:txBody>
            <a:bodyPr wrap="square" rtlCol="0">
              <a:spAutoFit/>
            </a:bodyPr>
            <a:lstStyle/>
            <a:p>
              <a:pPr algn="ctr"/>
              <a:r>
                <a:rPr lang="en-US" dirty="0"/>
                <a:t>Protanope</a:t>
              </a:r>
            </a:p>
            <a:p>
              <a:pPr algn="ctr"/>
              <a:r>
                <a:rPr lang="en-US" dirty="0"/>
                <a:t>Vision</a:t>
              </a:r>
            </a:p>
          </p:txBody>
        </p:sp>
        <p:sp>
          <p:nvSpPr>
            <p:cNvPr id="10" name="TextBox 9">
              <a:extLst>
                <a:ext uri="{FF2B5EF4-FFF2-40B4-BE49-F238E27FC236}">
                  <a16:creationId xmlns:a16="http://schemas.microsoft.com/office/drawing/2014/main" id="{AA91AE7C-C652-7C4D-4496-65F74020C919}"/>
                </a:ext>
              </a:extLst>
            </p:cNvPr>
            <p:cNvSpPr txBox="1"/>
            <p:nvPr/>
          </p:nvSpPr>
          <p:spPr>
            <a:xfrm>
              <a:off x="679956" y="2752264"/>
              <a:ext cx="3444369" cy="646331"/>
            </a:xfrm>
            <a:prstGeom prst="rect">
              <a:avLst/>
            </a:prstGeom>
            <a:solidFill>
              <a:srgbClr val="EF5039"/>
            </a:solidFill>
          </p:spPr>
          <p:txBody>
            <a:bodyPr wrap="square" rtlCol="0">
              <a:spAutoFit/>
            </a:bodyPr>
            <a:lstStyle/>
            <a:p>
              <a:pPr algn="ctr"/>
              <a:r>
                <a:rPr lang="en-US" dirty="0"/>
                <a:t>Normal</a:t>
              </a:r>
            </a:p>
            <a:p>
              <a:pPr algn="ctr"/>
              <a:r>
                <a:rPr lang="en-US" dirty="0"/>
                <a:t>Vision</a:t>
              </a:r>
            </a:p>
          </p:txBody>
        </p:sp>
      </p:grpSp>
      <p:sp>
        <p:nvSpPr>
          <p:cNvPr id="6" name="Slide Number Placeholder 3">
            <a:extLst>
              <a:ext uri="{FF2B5EF4-FFF2-40B4-BE49-F238E27FC236}">
                <a16:creationId xmlns:a16="http://schemas.microsoft.com/office/drawing/2014/main" id="{E80658DF-E877-1158-B6A1-7D30E7DF700D}"/>
              </a:ext>
            </a:extLst>
          </p:cNvPr>
          <p:cNvSpPr txBox="1">
            <a:spLocks/>
          </p:cNvSpPr>
          <p:nvPr/>
        </p:nvSpPr>
        <p:spPr>
          <a:xfrm>
            <a:off x="148058" y="829056"/>
            <a:ext cx="510710" cy="301752"/>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4FAB73BC-B049-4115-A692-8D63A059BFB8}" type="slidenum">
              <a:rPr lang="en-US" smtClean="0"/>
              <a:pPr/>
              <a:t>15</a:t>
            </a:fld>
            <a:endParaRPr lang="en-US" dirty="0"/>
          </a:p>
        </p:txBody>
      </p:sp>
    </p:spTree>
    <p:extLst>
      <p:ext uri="{BB962C8B-B14F-4D97-AF65-F5344CB8AC3E}">
        <p14:creationId xmlns:p14="http://schemas.microsoft.com/office/powerpoint/2010/main" val="113020385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F531DB36-1F28-0F90-9A7C-97617D0B0C3A}"/>
              </a:ext>
            </a:extLst>
          </p:cNvPr>
          <p:cNvSpPr/>
          <p:nvPr/>
        </p:nvSpPr>
        <p:spPr>
          <a:xfrm>
            <a:off x="673841" y="1645920"/>
            <a:ext cx="11508942" cy="5212080"/>
          </a:xfrm>
          <a:prstGeom prst="rect">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itle 4">
            <a:extLst>
              <a:ext uri="{FF2B5EF4-FFF2-40B4-BE49-F238E27FC236}">
                <a16:creationId xmlns:a16="http://schemas.microsoft.com/office/drawing/2014/main" id="{F78B571F-8A80-A020-9FB8-F6C40DA5B956}"/>
              </a:ext>
            </a:extLst>
          </p:cNvPr>
          <p:cNvSpPr>
            <a:spLocks noGrp="1"/>
          </p:cNvSpPr>
          <p:nvPr>
            <p:ph type="title"/>
          </p:nvPr>
        </p:nvSpPr>
        <p:spPr>
          <a:xfrm>
            <a:off x="656004" y="-4022"/>
            <a:ext cx="11526779" cy="1604221"/>
          </a:xfrm>
        </p:spPr>
        <p:txBody>
          <a:bodyPr anchor="b"/>
          <a:lstStyle/>
          <a:p>
            <a:pPr algn="l"/>
            <a:r>
              <a:rPr lang="en-US" sz="4400" b="1" i="0" dirty="0">
                <a:solidFill>
                  <a:schemeClr val="tx1"/>
                </a:solidFill>
                <a:effectLst/>
                <a:latin typeface="Segoe UI" panose="020B0502040204020203" pitchFamily="34" charset="0"/>
              </a:rPr>
              <a:t>Protanomaly</a:t>
            </a:r>
            <a:endParaRPr lang="en-US" sz="4400" dirty="0">
              <a:solidFill>
                <a:schemeClr val="tx1"/>
              </a:solidFill>
              <a:latin typeface="Segoe UI" panose="020B0502040204020203" pitchFamily="34" charset="0"/>
            </a:endParaRPr>
          </a:p>
        </p:txBody>
      </p:sp>
      <p:sp>
        <p:nvSpPr>
          <p:cNvPr id="14" name="Content Placeholder 13">
            <a:extLst>
              <a:ext uri="{FF2B5EF4-FFF2-40B4-BE49-F238E27FC236}">
                <a16:creationId xmlns:a16="http://schemas.microsoft.com/office/drawing/2014/main" id="{CA91707E-B778-7A0E-93A4-A176F708FA8A}"/>
              </a:ext>
            </a:extLst>
          </p:cNvPr>
          <p:cNvSpPr>
            <a:spLocks noGrp="1"/>
          </p:cNvSpPr>
          <p:nvPr>
            <p:ph sz="quarter" idx="14"/>
          </p:nvPr>
        </p:nvSpPr>
        <p:spPr>
          <a:xfrm>
            <a:off x="673840" y="4628018"/>
            <a:ext cx="11204216" cy="2028813"/>
          </a:xfrm>
        </p:spPr>
        <p:txBody>
          <a:bodyPr anchor="ctr">
            <a:normAutofit fontScale="92500" lnSpcReduction="10000"/>
          </a:bodyPr>
          <a:lstStyle/>
          <a:p>
            <a:pPr algn="l"/>
            <a:r>
              <a:rPr lang="en-US" sz="3600" b="1" i="0" dirty="0">
                <a:solidFill>
                  <a:srgbClr val="2B2B2B"/>
                </a:solidFill>
                <a:effectLst/>
                <a:latin typeface="Segoe UI" panose="020B0502040204020203" pitchFamily="34" charset="0"/>
              </a:rPr>
              <a:t>Protanomaly</a:t>
            </a:r>
            <a:endParaRPr lang="en-US" sz="3600" dirty="0">
              <a:solidFill>
                <a:srgbClr val="2B2B2B"/>
              </a:solidFill>
              <a:latin typeface="Segoe UI" panose="020B0502040204020203" pitchFamily="34" charset="0"/>
            </a:endParaRPr>
          </a:p>
          <a:p>
            <a:pPr algn="l"/>
            <a:r>
              <a:rPr lang="en-US" sz="3600" b="0" i="0" dirty="0">
                <a:solidFill>
                  <a:srgbClr val="2B2B2B"/>
                </a:solidFill>
                <a:effectLst/>
                <a:latin typeface="Open Sans" panose="020B0606030504020204" pitchFamily="34" charset="0"/>
                <a:ea typeface="Open Sans" panose="020B0606030504020204" pitchFamily="34" charset="0"/>
                <a:cs typeface="Open Sans" panose="020B0606030504020204" pitchFamily="34" charset="0"/>
              </a:rPr>
              <a:t>(</a:t>
            </a:r>
            <a:r>
              <a:rPr lang="en-US" sz="3600" b="0" i="1" dirty="0">
                <a:solidFill>
                  <a:srgbClr val="2B2B2B"/>
                </a:solidFill>
                <a:effectLst/>
                <a:latin typeface="Open Sans" panose="020B0606030504020204" pitchFamily="34" charset="0"/>
                <a:ea typeface="Open Sans" panose="020B0606030504020204" pitchFamily="34" charset="0"/>
                <a:cs typeface="Open Sans" panose="020B0606030504020204" pitchFamily="34" charset="0"/>
              </a:rPr>
              <a:t>red-green color blindness</a:t>
            </a:r>
            <a:r>
              <a:rPr lang="en-US" sz="3600" b="0" i="0" dirty="0">
                <a:solidFill>
                  <a:srgbClr val="2B2B2B"/>
                </a:solidFill>
                <a:effectLst/>
                <a:latin typeface="Open Sans" panose="020B0606030504020204" pitchFamily="34" charset="0"/>
                <a:ea typeface="Open Sans" panose="020B0606030504020204" pitchFamily="34" charset="0"/>
                <a:cs typeface="Open Sans" panose="020B0606030504020204" pitchFamily="34" charset="0"/>
              </a:rPr>
              <a:t>), affects the red cone cells. People with this type struggle to differentiate between red and green colors.</a:t>
            </a:r>
          </a:p>
        </p:txBody>
      </p:sp>
      <p:pic>
        <p:nvPicPr>
          <p:cNvPr id="4098" name="Picture 2" descr="Types of color blindness | Pilestone Color Blind Experts">
            <a:extLst>
              <a:ext uri="{FF2B5EF4-FFF2-40B4-BE49-F238E27FC236}">
                <a16:creationId xmlns:a16="http://schemas.microsoft.com/office/drawing/2014/main" id="{4D119AB9-E1CB-D23D-4BB1-BB63D4E4F4E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00100" y="1820810"/>
            <a:ext cx="11204216" cy="2586598"/>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a:extLst>
              <a:ext uri="{FF2B5EF4-FFF2-40B4-BE49-F238E27FC236}">
                <a16:creationId xmlns:a16="http://schemas.microsoft.com/office/drawing/2014/main" id="{21D4991C-C05D-6982-4AFD-14BF4D88107D}"/>
              </a:ext>
            </a:extLst>
          </p:cNvPr>
          <p:cNvSpPr/>
          <p:nvPr/>
        </p:nvSpPr>
        <p:spPr>
          <a:xfrm>
            <a:off x="176731" y="1028700"/>
            <a:ext cx="399350" cy="5829300"/>
          </a:xfrm>
          <a:prstGeom prst="rect">
            <a:avLst/>
          </a:prstGeom>
          <a:solidFill>
            <a:srgbClr val="E47A7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Slide Number Placeholder 3">
            <a:extLst>
              <a:ext uri="{FF2B5EF4-FFF2-40B4-BE49-F238E27FC236}">
                <a16:creationId xmlns:a16="http://schemas.microsoft.com/office/drawing/2014/main" id="{C2602C4D-34D7-E695-FFC4-5FB505243F21}"/>
              </a:ext>
            </a:extLst>
          </p:cNvPr>
          <p:cNvSpPr>
            <a:spLocks noGrp="1"/>
          </p:cNvSpPr>
          <p:nvPr>
            <p:ph type="sldNum" sz="quarter" idx="12"/>
          </p:nvPr>
        </p:nvSpPr>
        <p:spPr>
          <a:xfrm>
            <a:off x="176731" y="658369"/>
            <a:ext cx="399350" cy="301752"/>
          </a:xfrm>
        </p:spPr>
        <p:txBody>
          <a:bodyPr/>
          <a:lstStyle/>
          <a:p>
            <a:fld id="{4FAB73BC-B049-4115-A692-8D63A059BFB8}" type="slidenum">
              <a:rPr lang="en-US" sz="1800" smtClean="0">
                <a:solidFill>
                  <a:schemeClr val="tx1"/>
                </a:solidFill>
                <a:latin typeface="+mn-lt"/>
              </a:rPr>
              <a:pPr/>
              <a:t>16</a:t>
            </a:fld>
            <a:endParaRPr lang="en-US" sz="1800" dirty="0">
              <a:solidFill>
                <a:schemeClr val="tx1"/>
              </a:solidFill>
              <a:latin typeface="+mn-lt"/>
            </a:endParaRPr>
          </a:p>
        </p:txBody>
      </p:sp>
    </p:spTree>
    <p:extLst>
      <p:ext uri="{BB962C8B-B14F-4D97-AF65-F5344CB8AC3E}">
        <p14:creationId xmlns:p14="http://schemas.microsoft.com/office/powerpoint/2010/main" val="44869274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FB1E4498-4BEE-D617-4355-2C4F322B2D48}"/>
              </a:ext>
            </a:extLst>
          </p:cNvPr>
          <p:cNvSpPr/>
          <p:nvPr/>
        </p:nvSpPr>
        <p:spPr>
          <a:xfrm>
            <a:off x="673841" y="1645920"/>
            <a:ext cx="11508942" cy="5212080"/>
          </a:xfrm>
          <a:prstGeom prst="rect">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itle 4">
            <a:extLst>
              <a:ext uri="{FF2B5EF4-FFF2-40B4-BE49-F238E27FC236}">
                <a16:creationId xmlns:a16="http://schemas.microsoft.com/office/drawing/2014/main" id="{F78B571F-8A80-A020-9FB8-F6C40DA5B956}"/>
              </a:ext>
            </a:extLst>
          </p:cNvPr>
          <p:cNvSpPr>
            <a:spLocks noGrp="1"/>
          </p:cNvSpPr>
          <p:nvPr>
            <p:ph type="title"/>
          </p:nvPr>
        </p:nvSpPr>
        <p:spPr>
          <a:xfrm>
            <a:off x="665221" y="0"/>
            <a:ext cx="11526779" cy="1604221"/>
          </a:xfrm>
        </p:spPr>
        <p:txBody>
          <a:bodyPr anchor="b"/>
          <a:lstStyle/>
          <a:p>
            <a:pPr algn="l"/>
            <a:r>
              <a:rPr lang="en-US" sz="4400" b="1" i="0" dirty="0">
                <a:solidFill>
                  <a:schemeClr val="tx1"/>
                </a:solidFill>
                <a:effectLst/>
                <a:latin typeface="Segoe UI" panose="020B0502040204020203" pitchFamily="34" charset="0"/>
              </a:rPr>
              <a:t>Tritanomaly</a:t>
            </a:r>
            <a:endParaRPr lang="en-US" sz="4400" dirty="0">
              <a:solidFill>
                <a:schemeClr val="tx1"/>
              </a:solidFill>
              <a:latin typeface="Segoe UI" panose="020B0502040204020203" pitchFamily="34" charset="0"/>
            </a:endParaRPr>
          </a:p>
        </p:txBody>
      </p:sp>
      <p:sp>
        <p:nvSpPr>
          <p:cNvPr id="14" name="Content Placeholder 13">
            <a:extLst>
              <a:ext uri="{FF2B5EF4-FFF2-40B4-BE49-F238E27FC236}">
                <a16:creationId xmlns:a16="http://schemas.microsoft.com/office/drawing/2014/main" id="{CA91707E-B778-7A0E-93A4-A176F708FA8A}"/>
              </a:ext>
            </a:extLst>
          </p:cNvPr>
          <p:cNvSpPr>
            <a:spLocks noGrp="1"/>
          </p:cNvSpPr>
          <p:nvPr>
            <p:ph sz="quarter" idx="14"/>
          </p:nvPr>
        </p:nvSpPr>
        <p:spPr>
          <a:xfrm>
            <a:off x="673840" y="4628018"/>
            <a:ext cx="11204216" cy="2028813"/>
          </a:xfrm>
        </p:spPr>
        <p:txBody>
          <a:bodyPr anchor="ctr">
            <a:normAutofit fontScale="92500" lnSpcReduction="10000"/>
          </a:bodyPr>
          <a:lstStyle/>
          <a:p>
            <a:pPr algn="l"/>
            <a:r>
              <a:rPr lang="en-US" sz="3600" b="1" i="0" dirty="0">
                <a:solidFill>
                  <a:srgbClr val="2B2B2B"/>
                </a:solidFill>
                <a:effectLst/>
                <a:latin typeface="Segoe UI" panose="020B0502040204020203" pitchFamily="34" charset="0"/>
              </a:rPr>
              <a:t>Tritanomaly</a:t>
            </a:r>
            <a:endParaRPr lang="en-US" sz="3600" dirty="0">
              <a:solidFill>
                <a:srgbClr val="2B2B2B"/>
              </a:solidFill>
              <a:latin typeface="Segoe UI" panose="020B0502040204020203" pitchFamily="34" charset="0"/>
            </a:endParaRPr>
          </a:p>
          <a:p>
            <a:pPr algn="l"/>
            <a:r>
              <a:rPr lang="en-US" sz="3600" b="0" i="0" dirty="0">
                <a:solidFill>
                  <a:srgbClr val="2B2B2B"/>
                </a:solidFill>
                <a:effectLst/>
                <a:latin typeface="Open Sans" panose="020B0606030504020204" pitchFamily="34" charset="0"/>
                <a:ea typeface="Open Sans" panose="020B0606030504020204" pitchFamily="34" charset="0"/>
                <a:cs typeface="Open Sans" panose="020B0606030504020204" pitchFamily="34" charset="0"/>
              </a:rPr>
              <a:t>(</a:t>
            </a:r>
            <a:r>
              <a:rPr lang="en-US" sz="3600" b="0" i="1" dirty="0">
                <a:solidFill>
                  <a:srgbClr val="2B2B2B"/>
                </a:solidFill>
                <a:effectLst/>
                <a:latin typeface="Open Sans" panose="020B0606030504020204" pitchFamily="34" charset="0"/>
                <a:ea typeface="Open Sans" panose="020B0606030504020204" pitchFamily="34" charset="0"/>
                <a:cs typeface="Open Sans" panose="020B0606030504020204" pitchFamily="34" charset="0"/>
              </a:rPr>
              <a:t>blue-yellow color blindness</a:t>
            </a:r>
            <a:r>
              <a:rPr lang="en-US" sz="3600" b="0" i="0" dirty="0">
                <a:solidFill>
                  <a:srgbClr val="2B2B2B"/>
                </a:solidFill>
                <a:effectLst/>
                <a:latin typeface="Open Sans" panose="020B0606030504020204" pitchFamily="34" charset="0"/>
                <a:ea typeface="Open Sans" panose="020B0606030504020204" pitchFamily="34" charset="0"/>
                <a:cs typeface="Open Sans" panose="020B0606030504020204" pitchFamily="34" charset="0"/>
              </a:rPr>
              <a:t>) which is caused by the malfunction of blue cone cells. This affects the ability to perceive blue and yellow colors</a:t>
            </a:r>
          </a:p>
        </p:txBody>
      </p:sp>
      <p:pic>
        <p:nvPicPr>
          <p:cNvPr id="6150" name="Picture 6" descr="5 Easy-to-Use Online Color Blindness Simulators">
            <a:extLst>
              <a:ext uri="{FF2B5EF4-FFF2-40B4-BE49-F238E27FC236}">
                <a16:creationId xmlns:a16="http://schemas.microsoft.com/office/drawing/2014/main" id="{ABE23F1F-3C0B-AE82-8F44-D6D5873B016E}"/>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b="41360"/>
          <a:stretch/>
        </p:blipFill>
        <p:spPr bwMode="auto">
          <a:xfrm>
            <a:off x="3247164" y="1819380"/>
            <a:ext cx="8783736" cy="3219239"/>
          </a:xfrm>
          <a:prstGeom prst="rect">
            <a:avLst/>
          </a:prstGeom>
          <a:noFill/>
          <a:effectLst>
            <a:outerShdw blurRad="50800" dist="38100" dir="8100000" algn="tr" rotWithShape="0">
              <a:prstClr val="black">
                <a:alpha val="40000"/>
              </a:prstClr>
            </a:outerShdw>
          </a:effectLst>
          <a:extLst>
            <a:ext uri="{909E8E84-426E-40DD-AFC4-6F175D3DCCD1}">
              <a14:hiddenFill xmlns:a14="http://schemas.microsoft.com/office/drawing/2010/main">
                <a:solidFill>
                  <a:srgbClr val="FFFFFF"/>
                </a:solidFill>
              </a14:hiddenFill>
            </a:ext>
          </a:extLst>
        </p:spPr>
      </p:pic>
      <p:sp>
        <p:nvSpPr>
          <p:cNvPr id="3" name="Rectangle 2">
            <a:extLst>
              <a:ext uri="{FF2B5EF4-FFF2-40B4-BE49-F238E27FC236}">
                <a16:creationId xmlns:a16="http://schemas.microsoft.com/office/drawing/2014/main" id="{793E0AF2-4824-67B2-3EF5-310721750013}"/>
              </a:ext>
            </a:extLst>
          </p:cNvPr>
          <p:cNvSpPr/>
          <p:nvPr/>
        </p:nvSpPr>
        <p:spPr>
          <a:xfrm>
            <a:off x="176731" y="1028700"/>
            <a:ext cx="399350" cy="5829300"/>
          </a:xfrm>
          <a:prstGeom prst="rect">
            <a:avLst/>
          </a:prstGeom>
          <a:solidFill>
            <a:srgbClr val="E47A7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Slide Number Placeholder 3">
            <a:extLst>
              <a:ext uri="{FF2B5EF4-FFF2-40B4-BE49-F238E27FC236}">
                <a16:creationId xmlns:a16="http://schemas.microsoft.com/office/drawing/2014/main" id="{2FD6F13A-739B-2382-62B2-9EDBEEFF294F}"/>
              </a:ext>
            </a:extLst>
          </p:cNvPr>
          <p:cNvSpPr>
            <a:spLocks noGrp="1"/>
          </p:cNvSpPr>
          <p:nvPr>
            <p:ph type="sldNum" sz="quarter" idx="12"/>
          </p:nvPr>
        </p:nvSpPr>
        <p:spPr>
          <a:xfrm>
            <a:off x="176731" y="658369"/>
            <a:ext cx="399350" cy="301752"/>
          </a:xfrm>
        </p:spPr>
        <p:txBody>
          <a:bodyPr/>
          <a:lstStyle/>
          <a:p>
            <a:fld id="{4FAB73BC-B049-4115-A692-8D63A059BFB8}" type="slidenum">
              <a:rPr lang="en-US" sz="1800" smtClean="0">
                <a:solidFill>
                  <a:schemeClr val="tx1"/>
                </a:solidFill>
                <a:latin typeface="+mn-lt"/>
              </a:rPr>
              <a:pPr/>
              <a:t>17</a:t>
            </a:fld>
            <a:endParaRPr lang="en-US" sz="1800" dirty="0">
              <a:solidFill>
                <a:schemeClr val="tx1"/>
              </a:solidFill>
              <a:latin typeface="+mn-lt"/>
            </a:endParaRPr>
          </a:p>
        </p:txBody>
      </p:sp>
    </p:spTree>
    <p:extLst>
      <p:ext uri="{BB962C8B-B14F-4D97-AF65-F5344CB8AC3E}">
        <p14:creationId xmlns:p14="http://schemas.microsoft.com/office/powerpoint/2010/main" val="213054846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3F52282C-4870-1A3F-23A2-177DDCEBA85D}"/>
              </a:ext>
            </a:extLst>
          </p:cNvPr>
          <p:cNvSpPr/>
          <p:nvPr/>
        </p:nvSpPr>
        <p:spPr>
          <a:xfrm>
            <a:off x="804671" y="1645920"/>
            <a:ext cx="11378111" cy="5212080"/>
          </a:xfrm>
          <a:prstGeom prst="rect">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4">
            <a:extLst>
              <a:ext uri="{FF2B5EF4-FFF2-40B4-BE49-F238E27FC236}">
                <a16:creationId xmlns:a16="http://schemas.microsoft.com/office/drawing/2014/main" id="{E426FEF8-0043-7A89-E633-5DF9A7B8AB45}"/>
              </a:ext>
            </a:extLst>
          </p:cNvPr>
          <p:cNvSpPr txBox="1">
            <a:spLocks/>
          </p:cNvSpPr>
          <p:nvPr/>
        </p:nvSpPr>
        <p:spPr>
          <a:xfrm>
            <a:off x="656004" y="-4021"/>
            <a:ext cx="11526779" cy="1494494"/>
          </a:xfrm>
          <a:prstGeom prst="rect">
            <a:avLst/>
          </a:prstGeom>
          <a:solidFill>
            <a:srgbClr val="EF5039"/>
          </a:solidFill>
        </p:spPr>
        <p:txBody>
          <a:bodyPr vert="horz" lIns="91440" tIns="45720" rIns="91440" bIns="45720" rtlCol="0" anchor="b">
            <a:noAutofit/>
          </a:bodyPr>
          <a:lstStyle>
            <a:lvl1pPr algn="l" defTabSz="914400" rtl="0" eaLnBrk="1" latinLnBrk="0" hangingPunct="1">
              <a:lnSpc>
                <a:spcPct val="85000"/>
              </a:lnSpc>
              <a:spcBef>
                <a:spcPct val="0"/>
              </a:spcBef>
              <a:buNone/>
              <a:defRPr sz="3600" b="1" i="0" kern="1200" cap="all" spc="0" baseline="0">
                <a:solidFill>
                  <a:schemeClr val="bg1"/>
                </a:solidFill>
                <a:latin typeface="+mj-lt"/>
                <a:ea typeface="Dotum" panose="020B0600000101010101" pitchFamily="34" charset="-127"/>
                <a:cs typeface="+mj-cs"/>
              </a:defRPr>
            </a:lvl1pPr>
          </a:lstStyle>
          <a:p>
            <a:r>
              <a:rPr lang="en-US" b="0" cap="none" dirty="0">
                <a:solidFill>
                  <a:schemeClr val="tx1"/>
                </a:solidFill>
                <a:effectLst/>
                <a:latin typeface="Montserrat SemiBold" panose="00000700000000000000" pitchFamily="50" charset="0"/>
                <a:ea typeface="Open Sans" panose="020B0606030504020204" pitchFamily="34" charset="0"/>
                <a:cs typeface="Open Sans" panose="020B0606030504020204" pitchFamily="34" charset="0"/>
              </a:rPr>
              <a:t>Indistinguishable Colors In Color Blindness</a:t>
            </a:r>
          </a:p>
        </p:txBody>
      </p:sp>
      <p:pic>
        <p:nvPicPr>
          <p:cNvPr id="6150" name="Picture 6" descr="What Is Color Blindness? | Warby Parker">
            <a:extLst>
              <a:ext uri="{FF2B5EF4-FFF2-40B4-BE49-F238E27FC236}">
                <a16:creationId xmlns:a16="http://schemas.microsoft.com/office/drawing/2014/main" id="{A9150F07-6D06-3697-4030-CDCEF905DACD}"/>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6458" t="14739" r="6563" b="11528"/>
          <a:stretch/>
        </p:blipFill>
        <p:spPr bwMode="auto">
          <a:xfrm>
            <a:off x="2583714" y="1766133"/>
            <a:ext cx="7820025" cy="4971850"/>
          </a:xfrm>
          <a:prstGeom prst="rect">
            <a:avLst/>
          </a:prstGeom>
          <a:noFill/>
          <a:effectLst>
            <a:outerShdw blurRad="50800" dist="38100" dir="8100000" algn="tr" rotWithShape="0">
              <a:prstClr val="black">
                <a:alpha val="40000"/>
              </a:prstClr>
            </a:outerShdw>
          </a:effectLst>
          <a:extLst>
            <a:ext uri="{909E8E84-426E-40DD-AFC4-6F175D3DCCD1}">
              <a14:hiddenFill xmlns:a14="http://schemas.microsoft.com/office/drawing/2010/main">
                <a:solidFill>
                  <a:srgbClr val="FFFFFF"/>
                </a:solidFill>
              </a14:hiddenFill>
            </a:ext>
          </a:extLst>
        </p:spPr>
      </p:pic>
      <p:sp>
        <p:nvSpPr>
          <p:cNvPr id="2" name="Rectangle 1">
            <a:extLst>
              <a:ext uri="{FF2B5EF4-FFF2-40B4-BE49-F238E27FC236}">
                <a16:creationId xmlns:a16="http://schemas.microsoft.com/office/drawing/2014/main" id="{5E42AADD-35E6-F97E-714E-535F6AB8FFC2}"/>
              </a:ext>
            </a:extLst>
          </p:cNvPr>
          <p:cNvSpPr/>
          <p:nvPr/>
        </p:nvSpPr>
        <p:spPr>
          <a:xfrm>
            <a:off x="176731" y="1028700"/>
            <a:ext cx="399350" cy="5829300"/>
          </a:xfrm>
          <a:prstGeom prst="rect">
            <a:avLst/>
          </a:prstGeom>
          <a:solidFill>
            <a:srgbClr val="E47A7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lide Number Placeholder 3">
            <a:extLst>
              <a:ext uri="{FF2B5EF4-FFF2-40B4-BE49-F238E27FC236}">
                <a16:creationId xmlns:a16="http://schemas.microsoft.com/office/drawing/2014/main" id="{34B0A374-539E-4969-A88B-09D8AE030CDB}"/>
              </a:ext>
            </a:extLst>
          </p:cNvPr>
          <p:cNvSpPr>
            <a:spLocks noGrp="1"/>
          </p:cNvSpPr>
          <p:nvPr>
            <p:ph type="sldNum" sz="quarter" idx="12"/>
          </p:nvPr>
        </p:nvSpPr>
        <p:spPr>
          <a:xfrm>
            <a:off x="176731" y="658369"/>
            <a:ext cx="399350" cy="301752"/>
          </a:xfrm>
        </p:spPr>
        <p:txBody>
          <a:bodyPr/>
          <a:lstStyle/>
          <a:p>
            <a:fld id="{4FAB73BC-B049-4115-A692-8D63A059BFB8}" type="slidenum">
              <a:rPr lang="en-US" sz="1800" smtClean="0">
                <a:solidFill>
                  <a:schemeClr val="tx1"/>
                </a:solidFill>
                <a:latin typeface="+mn-lt"/>
              </a:rPr>
              <a:pPr/>
              <a:t>18</a:t>
            </a:fld>
            <a:endParaRPr lang="en-US" sz="1800" dirty="0">
              <a:solidFill>
                <a:schemeClr val="tx1"/>
              </a:solidFill>
              <a:latin typeface="+mn-lt"/>
            </a:endParaRPr>
          </a:p>
        </p:txBody>
      </p:sp>
    </p:spTree>
    <p:extLst>
      <p:ext uri="{BB962C8B-B14F-4D97-AF65-F5344CB8AC3E}">
        <p14:creationId xmlns:p14="http://schemas.microsoft.com/office/powerpoint/2010/main" val="293572882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5A5059E8-876A-8ABD-7155-51F8A1FD3AAE}"/>
              </a:ext>
            </a:extLst>
          </p:cNvPr>
          <p:cNvSpPr/>
          <p:nvPr/>
        </p:nvSpPr>
        <p:spPr>
          <a:xfrm>
            <a:off x="656004" y="1663547"/>
            <a:ext cx="11264247" cy="5194453"/>
          </a:xfrm>
          <a:prstGeom prst="rect">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3">
            <a:extLst>
              <a:ext uri="{FF2B5EF4-FFF2-40B4-BE49-F238E27FC236}">
                <a16:creationId xmlns:a16="http://schemas.microsoft.com/office/drawing/2014/main" id="{DA3BE602-ECF1-7CF7-8324-A374ECE455B8}"/>
              </a:ext>
            </a:extLst>
          </p:cNvPr>
          <p:cNvSpPr>
            <a:spLocks noGrp="1"/>
          </p:cNvSpPr>
          <p:nvPr>
            <p:ph type="title"/>
          </p:nvPr>
        </p:nvSpPr>
        <p:spPr/>
        <p:txBody>
          <a:bodyPr/>
          <a:lstStyle/>
          <a:p>
            <a:endParaRPr lang="en-US"/>
          </a:p>
        </p:txBody>
      </p:sp>
      <p:sp>
        <p:nvSpPr>
          <p:cNvPr id="6" name="Title 4">
            <a:extLst>
              <a:ext uri="{FF2B5EF4-FFF2-40B4-BE49-F238E27FC236}">
                <a16:creationId xmlns:a16="http://schemas.microsoft.com/office/drawing/2014/main" id="{C1878825-103A-7403-D8BE-4A79F0AAB71E}"/>
              </a:ext>
            </a:extLst>
          </p:cNvPr>
          <p:cNvSpPr txBox="1">
            <a:spLocks/>
          </p:cNvSpPr>
          <p:nvPr/>
        </p:nvSpPr>
        <p:spPr>
          <a:xfrm>
            <a:off x="656004" y="-4021"/>
            <a:ext cx="11526779" cy="1494494"/>
          </a:xfrm>
          <a:prstGeom prst="rect">
            <a:avLst/>
          </a:prstGeom>
          <a:solidFill>
            <a:srgbClr val="EF5039"/>
          </a:solidFill>
        </p:spPr>
        <p:txBody>
          <a:bodyPr vert="horz" lIns="91440" tIns="45720" rIns="91440" bIns="45720" rtlCol="0" anchor="b">
            <a:noAutofit/>
          </a:bodyPr>
          <a:lstStyle>
            <a:lvl1pPr algn="l" defTabSz="914400" rtl="0" eaLnBrk="1" latinLnBrk="0" hangingPunct="1">
              <a:lnSpc>
                <a:spcPct val="85000"/>
              </a:lnSpc>
              <a:spcBef>
                <a:spcPct val="0"/>
              </a:spcBef>
              <a:buNone/>
              <a:defRPr sz="3600" b="1" i="0" kern="1200" cap="all" spc="0" baseline="0">
                <a:solidFill>
                  <a:schemeClr val="bg1"/>
                </a:solidFill>
                <a:latin typeface="+mj-lt"/>
                <a:ea typeface="Dotum" panose="020B0600000101010101" pitchFamily="34" charset="-127"/>
                <a:cs typeface="+mj-cs"/>
              </a:defRPr>
            </a:lvl1pPr>
          </a:lstStyle>
          <a:p>
            <a:r>
              <a:rPr lang="en-US" cap="none" dirty="0">
                <a:solidFill>
                  <a:schemeClr val="tx1"/>
                </a:solidFill>
                <a:latin typeface="Montserrat SemiBold" panose="00000700000000000000" pitchFamily="50" charset="0"/>
              </a:rPr>
              <a:t>Helpful Hints to Building a Color-Blind Friendly DE Course</a:t>
            </a:r>
          </a:p>
        </p:txBody>
      </p:sp>
      <p:pic>
        <p:nvPicPr>
          <p:cNvPr id="9" name="Picture 8">
            <a:extLst>
              <a:ext uri="{FF2B5EF4-FFF2-40B4-BE49-F238E27FC236}">
                <a16:creationId xmlns:a16="http://schemas.microsoft.com/office/drawing/2014/main" id="{700BE7C5-717D-40B3-7990-8EBEB8E96FC9}"/>
              </a:ext>
            </a:extLst>
          </p:cNvPr>
          <p:cNvPicPr>
            <a:picLocks noChangeAspect="1"/>
          </p:cNvPicPr>
          <p:nvPr/>
        </p:nvPicPr>
        <p:blipFill rotWithShape="1">
          <a:blip r:embed="rId3"/>
          <a:srcRect l="2054" t="12301" r="25687"/>
          <a:stretch/>
        </p:blipFill>
        <p:spPr>
          <a:xfrm>
            <a:off x="6345714" y="2324506"/>
            <a:ext cx="5041704" cy="4266680"/>
          </a:xfrm>
          <a:prstGeom prst="rect">
            <a:avLst/>
          </a:prstGeom>
        </p:spPr>
      </p:pic>
      <p:sp>
        <p:nvSpPr>
          <p:cNvPr id="2" name="Content Placeholder 1">
            <a:extLst>
              <a:ext uri="{FF2B5EF4-FFF2-40B4-BE49-F238E27FC236}">
                <a16:creationId xmlns:a16="http://schemas.microsoft.com/office/drawing/2014/main" id="{ED9B772B-29A3-EB6C-42AD-6744EA0D800C}"/>
              </a:ext>
            </a:extLst>
          </p:cNvPr>
          <p:cNvSpPr>
            <a:spLocks noGrp="1"/>
          </p:cNvSpPr>
          <p:nvPr>
            <p:ph sz="quarter" idx="13"/>
          </p:nvPr>
        </p:nvSpPr>
        <p:spPr>
          <a:xfrm>
            <a:off x="848392" y="1798155"/>
            <a:ext cx="5692822" cy="4925234"/>
          </a:xfrm>
        </p:spPr>
        <p:txBody>
          <a:bodyPr>
            <a:normAutofit/>
          </a:bodyPr>
          <a:lstStyle/>
          <a:p>
            <a:pPr marL="457200" indent="-457200">
              <a:buFont typeface="+mj-lt"/>
              <a:buAutoNum type="arabicPeriod"/>
            </a:pPr>
            <a:r>
              <a:rPr lang="en-US" sz="2200" b="0" dirty="0">
                <a:latin typeface="Open Sans" panose="020B0606030504020204" pitchFamily="34" charset="0"/>
                <a:ea typeface="Open Sans" panose="020B0606030504020204" pitchFamily="34" charset="0"/>
                <a:cs typeface="Open Sans" panose="020B0606030504020204" pitchFamily="34" charset="0"/>
              </a:rPr>
              <a:t>Avoid color combinations</a:t>
            </a:r>
          </a:p>
          <a:p>
            <a:pPr marL="754380" lvl="2" indent="-342900">
              <a:buFont typeface="Arial" panose="020B0604020202020204" pitchFamily="34" charset="0"/>
              <a:buChar char="•"/>
            </a:pPr>
            <a:r>
              <a:rPr lang="en-US" sz="2200" dirty="0">
                <a:latin typeface="Open Sans" panose="020B0606030504020204" pitchFamily="34" charset="0"/>
                <a:ea typeface="Open Sans" panose="020B0606030504020204" pitchFamily="34" charset="0"/>
                <a:cs typeface="Open Sans" panose="020B0606030504020204" pitchFamily="34" charset="0"/>
              </a:rPr>
              <a:t>especially problematic colors 	</a:t>
            </a:r>
            <a:endParaRPr lang="en-US" sz="2200" b="1" dirty="0">
              <a:latin typeface="Open Sans" panose="020B0606030504020204" pitchFamily="34" charset="0"/>
              <a:ea typeface="Open Sans" panose="020B0606030504020204" pitchFamily="34" charset="0"/>
              <a:cs typeface="Open Sans" panose="020B0606030504020204" pitchFamily="34" charset="0"/>
            </a:endParaRPr>
          </a:p>
          <a:p>
            <a:pPr marL="457200" indent="-457200">
              <a:lnSpc>
                <a:spcPct val="100000"/>
              </a:lnSpc>
              <a:spcBef>
                <a:spcPts val="2400"/>
              </a:spcBef>
              <a:buFont typeface="+mj-lt"/>
              <a:buAutoNum type="arabicPeriod"/>
            </a:pPr>
            <a:r>
              <a:rPr lang="en-US" sz="2200" b="0" dirty="0">
                <a:latin typeface="Open Sans" panose="020B0606030504020204" pitchFamily="34" charset="0"/>
                <a:ea typeface="Open Sans" panose="020B0606030504020204" pitchFamily="34" charset="0"/>
                <a:cs typeface="Open Sans" panose="020B0606030504020204" pitchFamily="34" charset="0"/>
              </a:rPr>
              <a:t>Make it monochrome</a:t>
            </a:r>
          </a:p>
          <a:p>
            <a:pPr marL="457200" indent="-457200">
              <a:lnSpc>
                <a:spcPct val="100000"/>
              </a:lnSpc>
              <a:spcBef>
                <a:spcPts val="2400"/>
              </a:spcBef>
              <a:buFont typeface="+mj-lt"/>
              <a:buAutoNum type="arabicPeriod"/>
            </a:pPr>
            <a:r>
              <a:rPr lang="en-US" sz="2200" b="0" dirty="0">
                <a:latin typeface="Open Sans" panose="020B0606030504020204" pitchFamily="34" charset="0"/>
                <a:ea typeface="Open Sans" panose="020B0606030504020204" pitchFamily="34" charset="0"/>
                <a:cs typeface="Open Sans" panose="020B0606030504020204" pitchFamily="34" charset="0"/>
              </a:rPr>
              <a:t>Use high contrast</a:t>
            </a:r>
          </a:p>
          <a:p>
            <a:pPr marL="457200" indent="-457200">
              <a:lnSpc>
                <a:spcPct val="100000"/>
              </a:lnSpc>
              <a:spcBef>
                <a:spcPts val="2400"/>
              </a:spcBef>
              <a:buFont typeface="+mj-lt"/>
              <a:buAutoNum type="arabicPeriod"/>
            </a:pPr>
            <a:r>
              <a:rPr lang="en-US" sz="2200" b="0" dirty="0">
                <a:latin typeface="Open Sans" panose="020B0606030504020204" pitchFamily="34" charset="0"/>
                <a:ea typeface="Open Sans" panose="020B0606030504020204" pitchFamily="34" charset="0"/>
                <a:cs typeface="Open Sans" panose="020B0606030504020204" pitchFamily="34" charset="0"/>
              </a:rPr>
              <a:t>Use thicker lines</a:t>
            </a:r>
          </a:p>
          <a:p>
            <a:pPr marL="457200" indent="-457200">
              <a:lnSpc>
                <a:spcPct val="100000"/>
              </a:lnSpc>
              <a:spcBef>
                <a:spcPts val="2400"/>
              </a:spcBef>
              <a:buFont typeface="+mj-lt"/>
              <a:buAutoNum type="arabicPeriod"/>
            </a:pPr>
            <a:r>
              <a:rPr lang="en-US" sz="2200" b="0" dirty="0">
                <a:latin typeface="Open Sans" panose="020B0606030504020204" pitchFamily="34" charset="0"/>
                <a:ea typeface="Open Sans" panose="020B0606030504020204" pitchFamily="34" charset="0"/>
                <a:cs typeface="Open Sans" panose="020B0606030504020204" pitchFamily="34" charset="0"/>
              </a:rPr>
              <a:t>Use both colors and symbols</a:t>
            </a:r>
          </a:p>
          <a:p>
            <a:pPr marL="457200" indent="-457200">
              <a:lnSpc>
                <a:spcPct val="100000"/>
              </a:lnSpc>
              <a:spcBef>
                <a:spcPts val="2400"/>
              </a:spcBef>
              <a:buFont typeface="+mj-lt"/>
              <a:buAutoNum type="arabicPeriod"/>
            </a:pPr>
            <a:r>
              <a:rPr lang="en-US" sz="2200" b="0" dirty="0">
                <a:latin typeface="Open Sans" panose="020B0606030504020204" pitchFamily="34" charset="0"/>
                <a:ea typeface="Open Sans" panose="020B0606030504020204" pitchFamily="34" charset="0"/>
                <a:cs typeface="Open Sans" panose="020B0606030504020204" pitchFamily="34" charset="0"/>
              </a:rPr>
              <a:t>Modify brightness, saturation, hue</a:t>
            </a:r>
          </a:p>
          <a:p>
            <a:pPr marL="457200" indent="-457200">
              <a:lnSpc>
                <a:spcPct val="100000"/>
              </a:lnSpc>
              <a:spcBef>
                <a:spcPts val="2400"/>
              </a:spcBef>
              <a:buFont typeface="+mj-lt"/>
              <a:buAutoNum type="arabicPeriod"/>
            </a:pPr>
            <a:r>
              <a:rPr lang="en-US" sz="2200" b="0" dirty="0">
                <a:latin typeface="Open Sans" panose="020B0606030504020204" pitchFamily="34" charset="0"/>
                <a:ea typeface="Open Sans" panose="020B0606030504020204" pitchFamily="34" charset="0"/>
                <a:cs typeface="Open Sans" panose="020B0606030504020204" pitchFamily="34" charset="0"/>
              </a:rPr>
              <a:t>Easy to spot links</a:t>
            </a:r>
          </a:p>
          <a:p>
            <a:endParaRPr lang="en-US" dirty="0"/>
          </a:p>
        </p:txBody>
      </p:sp>
      <p:sp>
        <p:nvSpPr>
          <p:cNvPr id="10" name="TextBox 9">
            <a:extLst>
              <a:ext uri="{FF2B5EF4-FFF2-40B4-BE49-F238E27FC236}">
                <a16:creationId xmlns:a16="http://schemas.microsoft.com/office/drawing/2014/main" id="{13C6AAF2-84DF-28DC-C0E3-4B6D333FF619}"/>
              </a:ext>
            </a:extLst>
          </p:cNvPr>
          <p:cNvSpPr txBox="1"/>
          <p:nvPr/>
        </p:nvSpPr>
        <p:spPr>
          <a:xfrm>
            <a:off x="6606131" y="1785897"/>
            <a:ext cx="4520871" cy="1077218"/>
          </a:xfrm>
          <a:prstGeom prst="rect">
            <a:avLst/>
          </a:prstGeom>
          <a:noFill/>
        </p:spPr>
        <p:txBody>
          <a:bodyPr wrap="square" rtlCol="0">
            <a:spAutoFit/>
          </a:bodyPr>
          <a:lstStyle/>
          <a:p>
            <a:pPr algn="ctr"/>
            <a:r>
              <a:rPr lang="en-US" sz="3200" b="1" dirty="0">
                <a:solidFill>
                  <a:srgbClr val="E47A77"/>
                </a:solidFill>
                <a:latin typeface="Open Sans" panose="020B0606030504020204" pitchFamily="34" charset="0"/>
                <a:ea typeface="Open Sans" panose="020B0606030504020204" pitchFamily="34" charset="0"/>
                <a:cs typeface="Open Sans" panose="020B0606030504020204" pitchFamily="34" charset="0"/>
              </a:rPr>
              <a:t>wearecolorblind.com</a:t>
            </a:r>
          </a:p>
          <a:p>
            <a:endParaRPr lang="en-US" sz="3200" dirty="0">
              <a:solidFill>
                <a:srgbClr val="E47A77"/>
              </a:solidFill>
            </a:endParaRPr>
          </a:p>
        </p:txBody>
      </p:sp>
      <p:sp>
        <p:nvSpPr>
          <p:cNvPr id="11" name="Rectangle 10">
            <a:extLst>
              <a:ext uri="{FF2B5EF4-FFF2-40B4-BE49-F238E27FC236}">
                <a16:creationId xmlns:a16="http://schemas.microsoft.com/office/drawing/2014/main" id="{F7A06968-F9A5-0436-24EF-0B5E92A07BDA}"/>
              </a:ext>
            </a:extLst>
          </p:cNvPr>
          <p:cNvSpPr/>
          <p:nvPr/>
        </p:nvSpPr>
        <p:spPr>
          <a:xfrm>
            <a:off x="176731" y="1028700"/>
            <a:ext cx="399350" cy="5829300"/>
          </a:xfrm>
          <a:prstGeom prst="rect">
            <a:avLst/>
          </a:prstGeom>
          <a:solidFill>
            <a:srgbClr val="E47A7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lide Number Placeholder 3">
            <a:extLst>
              <a:ext uri="{FF2B5EF4-FFF2-40B4-BE49-F238E27FC236}">
                <a16:creationId xmlns:a16="http://schemas.microsoft.com/office/drawing/2014/main" id="{5C45899D-7F39-1203-3D24-642674556F41}"/>
              </a:ext>
            </a:extLst>
          </p:cNvPr>
          <p:cNvSpPr>
            <a:spLocks noGrp="1"/>
          </p:cNvSpPr>
          <p:nvPr>
            <p:ph type="sldNum" sz="quarter" idx="12"/>
          </p:nvPr>
        </p:nvSpPr>
        <p:spPr>
          <a:xfrm>
            <a:off x="176731" y="658369"/>
            <a:ext cx="399350" cy="301752"/>
          </a:xfrm>
        </p:spPr>
        <p:txBody>
          <a:bodyPr/>
          <a:lstStyle/>
          <a:p>
            <a:fld id="{4FAB73BC-B049-4115-A692-8D63A059BFB8}" type="slidenum">
              <a:rPr lang="en-US" sz="1800" smtClean="0">
                <a:solidFill>
                  <a:schemeClr val="tx1"/>
                </a:solidFill>
                <a:latin typeface="+mn-lt"/>
              </a:rPr>
              <a:pPr/>
              <a:t>19</a:t>
            </a:fld>
            <a:endParaRPr lang="en-US" sz="1800" dirty="0">
              <a:solidFill>
                <a:schemeClr val="tx1"/>
              </a:solidFill>
              <a:latin typeface="+mn-lt"/>
            </a:endParaRPr>
          </a:p>
        </p:txBody>
      </p:sp>
    </p:spTree>
    <p:extLst>
      <p:ext uri="{BB962C8B-B14F-4D97-AF65-F5344CB8AC3E}">
        <p14:creationId xmlns:p14="http://schemas.microsoft.com/office/powerpoint/2010/main" val="266160092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BC4FC288-28B0-984B-3AD5-8FEEFC134B48}"/>
              </a:ext>
            </a:extLst>
          </p:cNvPr>
          <p:cNvSpPr/>
          <p:nvPr/>
        </p:nvSpPr>
        <p:spPr>
          <a:xfrm>
            <a:off x="665221" y="1133856"/>
            <a:ext cx="11517561" cy="5724144"/>
          </a:xfrm>
          <a:prstGeom prst="rect">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itle 4">
            <a:extLst>
              <a:ext uri="{FF2B5EF4-FFF2-40B4-BE49-F238E27FC236}">
                <a16:creationId xmlns:a16="http://schemas.microsoft.com/office/drawing/2014/main" id="{7A884569-E5F3-77D3-7546-57135E185AA0}"/>
              </a:ext>
            </a:extLst>
          </p:cNvPr>
          <p:cNvSpPr>
            <a:spLocks noGrp="1"/>
          </p:cNvSpPr>
          <p:nvPr>
            <p:ph type="title"/>
          </p:nvPr>
        </p:nvSpPr>
        <p:spPr>
          <a:xfrm>
            <a:off x="656004" y="-4022"/>
            <a:ext cx="11526779" cy="2344886"/>
          </a:xfrm>
          <a:solidFill>
            <a:srgbClr val="EF5039"/>
          </a:solidFill>
        </p:spPr>
        <p:txBody>
          <a:bodyPr anchor="b"/>
          <a:lstStyle/>
          <a:p>
            <a:r>
              <a:rPr lang="en-US" sz="5400" cap="none" dirty="0">
                <a:solidFill>
                  <a:schemeClr val="tx1"/>
                </a:solidFill>
                <a:latin typeface="Montserrat SemiBold" panose="00000700000000000000" pitchFamily="50" charset="0"/>
              </a:rPr>
              <a:t>What do the following</a:t>
            </a:r>
            <a:br>
              <a:rPr lang="en-US" sz="5400" cap="none" dirty="0">
                <a:solidFill>
                  <a:schemeClr val="tx1"/>
                </a:solidFill>
                <a:latin typeface="Montserrat SemiBold" panose="00000700000000000000" pitchFamily="50" charset="0"/>
              </a:rPr>
            </a:br>
            <a:r>
              <a:rPr lang="en-US" sz="5400" cap="none" dirty="0">
                <a:solidFill>
                  <a:schemeClr val="tx1"/>
                </a:solidFill>
                <a:latin typeface="Montserrat SemiBold" panose="00000700000000000000" pitchFamily="50" charset="0"/>
              </a:rPr>
              <a:t>Post-Secondary Institutions have in common?</a:t>
            </a:r>
          </a:p>
        </p:txBody>
      </p:sp>
      <p:sp>
        <p:nvSpPr>
          <p:cNvPr id="4" name="Slide Number Placeholder 3">
            <a:extLst>
              <a:ext uri="{FF2B5EF4-FFF2-40B4-BE49-F238E27FC236}">
                <a16:creationId xmlns:a16="http://schemas.microsoft.com/office/drawing/2014/main" id="{92A2C0DD-39D7-8120-7667-DA9DC0CEF4E4}"/>
              </a:ext>
            </a:extLst>
          </p:cNvPr>
          <p:cNvSpPr>
            <a:spLocks noGrp="1"/>
          </p:cNvSpPr>
          <p:nvPr>
            <p:ph type="sldNum" sz="quarter" idx="12"/>
          </p:nvPr>
        </p:nvSpPr>
        <p:spPr>
          <a:xfrm>
            <a:off x="176731" y="658369"/>
            <a:ext cx="399350" cy="301752"/>
          </a:xfrm>
        </p:spPr>
        <p:txBody>
          <a:bodyPr/>
          <a:lstStyle/>
          <a:p>
            <a:fld id="{4FAB73BC-B049-4115-A692-8D63A059BFB8}" type="slidenum">
              <a:rPr lang="en-US" sz="1800" smtClean="0">
                <a:solidFill>
                  <a:schemeClr val="tx1"/>
                </a:solidFill>
                <a:latin typeface="+mn-lt"/>
              </a:rPr>
              <a:pPr/>
              <a:t>2</a:t>
            </a:fld>
            <a:endParaRPr lang="en-US" sz="1800" dirty="0">
              <a:solidFill>
                <a:schemeClr val="tx1"/>
              </a:solidFill>
              <a:latin typeface="+mn-lt"/>
            </a:endParaRPr>
          </a:p>
        </p:txBody>
      </p:sp>
      <p:sp>
        <p:nvSpPr>
          <p:cNvPr id="11" name="Content Placeholder 10">
            <a:extLst>
              <a:ext uri="{FF2B5EF4-FFF2-40B4-BE49-F238E27FC236}">
                <a16:creationId xmlns:a16="http://schemas.microsoft.com/office/drawing/2014/main" id="{AF89DBA6-7DDF-1B21-0526-7EAC46735B32}"/>
              </a:ext>
            </a:extLst>
          </p:cNvPr>
          <p:cNvSpPr>
            <a:spLocks noGrp="1"/>
          </p:cNvSpPr>
          <p:nvPr>
            <p:ph sz="quarter" idx="13"/>
          </p:nvPr>
        </p:nvSpPr>
        <p:spPr>
          <a:xfrm>
            <a:off x="1060704" y="2596896"/>
            <a:ext cx="9848088" cy="4261104"/>
          </a:xfrm>
        </p:spPr>
        <p:txBody>
          <a:bodyPr>
            <a:normAutofit/>
          </a:bodyPr>
          <a:lstStyle/>
          <a:p>
            <a:pPr>
              <a:lnSpc>
                <a:spcPct val="100000"/>
              </a:lnSpc>
            </a:pPr>
            <a:r>
              <a:rPr lang="en-US" b="0" dirty="0">
                <a:latin typeface="Open Sans" panose="020B0606030504020204" pitchFamily="34" charset="0"/>
                <a:ea typeface="Open Sans" panose="020B0606030504020204" pitchFamily="34" charset="0"/>
                <a:cs typeface="Open Sans" panose="020B0606030504020204" pitchFamily="34" charset="0"/>
              </a:rPr>
              <a:t>Harvard University</a:t>
            </a:r>
          </a:p>
          <a:p>
            <a:pPr>
              <a:lnSpc>
                <a:spcPct val="100000"/>
              </a:lnSpc>
            </a:pPr>
            <a:r>
              <a:rPr lang="en-US" b="0" dirty="0">
                <a:latin typeface="Open Sans" panose="020B0606030504020204" pitchFamily="34" charset="0"/>
                <a:ea typeface="Open Sans" panose="020B0606030504020204" pitchFamily="34" charset="0"/>
                <a:cs typeface="Open Sans" panose="020B0606030504020204" pitchFamily="34" charset="0"/>
              </a:rPr>
              <a:t>Ohio State University</a:t>
            </a:r>
          </a:p>
          <a:p>
            <a:pPr>
              <a:lnSpc>
                <a:spcPct val="100000"/>
              </a:lnSpc>
            </a:pPr>
            <a:r>
              <a:rPr lang="en-US" b="0" dirty="0">
                <a:latin typeface="Open Sans" panose="020B0606030504020204" pitchFamily="34" charset="0"/>
                <a:ea typeface="Open Sans" panose="020B0606030504020204" pitchFamily="34" charset="0"/>
                <a:cs typeface="Open Sans" panose="020B0606030504020204" pitchFamily="34" charset="0"/>
              </a:rPr>
              <a:t>University of California</a:t>
            </a:r>
          </a:p>
          <a:p>
            <a:pPr>
              <a:lnSpc>
                <a:spcPct val="100000"/>
              </a:lnSpc>
            </a:pPr>
            <a:r>
              <a:rPr lang="en-US" b="0" dirty="0">
                <a:latin typeface="Open Sans" panose="020B0606030504020204" pitchFamily="34" charset="0"/>
                <a:ea typeface="Open Sans" panose="020B0606030504020204" pitchFamily="34" charset="0"/>
                <a:cs typeface="Open Sans" panose="020B0606030504020204" pitchFamily="34" charset="0"/>
              </a:rPr>
              <a:t>South Caroline Technical College System</a:t>
            </a:r>
          </a:p>
          <a:p>
            <a:pPr>
              <a:lnSpc>
                <a:spcPct val="100000"/>
              </a:lnSpc>
            </a:pPr>
            <a:r>
              <a:rPr lang="en-US" b="0" dirty="0">
                <a:latin typeface="Open Sans" panose="020B0606030504020204" pitchFamily="34" charset="0"/>
                <a:ea typeface="Open Sans" panose="020B0606030504020204" pitchFamily="34" charset="0"/>
                <a:cs typeface="Open Sans" panose="020B0606030504020204" pitchFamily="34" charset="0"/>
              </a:rPr>
              <a:t>Massachusetts Institute of Technology</a:t>
            </a:r>
          </a:p>
        </p:txBody>
      </p:sp>
      <p:sp>
        <p:nvSpPr>
          <p:cNvPr id="3" name="Rectangle 2">
            <a:extLst>
              <a:ext uri="{FF2B5EF4-FFF2-40B4-BE49-F238E27FC236}">
                <a16:creationId xmlns:a16="http://schemas.microsoft.com/office/drawing/2014/main" id="{89C843B2-9391-BC64-AFC6-5A7B92677DBA}"/>
              </a:ext>
            </a:extLst>
          </p:cNvPr>
          <p:cNvSpPr/>
          <p:nvPr/>
        </p:nvSpPr>
        <p:spPr>
          <a:xfrm>
            <a:off x="176731" y="1028700"/>
            <a:ext cx="399350" cy="5829300"/>
          </a:xfrm>
          <a:prstGeom prst="rect">
            <a:avLst/>
          </a:prstGeom>
          <a:solidFill>
            <a:srgbClr val="E47A7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08735160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9948F3E4-95B7-0126-DA76-512A1D8D8FD7}"/>
              </a:ext>
            </a:extLst>
          </p:cNvPr>
          <p:cNvSpPr/>
          <p:nvPr/>
        </p:nvSpPr>
        <p:spPr>
          <a:xfrm>
            <a:off x="804671" y="1645920"/>
            <a:ext cx="11378111" cy="5212080"/>
          </a:xfrm>
          <a:prstGeom prst="rect">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4">
            <a:extLst>
              <a:ext uri="{FF2B5EF4-FFF2-40B4-BE49-F238E27FC236}">
                <a16:creationId xmlns:a16="http://schemas.microsoft.com/office/drawing/2014/main" id="{E426FEF8-0043-7A89-E633-5DF9A7B8AB45}"/>
              </a:ext>
            </a:extLst>
          </p:cNvPr>
          <p:cNvSpPr txBox="1">
            <a:spLocks/>
          </p:cNvSpPr>
          <p:nvPr/>
        </p:nvSpPr>
        <p:spPr>
          <a:xfrm>
            <a:off x="656004" y="-4021"/>
            <a:ext cx="11526779" cy="1494494"/>
          </a:xfrm>
          <a:prstGeom prst="rect">
            <a:avLst/>
          </a:prstGeom>
          <a:solidFill>
            <a:srgbClr val="EF5039"/>
          </a:solidFill>
        </p:spPr>
        <p:txBody>
          <a:bodyPr vert="horz" lIns="91440" tIns="45720" rIns="91440" bIns="45720" rtlCol="0" anchor="b">
            <a:noAutofit/>
          </a:bodyPr>
          <a:lstStyle>
            <a:lvl1pPr algn="l" defTabSz="914400" rtl="0" eaLnBrk="1" latinLnBrk="0" hangingPunct="1">
              <a:lnSpc>
                <a:spcPct val="85000"/>
              </a:lnSpc>
              <a:spcBef>
                <a:spcPct val="0"/>
              </a:spcBef>
              <a:buNone/>
              <a:defRPr sz="3600" b="1" i="0" kern="1200" cap="all" spc="0" baseline="0">
                <a:solidFill>
                  <a:schemeClr val="bg1"/>
                </a:solidFill>
                <a:latin typeface="+mj-lt"/>
                <a:ea typeface="Dotum" panose="020B0600000101010101" pitchFamily="34" charset="-127"/>
                <a:cs typeface="+mj-cs"/>
              </a:defRPr>
            </a:lvl1pPr>
          </a:lstStyle>
          <a:p>
            <a:r>
              <a:rPr lang="en-US" b="0" cap="none" dirty="0">
                <a:solidFill>
                  <a:schemeClr val="tx1"/>
                </a:solidFill>
                <a:effectLst/>
                <a:latin typeface="Montserrat SemiBold" panose="00000700000000000000" pitchFamily="50" charset="0"/>
                <a:ea typeface="Open Sans" panose="020B0606030504020204" pitchFamily="34" charset="0"/>
                <a:cs typeface="Open Sans" panose="020B0606030504020204" pitchFamily="34" charset="0"/>
              </a:rPr>
              <a:t>Indistinguishable Colors In Color Blindness</a:t>
            </a:r>
          </a:p>
        </p:txBody>
      </p:sp>
      <p:pic>
        <p:nvPicPr>
          <p:cNvPr id="2" name="Picture 1">
            <a:extLst>
              <a:ext uri="{FF2B5EF4-FFF2-40B4-BE49-F238E27FC236}">
                <a16:creationId xmlns:a16="http://schemas.microsoft.com/office/drawing/2014/main" id="{FDE29E22-39B2-CCED-B386-142AFF1228C7}"/>
              </a:ext>
            </a:extLst>
          </p:cNvPr>
          <p:cNvPicPr>
            <a:picLocks noChangeAspect="1"/>
          </p:cNvPicPr>
          <p:nvPr/>
        </p:nvPicPr>
        <p:blipFill>
          <a:blip r:embed="rId3"/>
          <a:stretch>
            <a:fillRect/>
          </a:stretch>
        </p:blipFill>
        <p:spPr>
          <a:xfrm>
            <a:off x="3133958" y="1771919"/>
            <a:ext cx="6719536" cy="4960083"/>
          </a:xfrm>
          <a:prstGeom prst="rect">
            <a:avLst/>
          </a:prstGeom>
          <a:effectLst>
            <a:outerShdw blurRad="50800" dist="38100" dir="8100000" algn="tr" rotWithShape="0">
              <a:prstClr val="black">
                <a:alpha val="40000"/>
              </a:prstClr>
            </a:outerShdw>
          </a:effectLst>
        </p:spPr>
      </p:pic>
      <p:sp>
        <p:nvSpPr>
          <p:cNvPr id="6" name="Rectangle 5">
            <a:extLst>
              <a:ext uri="{FF2B5EF4-FFF2-40B4-BE49-F238E27FC236}">
                <a16:creationId xmlns:a16="http://schemas.microsoft.com/office/drawing/2014/main" id="{C0CD652C-7D44-3C5F-A3B3-CA95D5113636}"/>
              </a:ext>
            </a:extLst>
          </p:cNvPr>
          <p:cNvSpPr/>
          <p:nvPr/>
        </p:nvSpPr>
        <p:spPr>
          <a:xfrm>
            <a:off x="176731" y="1028700"/>
            <a:ext cx="399350" cy="5829300"/>
          </a:xfrm>
          <a:prstGeom prst="rect">
            <a:avLst/>
          </a:prstGeom>
          <a:solidFill>
            <a:srgbClr val="E47A7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lide Number Placeholder 3">
            <a:extLst>
              <a:ext uri="{FF2B5EF4-FFF2-40B4-BE49-F238E27FC236}">
                <a16:creationId xmlns:a16="http://schemas.microsoft.com/office/drawing/2014/main" id="{34F21673-D19A-86F2-4D8A-5825A7D156B6}"/>
              </a:ext>
            </a:extLst>
          </p:cNvPr>
          <p:cNvSpPr>
            <a:spLocks noGrp="1"/>
          </p:cNvSpPr>
          <p:nvPr>
            <p:ph type="sldNum" sz="quarter" idx="12"/>
          </p:nvPr>
        </p:nvSpPr>
        <p:spPr>
          <a:xfrm>
            <a:off x="176731" y="658369"/>
            <a:ext cx="399350" cy="301752"/>
          </a:xfrm>
        </p:spPr>
        <p:txBody>
          <a:bodyPr/>
          <a:lstStyle/>
          <a:p>
            <a:fld id="{4FAB73BC-B049-4115-A692-8D63A059BFB8}" type="slidenum">
              <a:rPr lang="en-US" sz="1800" smtClean="0">
                <a:solidFill>
                  <a:schemeClr val="tx1"/>
                </a:solidFill>
                <a:latin typeface="+mn-lt"/>
              </a:rPr>
              <a:pPr/>
              <a:t>20</a:t>
            </a:fld>
            <a:endParaRPr lang="en-US" sz="1800" dirty="0">
              <a:solidFill>
                <a:schemeClr val="tx1"/>
              </a:solidFill>
              <a:latin typeface="+mn-lt"/>
            </a:endParaRPr>
          </a:p>
        </p:txBody>
      </p:sp>
    </p:spTree>
    <p:extLst>
      <p:ext uri="{BB962C8B-B14F-4D97-AF65-F5344CB8AC3E}">
        <p14:creationId xmlns:p14="http://schemas.microsoft.com/office/powerpoint/2010/main" val="277411361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FD025089-D6A8-F6EC-E0D0-7FF93DD66225}"/>
              </a:ext>
            </a:extLst>
          </p:cNvPr>
          <p:cNvSpPr/>
          <p:nvPr/>
        </p:nvSpPr>
        <p:spPr>
          <a:xfrm>
            <a:off x="804671" y="1645920"/>
            <a:ext cx="11378111" cy="5212080"/>
          </a:xfrm>
          <a:prstGeom prst="rect">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4">
            <a:extLst>
              <a:ext uri="{FF2B5EF4-FFF2-40B4-BE49-F238E27FC236}">
                <a16:creationId xmlns:a16="http://schemas.microsoft.com/office/drawing/2014/main" id="{E426FEF8-0043-7A89-E633-5DF9A7B8AB45}"/>
              </a:ext>
            </a:extLst>
          </p:cNvPr>
          <p:cNvSpPr txBox="1">
            <a:spLocks/>
          </p:cNvSpPr>
          <p:nvPr/>
        </p:nvSpPr>
        <p:spPr>
          <a:xfrm>
            <a:off x="656004" y="230637"/>
            <a:ext cx="11526779" cy="1259835"/>
          </a:xfrm>
          <a:prstGeom prst="rect">
            <a:avLst/>
          </a:prstGeom>
          <a:solidFill>
            <a:srgbClr val="EF5039"/>
          </a:solidFill>
        </p:spPr>
        <p:txBody>
          <a:bodyPr vert="horz" lIns="91440" tIns="45720" rIns="91440" bIns="45720" rtlCol="0" anchor="b">
            <a:noAutofit/>
          </a:bodyPr>
          <a:lstStyle>
            <a:lvl1pPr algn="l" defTabSz="914400" rtl="0" eaLnBrk="1" latinLnBrk="0" hangingPunct="1">
              <a:lnSpc>
                <a:spcPct val="85000"/>
              </a:lnSpc>
              <a:spcBef>
                <a:spcPct val="0"/>
              </a:spcBef>
              <a:buNone/>
              <a:defRPr sz="3600" b="1" i="0" kern="1200" cap="all" spc="0" baseline="0">
                <a:solidFill>
                  <a:schemeClr val="bg1"/>
                </a:solidFill>
                <a:latin typeface="+mj-lt"/>
                <a:ea typeface="Dotum" panose="020B0600000101010101" pitchFamily="34" charset="-127"/>
                <a:cs typeface="+mj-cs"/>
              </a:defRPr>
            </a:lvl1pPr>
          </a:lstStyle>
          <a:p>
            <a:r>
              <a:rPr lang="en-US" b="0" cap="none" dirty="0">
                <a:solidFill>
                  <a:schemeClr val="tx1"/>
                </a:solidFill>
                <a:effectLst/>
                <a:latin typeface="Montserrat SemiBold" panose="00000700000000000000" pitchFamily="50" charset="0"/>
                <a:ea typeface="Open Sans" panose="020B0606030504020204" pitchFamily="34" charset="0"/>
                <a:cs typeface="Open Sans" panose="020B0606030504020204" pitchFamily="34" charset="0"/>
              </a:rPr>
              <a:t>Indistinguishable Colors In Color Blindness</a:t>
            </a:r>
          </a:p>
        </p:txBody>
      </p:sp>
      <p:pic>
        <p:nvPicPr>
          <p:cNvPr id="3" name="Picture 2" descr="Graphical user interface, application&#10;&#10;Description automatically generated">
            <a:extLst>
              <a:ext uri="{FF2B5EF4-FFF2-40B4-BE49-F238E27FC236}">
                <a16:creationId xmlns:a16="http://schemas.microsoft.com/office/drawing/2014/main" id="{4D369730-73B3-F4A6-ABC2-F7AB4B222C13}"/>
              </a:ext>
            </a:extLst>
          </p:cNvPr>
          <p:cNvPicPr>
            <a:picLocks noChangeAspect="1"/>
          </p:cNvPicPr>
          <p:nvPr/>
        </p:nvPicPr>
        <p:blipFill rotWithShape="1">
          <a:blip r:embed="rId3">
            <a:extLst>
              <a:ext uri="{28A0092B-C50C-407E-A947-70E740481C1C}">
                <a14:useLocalDpi xmlns:a14="http://schemas.microsoft.com/office/drawing/2010/main" val="0"/>
              </a:ext>
            </a:extLst>
          </a:blip>
          <a:srcRect b="17735"/>
          <a:stretch/>
        </p:blipFill>
        <p:spPr>
          <a:xfrm>
            <a:off x="2117217" y="1835056"/>
            <a:ext cx="8901303" cy="4792307"/>
          </a:xfrm>
          <a:prstGeom prst="rect">
            <a:avLst/>
          </a:prstGeom>
          <a:effectLst>
            <a:outerShdw blurRad="50800" dist="38100" dir="8100000" algn="tr" rotWithShape="0">
              <a:prstClr val="black">
                <a:alpha val="40000"/>
              </a:prstClr>
            </a:outerShdw>
          </a:effectLst>
        </p:spPr>
      </p:pic>
      <p:sp>
        <p:nvSpPr>
          <p:cNvPr id="6" name="Rectangle 5">
            <a:extLst>
              <a:ext uri="{FF2B5EF4-FFF2-40B4-BE49-F238E27FC236}">
                <a16:creationId xmlns:a16="http://schemas.microsoft.com/office/drawing/2014/main" id="{F2E56818-23AC-F64D-B75D-DED66FA16E15}"/>
              </a:ext>
            </a:extLst>
          </p:cNvPr>
          <p:cNvSpPr/>
          <p:nvPr/>
        </p:nvSpPr>
        <p:spPr>
          <a:xfrm>
            <a:off x="176731" y="1028700"/>
            <a:ext cx="399350" cy="5829300"/>
          </a:xfrm>
          <a:prstGeom prst="rect">
            <a:avLst/>
          </a:prstGeom>
          <a:solidFill>
            <a:srgbClr val="E47A7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Slide Number Placeholder 3">
            <a:extLst>
              <a:ext uri="{FF2B5EF4-FFF2-40B4-BE49-F238E27FC236}">
                <a16:creationId xmlns:a16="http://schemas.microsoft.com/office/drawing/2014/main" id="{CB161F00-72DE-AA56-4C43-355208B4110E}"/>
              </a:ext>
            </a:extLst>
          </p:cNvPr>
          <p:cNvSpPr>
            <a:spLocks noGrp="1"/>
          </p:cNvSpPr>
          <p:nvPr>
            <p:ph type="sldNum" sz="quarter" idx="12"/>
          </p:nvPr>
        </p:nvSpPr>
        <p:spPr>
          <a:xfrm>
            <a:off x="176731" y="658369"/>
            <a:ext cx="399350" cy="301752"/>
          </a:xfrm>
        </p:spPr>
        <p:txBody>
          <a:bodyPr/>
          <a:lstStyle/>
          <a:p>
            <a:fld id="{4FAB73BC-B049-4115-A692-8D63A059BFB8}" type="slidenum">
              <a:rPr lang="en-US" sz="1800" smtClean="0">
                <a:solidFill>
                  <a:schemeClr val="tx1"/>
                </a:solidFill>
                <a:latin typeface="+mn-lt"/>
              </a:rPr>
              <a:pPr/>
              <a:t>21</a:t>
            </a:fld>
            <a:endParaRPr lang="en-US" sz="1800" dirty="0">
              <a:solidFill>
                <a:schemeClr val="tx1"/>
              </a:solidFill>
              <a:latin typeface="+mn-lt"/>
            </a:endParaRPr>
          </a:p>
        </p:txBody>
      </p:sp>
    </p:spTree>
    <p:extLst>
      <p:ext uri="{BB962C8B-B14F-4D97-AF65-F5344CB8AC3E}">
        <p14:creationId xmlns:p14="http://schemas.microsoft.com/office/powerpoint/2010/main" val="301257791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3C1177A2-68BA-16A4-CF2D-0807C3B2CECD}"/>
              </a:ext>
            </a:extLst>
          </p:cNvPr>
          <p:cNvSpPr/>
          <p:nvPr/>
        </p:nvSpPr>
        <p:spPr>
          <a:xfrm>
            <a:off x="815248" y="1608463"/>
            <a:ext cx="11376752" cy="5258271"/>
          </a:xfrm>
          <a:prstGeom prst="rect">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4">
            <a:extLst>
              <a:ext uri="{FF2B5EF4-FFF2-40B4-BE49-F238E27FC236}">
                <a16:creationId xmlns:a16="http://schemas.microsoft.com/office/drawing/2014/main" id="{E426FEF8-0043-7A89-E633-5DF9A7B8AB45}"/>
              </a:ext>
            </a:extLst>
          </p:cNvPr>
          <p:cNvSpPr txBox="1">
            <a:spLocks/>
          </p:cNvSpPr>
          <p:nvPr/>
        </p:nvSpPr>
        <p:spPr>
          <a:xfrm>
            <a:off x="815248" y="173735"/>
            <a:ext cx="11367535" cy="1316738"/>
          </a:xfrm>
          <a:prstGeom prst="rect">
            <a:avLst/>
          </a:prstGeom>
          <a:solidFill>
            <a:srgbClr val="EF5039"/>
          </a:solidFill>
        </p:spPr>
        <p:txBody>
          <a:bodyPr vert="horz" lIns="91440" tIns="45720" rIns="91440" bIns="45720" rtlCol="0" anchor="b">
            <a:noAutofit/>
          </a:bodyPr>
          <a:lstStyle>
            <a:lvl1pPr algn="l" defTabSz="914400" rtl="0" eaLnBrk="1" latinLnBrk="0" hangingPunct="1">
              <a:lnSpc>
                <a:spcPct val="85000"/>
              </a:lnSpc>
              <a:spcBef>
                <a:spcPct val="0"/>
              </a:spcBef>
              <a:buNone/>
              <a:defRPr sz="3600" b="1" i="0" kern="1200" cap="all" spc="0" baseline="0">
                <a:solidFill>
                  <a:schemeClr val="bg1"/>
                </a:solidFill>
                <a:latin typeface="+mj-lt"/>
                <a:ea typeface="Dotum" panose="020B0600000101010101" pitchFamily="34" charset="-127"/>
                <a:cs typeface="+mj-cs"/>
              </a:defRPr>
            </a:lvl1pPr>
          </a:lstStyle>
          <a:p>
            <a:r>
              <a:rPr lang="en-US" b="0" cap="none" dirty="0">
                <a:solidFill>
                  <a:schemeClr val="tx1"/>
                </a:solidFill>
                <a:effectLst/>
                <a:latin typeface="Montserrat SemiBold" panose="00000700000000000000" pitchFamily="50" charset="0"/>
                <a:ea typeface="Open Sans" panose="020B0606030504020204" pitchFamily="34" charset="0"/>
                <a:cs typeface="Open Sans" panose="020B0606030504020204" pitchFamily="34" charset="0"/>
              </a:rPr>
              <a:t>Main Objective When Designing Your DE Classes</a:t>
            </a:r>
          </a:p>
        </p:txBody>
      </p:sp>
      <p:sp>
        <p:nvSpPr>
          <p:cNvPr id="9" name="Content Placeholder 8">
            <a:extLst>
              <a:ext uri="{FF2B5EF4-FFF2-40B4-BE49-F238E27FC236}">
                <a16:creationId xmlns:a16="http://schemas.microsoft.com/office/drawing/2014/main" id="{19BC3786-6D40-8989-631C-574FF99CDA9B}"/>
              </a:ext>
            </a:extLst>
          </p:cNvPr>
          <p:cNvSpPr>
            <a:spLocks noGrp="1"/>
          </p:cNvSpPr>
          <p:nvPr>
            <p:ph sz="quarter" idx="14"/>
          </p:nvPr>
        </p:nvSpPr>
        <p:spPr>
          <a:xfrm>
            <a:off x="1108600" y="3204422"/>
            <a:ext cx="10732880" cy="3479843"/>
          </a:xfrm>
        </p:spPr>
        <p:txBody>
          <a:bodyPr anchor="b">
            <a:normAutofit fontScale="92500" lnSpcReduction="10000"/>
          </a:bodyPr>
          <a:lstStyle/>
          <a:p>
            <a:pPr marL="0" indent="0" fontAlgn="base">
              <a:buNone/>
            </a:pPr>
            <a:r>
              <a:rPr lang="en-US" sz="2400" u="sng" dirty="0">
                <a:latin typeface="Open Sans" panose="020B0606030504020204" pitchFamily="34" charset="0"/>
                <a:ea typeface="Open Sans" panose="020B0606030504020204" pitchFamily="34" charset="0"/>
                <a:cs typeface="Open Sans" panose="020B0606030504020204" pitchFamily="34" charset="0"/>
              </a:rPr>
              <a:t>Intuitive: </a:t>
            </a:r>
            <a:r>
              <a:rPr lang="en-US" sz="2400" b="0" dirty="0">
                <a:latin typeface="Open Sans" panose="020B0606030504020204" pitchFamily="34" charset="0"/>
                <a:ea typeface="Open Sans" panose="020B0606030504020204" pitchFamily="34" charset="0"/>
                <a:cs typeface="Open Sans" panose="020B0606030504020204" pitchFamily="34" charset="0"/>
              </a:rPr>
              <a:t>The layout of the course is simple, consistent and predictable.</a:t>
            </a:r>
          </a:p>
          <a:p>
            <a:pPr fontAlgn="base"/>
            <a:endParaRPr lang="en-US" sz="2400" b="0" dirty="0">
              <a:latin typeface="Open Sans" panose="020B0606030504020204" pitchFamily="34" charset="0"/>
              <a:ea typeface="Open Sans" panose="020B0606030504020204" pitchFamily="34" charset="0"/>
              <a:cs typeface="Open Sans" panose="020B0606030504020204" pitchFamily="34" charset="0"/>
            </a:endParaRPr>
          </a:p>
          <a:p>
            <a:pPr marL="0" indent="0" fontAlgn="base">
              <a:buNone/>
            </a:pPr>
            <a:r>
              <a:rPr lang="en-US" sz="2400" u="sng" dirty="0">
                <a:latin typeface="Open Sans" panose="020B0606030504020204" pitchFamily="34" charset="0"/>
                <a:ea typeface="Open Sans" panose="020B0606030504020204" pitchFamily="34" charset="0"/>
                <a:cs typeface="Open Sans" panose="020B0606030504020204" pitchFamily="34" charset="0"/>
              </a:rPr>
              <a:t>Perceivable: </a:t>
            </a:r>
            <a:r>
              <a:rPr lang="en-US" sz="2400" b="0" dirty="0">
                <a:latin typeface="Open Sans" panose="020B0606030504020204" pitchFamily="34" charset="0"/>
                <a:ea typeface="Open Sans" panose="020B0606030504020204" pitchFamily="34" charset="0"/>
                <a:cs typeface="Open Sans" panose="020B0606030504020204" pitchFamily="34" charset="0"/>
              </a:rPr>
              <a:t>The content is designed so that it can be perceived by a wide range of users, regardless of disability.</a:t>
            </a:r>
          </a:p>
          <a:p>
            <a:pPr fontAlgn="base"/>
            <a:endParaRPr lang="en-US" sz="2400" b="0" dirty="0">
              <a:latin typeface="Open Sans" panose="020B0606030504020204" pitchFamily="34" charset="0"/>
              <a:ea typeface="Open Sans" panose="020B0606030504020204" pitchFamily="34" charset="0"/>
              <a:cs typeface="Open Sans" panose="020B0606030504020204" pitchFamily="34" charset="0"/>
            </a:endParaRPr>
          </a:p>
          <a:p>
            <a:pPr marL="0" indent="0" fontAlgn="base">
              <a:buNone/>
            </a:pPr>
            <a:r>
              <a:rPr lang="en-US" sz="2400" u="sng" dirty="0">
                <a:latin typeface="Open Sans" panose="020B0606030504020204" pitchFamily="34" charset="0"/>
                <a:ea typeface="Open Sans" panose="020B0606030504020204" pitchFamily="34" charset="0"/>
                <a:cs typeface="Open Sans" panose="020B0606030504020204" pitchFamily="34" charset="0"/>
              </a:rPr>
              <a:t>Navigable: </a:t>
            </a:r>
            <a:r>
              <a:rPr lang="en-US" sz="2400" b="0" dirty="0">
                <a:latin typeface="Open Sans" panose="020B0606030504020204" pitchFamily="34" charset="0"/>
                <a:ea typeface="Open Sans" panose="020B0606030504020204" pitchFamily="34" charset="0"/>
                <a:cs typeface="Open Sans" panose="020B0606030504020204" pitchFamily="34" charset="0"/>
              </a:rPr>
              <a:t>Course navigation does not assume that the student is using a specific device, such as a mouse. A user can navigate the course using the keyboard alone or with the use of assistive technology in ways that are equally effective.</a:t>
            </a:r>
            <a:endParaRPr lang="en-US" dirty="0"/>
          </a:p>
        </p:txBody>
      </p:sp>
      <p:sp>
        <p:nvSpPr>
          <p:cNvPr id="11" name="Content Placeholder 10">
            <a:extLst>
              <a:ext uri="{FF2B5EF4-FFF2-40B4-BE49-F238E27FC236}">
                <a16:creationId xmlns:a16="http://schemas.microsoft.com/office/drawing/2014/main" id="{30711046-1292-9879-47F2-C148F3063C0E}"/>
              </a:ext>
            </a:extLst>
          </p:cNvPr>
          <p:cNvSpPr>
            <a:spLocks noGrp="1"/>
          </p:cNvSpPr>
          <p:nvPr>
            <p:ph sz="quarter" idx="13"/>
          </p:nvPr>
        </p:nvSpPr>
        <p:spPr>
          <a:xfrm>
            <a:off x="1108600" y="1709928"/>
            <a:ext cx="10650584" cy="1494494"/>
          </a:xfrm>
        </p:spPr>
        <p:txBody>
          <a:bodyPr/>
          <a:lstStyle/>
          <a:p>
            <a:r>
              <a:rPr lang="en-US" sz="2400" b="0" dirty="0">
                <a:latin typeface="Open Sans" panose="020B0606030504020204" pitchFamily="34" charset="0"/>
                <a:ea typeface="Open Sans" panose="020B0606030504020204" pitchFamily="34" charset="0"/>
                <a:cs typeface="Open Sans" panose="020B0606030504020204" pitchFamily="34" charset="0"/>
              </a:rPr>
              <a:t>A well-designed course is more usable for all students. The design also takes into consideration that not all students navigate or access the online environment in the same way. This toolkit focuses on three key principles:</a:t>
            </a:r>
          </a:p>
          <a:p>
            <a:endParaRPr lang="en-US" dirty="0"/>
          </a:p>
        </p:txBody>
      </p:sp>
      <p:sp>
        <p:nvSpPr>
          <p:cNvPr id="6" name="Rectangle 5">
            <a:extLst>
              <a:ext uri="{FF2B5EF4-FFF2-40B4-BE49-F238E27FC236}">
                <a16:creationId xmlns:a16="http://schemas.microsoft.com/office/drawing/2014/main" id="{C58E5F76-7619-DA78-D53A-CA73EA2F5AE1}"/>
              </a:ext>
            </a:extLst>
          </p:cNvPr>
          <p:cNvSpPr/>
          <p:nvPr/>
        </p:nvSpPr>
        <p:spPr>
          <a:xfrm>
            <a:off x="176731" y="1028700"/>
            <a:ext cx="399350" cy="5829300"/>
          </a:xfrm>
          <a:prstGeom prst="rect">
            <a:avLst/>
          </a:prstGeom>
          <a:solidFill>
            <a:srgbClr val="E47A7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lide Number Placeholder 3">
            <a:extLst>
              <a:ext uri="{FF2B5EF4-FFF2-40B4-BE49-F238E27FC236}">
                <a16:creationId xmlns:a16="http://schemas.microsoft.com/office/drawing/2014/main" id="{09B598A9-B030-3487-0375-F64AC2E4A5E5}"/>
              </a:ext>
            </a:extLst>
          </p:cNvPr>
          <p:cNvSpPr>
            <a:spLocks noGrp="1"/>
          </p:cNvSpPr>
          <p:nvPr>
            <p:ph type="sldNum" sz="quarter" idx="12"/>
          </p:nvPr>
        </p:nvSpPr>
        <p:spPr>
          <a:xfrm>
            <a:off x="176731" y="658369"/>
            <a:ext cx="399350" cy="301752"/>
          </a:xfrm>
        </p:spPr>
        <p:txBody>
          <a:bodyPr/>
          <a:lstStyle/>
          <a:p>
            <a:fld id="{4FAB73BC-B049-4115-A692-8D63A059BFB8}" type="slidenum">
              <a:rPr lang="en-US" sz="1800" smtClean="0">
                <a:solidFill>
                  <a:schemeClr val="tx1"/>
                </a:solidFill>
                <a:latin typeface="+mn-lt"/>
              </a:rPr>
              <a:pPr/>
              <a:t>22</a:t>
            </a:fld>
            <a:endParaRPr lang="en-US" sz="1800" dirty="0">
              <a:solidFill>
                <a:schemeClr val="tx1"/>
              </a:solidFill>
              <a:latin typeface="+mn-lt"/>
            </a:endParaRPr>
          </a:p>
        </p:txBody>
      </p:sp>
    </p:spTree>
    <p:extLst>
      <p:ext uri="{BB962C8B-B14F-4D97-AF65-F5344CB8AC3E}">
        <p14:creationId xmlns:p14="http://schemas.microsoft.com/office/powerpoint/2010/main" val="221764598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630D4C69-4A10-0ECD-0295-FCCC261344A0}"/>
              </a:ext>
            </a:extLst>
          </p:cNvPr>
          <p:cNvSpPr/>
          <p:nvPr/>
        </p:nvSpPr>
        <p:spPr>
          <a:xfrm>
            <a:off x="905256" y="1795749"/>
            <a:ext cx="11286744" cy="5070985"/>
          </a:xfrm>
          <a:prstGeom prst="rect">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6A5B912C-6D50-CDFA-EA88-6BFD92C0EBA2}"/>
              </a:ext>
            </a:extLst>
          </p:cNvPr>
          <p:cNvSpPr>
            <a:spLocks noGrp="1"/>
          </p:cNvSpPr>
          <p:nvPr>
            <p:ph type="title"/>
          </p:nvPr>
        </p:nvSpPr>
        <p:spPr>
          <a:xfrm>
            <a:off x="905257" y="293320"/>
            <a:ext cx="11286744" cy="1311542"/>
          </a:xfrm>
          <a:solidFill>
            <a:srgbClr val="EF5039"/>
          </a:solidFill>
        </p:spPr>
        <p:txBody>
          <a:bodyPr anchor="b"/>
          <a:lstStyle/>
          <a:p>
            <a:r>
              <a:rPr lang="en-US" dirty="0">
                <a:solidFill>
                  <a:schemeClr val="tx1"/>
                </a:solidFill>
                <a:latin typeface="Montserrat SemiBold" panose="00000700000000000000" pitchFamily="50" charset="0"/>
              </a:rPr>
              <a:t>Where to start?</a:t>
            </a:r>
          </a:p>
        </p:txBody>
      </p:sp>
      <p:sp>
        <p:nvSpPr>
          <p:cNvPr id="4" name="TextBox 3">
            <a:extLst>
              <a:ext uri="{FF2B5EF4-FFF2-40B4-BE49-F238E27FC236}">
                <a16:creationId xmlns:a16="http://schemas.microsoft.com/office/drawing/2014/main" id="{16572338-F371-7737-10C6-E7D93F964E5A}"/>
              </a:ext>
            </a:extLst>
          </p:cNvPr>
          <p:cNvSpPr txBox="1"/>
          <p:nvPr/>
        </p:nvSpPr>
        <p:spPr>
          <a:xfrm>
            <a:off x="1211855" y="1984248"/>
            <a:ext cx="10547329" cy="3693319"/>
          </a:xfrm>
          <a:prstGeom prst="rect">
            <a:avLst/>
          </a:prstGeom>
          <a:noFill/>
        </p:spPr>
        <p:txBody>
          <a:bodyPr wrap="square" rtlCol="0">
            <a:spAutoFit/>
          </a:bodyPr>
          <a:lstStyle/>
          <a:p>
            <a:pPr marL="0" indent="0">
              <a:lnSpc>
                <a:spcPct val="150000"/>
              </a:lnSpc>
              <a:buNone/>
            </a:pPr>
            <a:r>
              <a:rPr lang="en-US" sz="2400" dirty="0">
                <a:solidFill>
                  <a:srgbClr val="2C2C2C"/>
                </a:solidFill>
                <a:latin typeface="Montserrat SemiBold" panose="00000700000000000000" pitchFamily="50" charset="0"/>
                <a:ea typeface="Open Sans" panose="020B0606030504020204" pitchFamily="34" charset="0"/>
                <a:cs typeface="Open Sans" panose="020B0606030504020204" pitchFamily="34" charset="0"/>
              </a:rPr>
              <a:t>World Wide Web Consortium (W3C)</a:t>
            </a:r>
          </a:p>
          <a:p>
            <a:pPr marL="342900" indent="-342900">
              <a:lnSpc>
                <a:spcPct val="150000"/>
              </a:lnSpc>
              <a:buFont typeface="Wingdings" panose="05000000000000000000" pitchFamily="2" charset="2"/>
              <a:buChar char="v"/>
            </a:pPr>
            <a:r>
              <a:rPr lang="en-US" sz="2400" dirty="0">
                <a:solidFill>
                  <a:srgbClr val="2C2C2C"/>
                </a:solidFill>
                <a:latin typeface="Open Sans" panose="020B0606030504020204" pitchFamily="34" charset="0"/>
                <a:ea typeface="Open Sans" panose="020B0606030504020204" pitchFamily="34" charset="0"/>
                <a:cs typeface="Open Sans" panose="020B0606030504020204" pitchFamily="34" charset="0"/>
                <a:hlinkClick r:id="rId2">
                  <a:extLst>
                    <a:ext uri="{A12FA001-AC4F-418D-AE19-62706E023703}">
                      <ahyp:hlinkClr xmlns:ahyp="http://schemas.microsoft.com/office/drawing/2018/hyperlinkcolor" val="tx"/>
                    </a:ext>
                  </a:extLst>
                </a:hlinkClick>
              </a:rPr>
              <a:t>https://www.w3.org/WAI/standards-guidelines/wcag/</a:t>
            </a:r>
            <a:endParaRPr lang="en-US" sz="2400" dirty="0">
              <a:solidFill>
                <a:srgbClr val="2C2C2C"/>
              </a:solidFill>
              <a:latin typeface="Open Sans" panose="020B0606030504020204" pitchFamily="34" charset="0"/>
              <a:ea typeface="Open Sans" panose="020B0606030504020204" pitchFamily="34" charset="0"/>
              <a:cs typeface="Open Sans" panose="020B0606030504020204" pitchFamily="34" charset="0"/>
            </a:endParaRPr>
          </a:p>
          <a:p>
            <a:pPr marL="0" indent="0">
              <a:lnSpc>
                <a:spcPct val="150000"/>
              </a:lnSpc>
              <a:buNone/>
            </a:pPr>
            <a:endParaRPr lang="en-US" sz="2400" dirty="0">
              <a:solidFill>
                <a:srgbClr val="2C2C2C"/>
              </a:solidFill>
              <a:latin typeface="Open Sans" panose="020B0606030504020204" pitchFamily="34" charset="0"/>
              <a:ea typeface="Open Sans" panose="020B0606030504020204" pitchFamily="34" charset="0"/>
              <a:cs typeface="Open Sans" panose="020B0606030504020204" pitchFamily="34" charset="0"/>
            </a:endParaRPr>
          </a:p>
          <a:p>
            <a:pPr marL="0" indent="0">
              <a:lnSpc>
                <a:spcPct val="150000"/>
              </a:lnSpc>
              <a:buNone/>
            </a:pPr>
            <a:r>
              <a:rPr lang="en-US" sz="2400" dirty="0">
                <a:solidFill>
                  <a:srgbClr val="2C2C2C"/>
                </a:solidFill>
                <a:latin typeface="Open Sans" panose="020B0606030504020204" pitchFamily="34" charset="0"/>
                <a:ea typeface="Open Sans" panose="020B0606030504020204" pitchFamily="34" charset="0"/>
                <a:cs typeface="Open Sans" panose="020B0606030504020204" pitchFamily="34" charset="0"/>
              </a:rPr>
              <a:t>Web Content Accessibility Guidelines (WCAG) – 2.0/2.1 </a:t>
            </a:r>
          </a:p>
          <a:p>
            <a:pPr marL="342900" indent="-342900">
              <a:lnSpc>
                <a:spcPct val="150000"/>
              </a:lnSpc>
              <a:buFont typeface="Wingdings" panose="05000000000000000000" pitchFamily="2" charset="2"/>
              <a:buChar char="v"/>
            </a:pPr>
            <a:r>
              <a:rPr lang="en-US" sz="2400" dirty="0">
                <a:solidFill>
                  <a:srgbClr val="2C2C2C"/>
                </a:solidFill>
                <a:latin typeface="Open Sans" panose="020B0606030504020204" pitchFamily="34" charset="0"/>
                <a:ea typeface="Open Sans" panose="020B0606030504020204" pitchFamily="34" charset="0"/>
                <a:cs typeface="Open Sans" panose="020B0606030504020204" pitchFamily="34" charset="0"/>
                <a:hlinkClick r:id="rId3">
                  <a:extLst>
                    <a:ext uri="{A12FA001-AC4F-418D-AE19-62706E023703}">
                      <ahyp:hlinkClr xmlns:ahyp="http://schemas.microsoft.com/office/drawing/2018/hyperlinkcolor" val="tx"/>
                    </a:ext>
                  </a:extLst>
                </a:hlinkClick>
              </a:rPr>
              <a:t>https://www.w3.org/TR/WCAG21/</a:t>
            </a:r>
            <a:endParaRPr lang="en-US" sz="2400" dirty="0">
              <a:solidFill>
                <a:srgbClr val="2C2C2C"/>
              </a:solidFill>
              <a:latin typeface="Open Sans" panose="020B0606030504020204" pitchFamily="34" charset="0"/>
              <a:ea typeface="Open Sans" panose="020B0606030504020204" pitchFamily="34" charset="0"/>
              <a:cs typeface="Open Sans" panose="020B0606030504020204" pitchFamily="34" charset="0"/>
            </a:endParaRPr>
          </a:p>
          <a:p>
            <a:pPr marL="342900" indent="-342900">
              <a:lnSpc>
                <a:spcPct val="150000"/>
              </a:lnSpc>
              <a:buFont typeface="Wingdings" panose="05000000000000000000" pitchFamily="2" charset="2"/>
              <a:buChar char="v"/>
            </a:pPr>
            <a:r>
              <a:rPr lang="en-US" sz="2400" dirty="0">
                <a:solidFill>
                  <a:srgbClr val="2C2C2C"/>
                </a:solidFill>
                <a:latin typeface="Open Sans" panose="020B0606030504020204" pitchFamily="34" charset="0"/>
                <a:ea typeface="Open Sans" panose="020B0606030504020204" pitchFamily="34" charset="0"/>
                <a:cs typeface="Open Sans" panose="020B0606030504020204" pitchFamily="34" charset="0"/>
                <a:hlinkClick r:id="rId4">
                  <a:extLst>
                    <a:ext uri="{A12FA001-AC4F-418D-AE19-62706E023703}">
                      <ahyp:hlinkClr xmlns:ahyp="http://schemas.microsoft.com/office/drawing/2018/hyperlinkcolor" val="tx"/>
                    </a:ext>
                  </a:extLst>
                </a:hlinkClick>
              </a:rPr>
              <a:t>https://webaim.org/standards/wcag/checklist</a:t>
            </a:r>
            <a:endParaRPr lang="en-US" sz="2400" dirty="0">
              <a:solidFill>
                <a:srgbClr val="2C2C2C"/>
              </a:solidFill>
              <a:latin typeface="Open Sans" panose="020B0606030504020204" pitchFamily="34" charset="0"/>
              <a:ea typeface="Open Sans" panose="020B0606030504020204" pitchFamily="34" charset="0"/>
              <a:cs typeface="Open Sans" panose="020B0606030504020204" pitchFamily="34" charset="0"/>
            </a:endParaRPr>
          </a:p>
          <a:p>
            <a:endParaRPr lang="en-US" dirty="0"/>
          </a:p>
        </p:txBody>
      </p:sp>
      <p:sp>
        <p:nvSpPr>
          <p:cNvPr id="7" name="Rectangle 6">
            <a:extLst>
              <a:ext uri="{FF2B5EF4-FFF2-40B4-BE49-F238E27FC236}">
                <a16:creationId xmlns:a16="http://schemas.microsoft.com/office/drawing/2014/main" id="{590A9D4F-1FBE-180D-85A2-5410E4AB1910}"/>
              </a:ext>
            </a:extLst>
          </p:cNvPr>
          <p:cNvSpPr/>
          <p:nvPr/>
        </p:nvSpPr>
        <p:spPr>
          <a:xfrm>
            <a:off x="176731" y="1028700"/>
            <a:ext cx="399350" cy="5829300"/>
          </a:xfrm>
          <a:prstGeom prst="rect">
            <a:avLst/>
          </a:prstGeom>
          <a:solidFill>
            <a:srgbClr val="E47A7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Slide Number Placeholder 3">
            <a:extLst>
              <a:ext uri="{FF2B5EF4-FFF2-40B4-BE49-F238E27FC236}">
                <a16:creationId xmlns:a16="http://schemas.microsoft.com/office/drawing/2014/main" id="{0387D09B-5DA7-3719-4115-3884B129FC0F}"/>
              </a:ext>
            </a:extLst>
          </p:cNvPr>
          <p:cNvSpPr>
            <a:spLocks noGrp="1"/>
          </p:cNvSpPr>
          <p:nvPr>
            <p:ph type="sldNum" sz="quarter" idx="12"/>
          </p:nvPr>
        </p:nvSpPr>
        <p:spPr>
          <a:xfrm>
            <a:off x="176731" y="658369"/>
            <a:ext cx="399350" cy="301752"/>
          </a:xfrm>
        </p:spPr>
        <p:txBody>
          <a:bodyPr/>
          <a:lstStyle/>
          <a:p>
            <a:fld id="{4FAB73BC-B049-4115-A692-8D63A059BFB8}" type="slidenum">
              <a:rPr lang="en-US" sz="1800" smtClean="0">
                <a:solidFill>
                  <a:schemeClr val="tx1"/>
                </a:solidFill>
                <a:latin typeface="+mn-lt"/>
              </a:rPr>
              <a:pPr/>
              <a:t>23</a:t>
            </a:fld>
            <a:endParaRPr lang="en-US" sz="1800" dirty="0">
              <a:solidFill>
                <a:schemeClr val="tx1"/>
              </a:solidFill>
              <a:latin typeface="+mn-lt"/>
            </a:endParaRPr>
          </a:p>
        </p:txBody>
      </p:sp>
    </p:spTree>
    <p:extLst>
      <p:ext uri="{BB962C8B-B14F-4D97-AF65-F5344CB8AC3E}">
        <p14:creationId xmlns:p14="http://schemas.microsoft.com/office/powerpoint/2010/main" val="329441217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15285842-CC63-086F-1181-3050ECAD6889}"/>
              </a:ext>
            </a:extLst>
          </p:cNvPr>
          <p:cNvSpPr/>
          <p:nvPr/>
        </p:nvSpPr>
        <p:spPr>
          <a:xfrm>
            <a:off x="656004" y="0"/>
            <a:ext cx="11535996" cy="3429000"/>
          </a:xfrm>
          <a:prstGeom prst="rect">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Content Placeholder 2">
            <a:extLst>
              <a:ext uri="{FF2B5EF4-FFF2-40B4-BE49-F238E27FC236}">
                <a16:creationId xmlns:a16="http://schemas.microsoft.com/office/drawing/2014/main" id="{6F72C2DD-BB46-E41E-1FEC-1751A7251B10}"/>
              </a:ext>
            </a:extLst>
          </p:cNvPr>
          <p:cNvSpPr txBox="1">
            <a:spLocks/>
          </p:cNvSpPr>
          <p:nvPr/>
        </p:nvSpPr>
        <p:spPr>
          <a:xfrm>
            <a:off x="656004" y="393191"/>
            <a:ext cx="11340924" cy="3118941"/>
          </a:xfrm>
          <a:prstGeom prst="rect">
            <a:avLst/>
          </a:prstGeom>
        </p:spPr>
        <p:txBody>
          <a:bodyPr>
            <a:normAutofit fontScale="55000" lnSpcReduction="20000"/>
          </a:bodyPr>
          <a:lstStyle>
            <a:lvl1pPr marL="182880" indent="-182880" algn="l" defTabSz="914400" rtl="0" eaLnBrk="1" latinLnBrk="0" hangingPunct="1">
              <a:lnSpc>
                <a:spcPct val="90000"/>
              </a:lnSpc>
              <a:spcBef>
                <a:spcPts val="1200"/>
              </a:spcBef>
              <a:spcAft>
                <a:spcPts val="200"/>
              </a:spcAft>
              <a:buClr>
                <a:schemeClr val="tx1"/>
              </a:buClr>
              <a:buFont typeface="Wingdings" pitchFamily="2" charset="2"/>
              <a:buChar char=""/>
              <a:defRPr sz="2200" kern="1200" spc="0">
                <a:solidFill>
                  <a:schemeClr val="bg1"/>
                </a:solidFill>
                <a:latin typeface="+mn-lt"/>
                <a:ea typeface="Dotum" panose="020B0600000101010101" pitchFamily="34" charset="-127"/>
                <a:cs typeface="+mn-cs"/>
              </a:defRPr>
            </a:lvl1pPr>
            <a:lvl2pPr marL="411480" indent="-182880" algn="l" defTabSz="914400" rtl="0" eaLnBrk="1" latinLnBrk="0" hangingPunct="1">
              <a:lnSpc>
                <a:spcPct val="90000"/>
              </a:lnSpc>
              <a:spcBef>
                <a:spcPts val="200"/>
              </a:spcBef>
              <a:spcAft>
                <a:spcPts val="400"/>
              </a:spcAft>
              <a:buClr>
                <a:schemeClr val="tx1"/>
              </a:buClr>
              <a:buFont typeface="Wingdings" pitchFamily="2" charset="2"/>
              <a:buChar char=""/>
              <a:defRPr sz="2000" kern="1200" spc="0">
                <a:solidFill>
                  <a:schemeClr val="bg1"/>
                </a:solidFill>
                <a:latin typeface="+mn-lt"/>
                <a:ea typeface="Dotum" panose="020B0600000101010101" pitchFamily="34" charset="-127"/>
                <a:cs typeface="+mn-cs"/>
              </a:defRPr>
            </a:lvl2pPr>
            <a:lvl3pPr marL="640080" indent="-182880" algn="l" defTabSz="914400" rtl="0" eaLnBrk="1" latinLnBrk="0" hangingPunct="1">
              <a:lnSpc>
                <a:spcPct val="90000"/>
              </a:lnSpc>
              <a:spcBef>
                <a:spcPts val="200"/>
              </a:spcBef>
              <a:spcAft>
                <a:spcPts val="400"/>
              </a:spcAft>
              <a:buClr>
                <a:schemeClr val="tx1"/>
              </a:buClr>
              <a:buFont typeface="Wingdings" pitchFamily="2" charset="2"/>
              <a:buChar char=""/>
              <a:defRPr sz="1800" kern="1200" spc="0">
                <a:solidFill>
                  <a:schemeClr val="bg1"/>
                </a:solidFill>
                <a:latin typeface="+mn-lt"/>
                <a:ea typeface="Dotum" panose="020B0600000101010101" pitchFamily="34" charset="-127"/>
                <a:cs typeface="+mn-cs"/>
              </a:defRPr>
            </a:lvl3pPr>
            <a:lvl4pPr marL="868680" indent="-182880" algn="l" defTabSz="914400" rtl="0" eaLnBrk="1" latinLnBrk="0" hangingPunct="1">
              <a:lnSpc>
                <a:spcPct val="90000"/>
              </a:lnSpc>
              <a:spcBef>
                <a:spcPts val="200"/>
              </a:spcBef>
              <a:spcAft>
                <a:spcPts val="400"/>
              </a:spcAft>
              <a:buClr>
                <a:schemeClr val="tx1"/>
              </a:buClr>
              <a:buFont typeface="Wingdings" pitchFamily="2" charset="2"/>
              <a:buChar char=""/>
              <a:defRPr sz="1600" kern="1200" spc="0">
                <a:solidFill>
                  <a:schemeClr val="bg1"/>
                </a:solidFill>
                <a:latin typeface="+mn-lt"/>
                <a:ea typeface="Dotum" panose="020B0600000101010101" pitchFamily="34" charset="-127"/>
                <a:cs typeface="+mn-cs"/>
              </a:defRPr>
            </a:lvl4pPr>
            <a:lvl5pPr marL="1097280" indent="-182880" algn="l" defTabSz="914400" rtl="0" eaLnBrk="1" latinLnBrk="0" hangingPunct="1">
              <a:lnSpc>
                <a:spcPct val="90000"/>
              </a:lnSpc>
              <a:spcBef>
                <a:spcPts val="200"/>
              </a:spcBef>
              <a:spcAft>
                <a:spcPts val="400"/>
              </a:spcAft>
              <a:buClr>
                <a:schemeClr val="tx1"/>
              </a:buClr>
              <a:buFont typeface="Wingdings" pitchFamily="2" charset="2"/>
              <a:buChar char=""/>
              <a:defRPr sz="1600" kern="1200" spc="0">
                <a:solidFill>
                  <a:schemeClr val="bg1"/>
                </a:solidFill>
                <a:latin typeface="+mn-lt"/>
                <a:ea typeface="Dotum" panose="020B0600000101010101" pitchFamily="34" charset="-127"/>
                <a:cs typeface="+mn-cs"/>
              </a:defRPr>
            </a:lvl5pPr>
            <a:lvl6pPr marL="1284600" indent="-22860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6pPr>
            <a:lvl7pPr marL="1471800" indent="-22860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7pPr>
            <a:lvl8pPr marL="1629000" indent="-22860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8pPr>
            <a:lvl9pPr marL="1806200" indent="-22860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9pPr>
          </a:lstStyle>
          <a:p>
            <a:pPr marL="0" indent="0">
              <a:lnSpc>
                <a:spcPct val="120000"/>
              </a:lnSpc>
              <a:buFont typeface="Wingdings" pitchFamily="2" charset="2"/>
              <a:buNone/>
            </a:pPr>
            <a:r>
              <a:rPr lang="en-US" sz="3600">
                <a:latin typeface="Open Sans" panose="020B0606030504020204" pitchFamily="34" charset="0"/>
                <a:ea typeface="Open Sans" panose="020B0606030504020204" pitchFamily="34" charset="0"/>
                <a:cs typeface="Open Sans" panose="020B0606030504020204" pitchFamily="34" charset="0"/>
              </a:rPr>
              <a:t>The W3C is an international community where members organizations, a full-time staff and the public work together to develop strategies, standards, resources to make the web accessible to people with disabilities.</a:t>
            </a:r>
          </a:p>
          <a:p>
            <a:pPr marL="0" indent="0">
              <a:buFont typeface="Wingdings" pitchFamily="2" charset="2"/>
              <a:buNone/>
            </a:pPr>
            <a:r>
              <a:rPr lang="en-US" sz="3600">
                <a:latin typeface="Open Sans" panose="020B0606030504020204" pitchFamily="34" charset="0"/>
                <a:ea typeface="Open Sans" panose="020B0606030504020204" pitchFamily="34" charset="0"/>
                <a:cs typeface="Open Sans" panose="020B0606030504020204" pitchFamily="34" charset="0"/>
              </a:rPr>
              <a:t> </a:t>
            </a:r>
          </a:p>
          <a:p>
            <a:pPr marL="0" indent="0">
              <a:buFont typeface="Wingdings" pitchFamily="2" charset="2"/>
              <a:buNone/>
            </a:pPr>
            <a:r>
              <a:rPr lang="en-US" sz="3600" b="1" u="sng">
                <a:latin typeface="Open Sans" panose="020B0606030504020204" pitchFamily="34" charset="0"/>
                <a:ea typeface="Open Sans" panose="020B0606030504020204" pitchFamily="34" charset="0"/>
                <a:cs typeface="Open Sans" panose="020B0606030504020204" pitchFamily="34" charset="0"/>
              </a:rPr>
              <a:t>Mission:</a:t>
            </a:r>
            <a:r>
              <a:rPr lang="en-US" sz="3600" b="1">
                <a:latin typeface="Open Sans" panose="020B0606030504020204" pitchFamily="34" charset="0"/>
                <a:ea typeface="Open Sans" panose="020B0606030504020204" pitchFamily="34" charset="0"/>
                <a:cs typeface="Open Sans" panose="020B0606030504020204" pitchFamily="34" charset="0"/>
              </a:rPr>
              <a:t> </a:t>
            </a:r>
            <a:r>
              <a:rPr lang="en-US" sz="3600">
                <a:latin typeface="Open Sans" panose="020B0606030504020204" pitchFamily="34" charset="0"/>
                <a:ea typeface="Open Sans" panose="020B0606030504020204" pitchFamily="34" charset="0"/>
                <a:cs typeface="Open Sans" panose="020B0606030504020204" pitchFamily="34" charset="0"/>
              </a:rPr>
              <a:t>Is to lead the world wide web to it’s full potential by developing protocols and guidelines that ensure the long-term growth of the Web.</a:t>
            </a:r>
          </a:p>
          <a:p>
            <a:endParaRPr lang="en-US" sz="3600">
              <a:latin typeface="Open Sans" panose="020B0606030504020204" pitchFamily="34" charset="0"/>
              <a:ea typeface="Open Sans" panose="020B0606030504020204" pitchFamily="34" charset="0"/>
              <a:cs typeface="Open Sans" panose="020B0606030504020204" pitchFamily="34" charset="0"/>
            </a:endParaRPr>
          </a:p>
          <a:p>
            <a:pPr marL="0" indent="0">
              <a:buFont typeface="Wingdings" pitchFamily="2" charset="2"/>
              <a:buNone/>
            </a:pPr>
            <a:r>
              <a:rPr lang="en-US" sz="3600" b="1" u="sng">
                <a:latin typeface="Open Sans" panose="020B0606030504020204" pitchFamily="34" charset="0"/>
                <a:ea typeface="Open Sans" panose="020B0606030504020204" pitchFamily="34" charset="0"/>
                <a:cs typeface="Open Sans" panose="020B0606030504020204" pitchFamily="34" charset="0"/>
              </a:rPr>
              <a:t>Vision:</a:t>
            </a:r>
            <a:r>
              <a:rPr lang="en-US" sz="3600" b="1">
                <a:latin typeface="Open Sans" panose="020B0606030504020204" pitchFamily="34" charset="0"/>
                <a:ea typeface="Open Sans" panose="020B0606030504020204" pitchFamily="34" charset="0"/>
                <a:cs typeface="Open Sans" panose="020B0606030504020204" pitchFamily="34" charset="0"/>
              </a:rPr>
              <a:t> </a:t>
            </a:r>
            <a:r>
              <a:rPr lang="en-US" sz="3600">
                <a:latin typeface="Open Sans" panose="020B0606030504020204" pitchFamily="34" charset="0"/>
                <a:ea typeface="Open Sans" panose="020B0606030504020204" pitchFamily="34" charset="0"/>
                <a:cs typeface="Open Sans" panose="020B0606030504020204" pitchFamily="34" charset="0"/>
              </a:rPr>
              <a:t>Involves participation, sharing knowledge, and thereby building trust on a global scale.</a:t>
            </a:r>
          </a:p>
          <a:p>
            <a:endParaRPr lang="en-US" sz="3600"/>
          </a:p>
          <a:p>
            <a:pPr marL="0" indent="0" algn="ctr">
              <a:buFont typeface="Wingdings" pitchFamily="2" charset="2"/>
              <a:buNone/>
            </a:pPr>
            <a:endParaRPr lang="en-US" sz="3600" dirty="0">
              <a:solidFill>
                <a:srgbClr val="FFFF00"/>
              </a:solidFill>
            </a:endParaRPr>
          </a:p>
        </p:txBody>
      </p:sp>
      <p:sp>
        <p:nvSpPr>
          <p:cNvPr id="7" name="Rectangle 6">
            <a:extLst>
              <a:ext uri="{FF2B5EF4-FFF2-40B4-BE49-F238E27FC236}">
                <a16:creationId xmlns:a16="http://schemas.microsoft.com/office/drawing/2014/main" id="{A1618FDC-F5FC-89B2-E288-BED084A4B728}"/>
              </a:ext>
            </a:extLst>
          </p:cNvPr>
          <p:cNvSpPr/>
          <p:nvPr/>
        </p:nvSpPr>
        <p:spPr>
          <a:xfrm rot="16200000">
            <a:off x="4905152" y="-611730"/>
            <a:ext cx="3037700" cy="11535999"/>
          </a:xfrm>
          <a:prstGeom prst="rect">
            <a:avLst/>
          </a:prstGeom>
          <a:solidFill>
            <a:srgbClr val="EF503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28" name="Picture 4" descr="W3C Logo (World Wide Web Consortium) – PNG e Vetor – Download de Logo">
            <a:extLst>
              <a:ext uri="{FF2B5EF4-FFF2-40B4-BE49-F238E27FC236}">
                <a16:creationId xmlns:a16="http://schemas.microsoft.com/office/drawing/2014/main" id="{15289B78-A709-0320-9D98-88BCF93D487B}"/>
              </a:ext>
            </a:extLst>
          </p:cNvPr>
          <p:cNvPicPr>
            <a:picLocks noChangeAspect="1" noChangeArrowheads="1"/>
          </p:cNvPicPr>
          <p:nvPr/>
        </p:nvPicPr>
        <p:blipFill>
          <a:blip r:embed="rId2">
            <a:biLevel thresh="25000"/>
            <a:extLst>
              <a:ext uri="{28A0092B-C50C-407E-A947-70E740481C1C}">
                <a14:useLocalDpi xmlns:a14="http://schemas.microsoft.com/office/drawing/2010/main" val="0"/>
              </a:ext>
            </a:extLst>
          </a:blip>
          <a:srcRect/>
          <a:stretch>
            <a:fillRect/>
          </a:stretch>
        </p:blipFill>
        <p:spPr bwMode="auto">
          <a:xfrm>
            <a:off x="859647" y="5442533"/>
            <a:ext cx="2651649" cy="1022276"/>
          </a:xfrm>
          <a:prstGeom prst="rect">
            <a:avLst/>
          </a:prstGeom>
          <a:noFill/>
          <a:extLst>
            <a:ext uri="{909E8E84-426E-40DD-AFC4-6F175D3DCCD1}">
              <a14:hiddenFill xmlns:a14="http://schemas.microsoft.com/office/drawing/2010/main">
                <a:solidFill>
                  <a:srgbClr val="FFFFFF"/>
                </a:solidFill>
              </a14:hiddenFill>
            </a:ext>
          </a:extLst>
        </p:spPr>
      </p:pic>
      <p:sp>
        <p:nvSpPr>
          <p:cNvPr id="3" name="Slide Number Placeholder 3">
            <a:extLst>
              <a:ext uri="{FF2B5EF4-FFF2-40B4-BE49-F238E27FC236}">
                <a16:creationId xmlns:a16="http://schemas.microsoft.com/office/drawing/2014/main" id="{16137F9F-A3E6-8BBB-3A45-E1B25F3B2A6F}"/>
              </a:ext>
            </a:extLst>
          </p:cNvPr>
          <p:cNvSpPr txBox="1">
            <a:spLocks/>
          </p:cNvSpPr>
          <p:nvPr/>
        </p:nvSpPr>
        <p:spPr>
          <a:xfrm>
            <a:off x="176730" y="658369"/>
            <a:ext cx="479273" cy="301752"/>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4FAB73BC-B049-4115-A692-8D63A059BFB8}" type="slidenum">
              <a:rPr lang="en-US" smtClean="0"/>
              <a:pPr/>
              <a:t>24</a:t>
            </a:fld>
            <a:endParaRPr lang="en-US" dirty="0"/>
          </a:p>
        </p:txBody>
      </p:sp>
    </p:spTree>
    <p:extLst>
      <p:ext uri="{BB962C8B-B14F-4D97-AF65-F5344CB8AC3E}">
        <p14:creationId xmlns:p14="http://schemas.microsoft.com/office/powerpoint/2010/main" val="341396997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BFE6C694-A77D-04BF-D155-A202EF2A9446}"/>
              </a:ext>
            </a:extLst>
          </p:cNvPr>
          <p:cNvSpPr/>
          <p:nvPr/>
        </p:nvSpPr>
        <p:spPr>
          <a:xfrm>
            <a:off x="842390" y="0"/>
            <a:ext cx="11349609" cy="3429000"/>
          </a:xfrm>
          <a:prstGeom prst="rect">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Content Placeholder 2">
            <a:extLst>
              <a:ext uri="{FF2B5EF4-FFF2-40B4-BE49-F238E27FC236}">
                <a16:creationId xmlns:a16="http://schemas.microsoft.com/office/drawing/2014/main" id="{6F72C2DD-BB46-E41E-1FEC-1751A7251B10}"/>
              </a:ext>
            </a:extLst>
          </p:cNvPr>
          <p:cNvSpPr txBox="1">
            <a:spLocks/>
          </p:cNvSpPr>
          <p:nvPr/>
        </p:nvSpPr>
        <p:spPr>
          <a:xfrm>
            <a:off x="969264" y="393192"/>
            <a:ext cx="10733405" cy="2872054"/>
          </a:xfrm>
          <a:prstGeom prst="rect">
            <a:avLst/>
          </a:prstGeom>
        </p:spPr>
        <p:txBody>
          <a:bodyPr>
            <a:normAutofit/>
          </a:bodyPr>
          <a:lstStyle>
            <a:lvl1pPr marL="182880" indent="-182880" algn="l" defTabSz="914400" rtl="0" eaLnBrk="1" latinLnBrk="0" hangingPunct="1">
              <a:lnSpc>
                <a:spcPct val="90000"/>
              </a:lnSpc>
              <a:spcBef>
                <a:spcPts val="1200"/>
              </a:spcBef>
              <a:spcAft>
                <a:spcPts val="200"/>
              </a:spcAft>
              <a:buClr>
                <a:schemeClr val="tx1"/>
              </a:buClr>
              <a:buFont typeface="Wingdings" pitchFamily="2" charset="2"/>
              <a:buChar char=""/>
              <a:defRPr sz="2200" kern="1200" spc="0">
                <a:solidFill>
                  <a:schemeClr val="bg1"/>
                </a:solidFill>
                <a:latin typeface="+mn-lt"/>
                <a:ea typeface="Dotum" panose="020B0600000101010101" pitchFamily="34" charset="-127"/>
                <a:cs typeface="+mn-cs"/>
              </a:defRPr>
            </a:lvl1pPr>
            <a:lvl2pPr marL="411480" indent="-182880" algn="l" defTabSz="914400" rtl="0" eaLnBrk="1" latinLnBrk="0" hangingPunct="1">
              <a:lnSpc>
                <a:spcPct val="90000"/>
              </a:lnSpc>
              <a:spcBef>
                <a:spcPts val="200"/>
              </a:spcBef>
              <a:spcAft>
                <a:spcPts val="400"/>
              </a:spcAft>
              <a:buClr>
                <a:schemeClr val="tx1"/>
              </a:buClr>
              <a:buFont typeface="Wingdings" pitchFamily="2" charset="2"/>
              <a:buChar char=""/>
              <a:defRPr sz="2000" kern="1200" spc="0">
                <a:solidFill>
                  <a:schemeClr val="bg1"/>
                </a:solidFill>
                <a:latin typeface="+mn-lt"/>
                <a:ea typeface="Dotum" panose="020B0600000101010101" pitchFamily="34" charset="-127"/>
                <a:cs typeface="+mn-cs"/>
              </a:defRPr>
            </a:lvl2pPr>
            <a:lvl3pPr marL="640080" indent="-182880" algn="l" defTabSz="914400" rtl="0" eaLnBrk="1" latinLnBrk="0" hangingPunct="1">
              <a:lnSpc>
                <a:spcPct val="90000"/>
              </a:lnSpc>
              <a:spcBef>
                <a:spcPts val="200"/>
              </a:spcBef>
              <a:spcAft>
                <a:spcPts val="400"/>
              </a:spcAft>
              <a:buClr>
                <a:schemeClr val="tx1"/>
              </a:buClr>
              <a:buFont typeface="Wingdings" pitchFamily="2" charset="2"/>
              <a:buChar char=""/>
              <a:defRPr sz="1800" kern="1200" spc="0">
                <a:solidFill>
                  <a:schemeClr val="bg1"/>
                </a:solidFill>
                <a:latin typeface="+mn-lt"/>
                <a:ea typeface="Dotum" panose="020B0600000101010101" pitchFamily="34" charset="-127"/>
                <a:cs typeface="+mn-cs"/>
              </a:defRPr>
            </a:lvl3pPr>
            <a:lvl4pPr marL="868680" indent="-182880" algn="l" defTabSz="914400" rtl="0" eaLnBrk="1" latinLnBrk="0" hangingPunct="1">
              <a:lnSpc>
                <a:spcPct val="90000"/>
              </a:lnSpc>
              <a:spcBef>
                <a:spcPts val="200"/>
              </a:spcBef>
              <a:spcAft>
                <a:spcPts val="400"/>
              </a:spcAft>
              <a:buClr>
                <a:schemeClr val="tx1"/>
              </a:buClr>
              <a:buFont typeface="Wingdings" pitchFamily="2" charset="2"/>
              <a:buChar char=""/>
              <a:defRPr sz="1600" kern="1200" spc="0">
                <a:solidFill>
                  <a:schemeClr val="bg1"/>
                </a:solidFill>
                <a:latin typeface="+mn-lt"/>
                <a:ea typeface="Dotum" panose="020B0600000101010101" pitchFamily="34" charset="-127"/>
                <a:cs typeface="+mn-cs"/>
              </a:defRPr>
            </a:lvl4pPr>
            <a:lvl5pPr marL="1097280" indent="-182880" algn="l" defTabSz="914400" rtl="0" eaLnBrk="1" latinLnBrk="0" hangingPunct="1">
              <a:lnSpc>
                <a:spcPct val="90000"/>
              </a:lnSpc>
              <a:spcBef>
                <a:spcPts val="200"/>
              </a:spcBef>
              <a:spcAft>
                <a:spcPts val="400"/>
              </a:spcAft>
              <a:buClr>
                <a:schemeClr val="tx1"/>
              </a:buClr>
              <a:buFont typeface="Wingdings" pitchFamily="2" charset="2"/>
              <a:buChar char=""/>
              <a:defRPr sz="1600" kern="1200" spc="0">
                <a:solidFill>
                  <a:schemeClr val="bg1"/>
                </a:solidFill>
                <a:latin typeface="+mn-lt"/>
                <a:ea typeface="Dotum" panose="020B0600000101010101" pitchFamily="34" charset="-127"/>
                <a:cs typeface="+mn-cs"/>
              </a:defRPr>
            </a:lvl5pPr>
            <a:lvl6pPr marL="1284600" indent="-22860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6pPr>
            <a:lvl7pPr marL="1471800" indent="-22860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7pPr>
            <a:lvl8pPr marL="1629000" indent="-22860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8pPr>
            <a:lvl9pPr marL="1806200" indent="-22860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9pPr>
          </a:lstStyle>
          <a:p>
            <a:pPr marL="0" indent="0">
              <a:buNone/>
            </a:pPr>
            <a:r>
              <a:rPr lang="en-US" sz="2800" b="1" dirty="0">
                <a:latin typeface="Montserrat SemiBold" panose="00000700000000000000" pitchFamily="50" charset="0"/>
                <a:ea typeface="Open Sans" panose="020B0606030504020204" pitchFamily="34" charset="0"/>
                <a:cs typeface="Open Sans" panose="020B0606030504020204" pitchFamily="34" charset="0"/>
              </a:rPr>
              <a:t>WCAG 2.1 </a:t>
            </a:r>
          </a:p>
          <a:p>
            <a:pPr marL="0" indent="0">
              <a:buNone/>
            </a:pPr>
            <a:r>
              <a:rPr lang="en-US" sz="2800" dirty="0">
                <a:latin typeface="Open Sans" panose="020B0606030504020204" pitchFamily="34" charset="0"/>
                <a:ea typeface="Open Sans" panose="020B0606030504020204" pitchFamily="34" charset="0"/>
                <a:cs typeface="Open Sans" panose="020B0606030504020204" pitchFamily="34" charset="0"/>
              </a:rPr>
              <a:t>Provides common definition for accessible content, a benchmark.  Web “content” is the information in a web page, or web application, including natural information such as text, images, and sounds.  Code or markup that defines structure, presentation, etc.</a:t>
            </a:r>
          </a:p>
          <a:p>
            <a:endParaRPr lang="en-US" sz="3600" dirty="0"/>
          </a:p>
          <a:p>
            <a:pPr marL="0" indent="0" algn="ctr">
              <a:buFont typeface="Wingdings" pitchFamily="2" charset="2"/>
              <a:buNone/>
            </a:pPr>
            <a:endParaRPr lang="en-US" sz="3600" dirty="0">
              <a:solidFill>
                <a:srgbClr val="FFFF00"/>
              </a:solidFill>
            </a:endParaRPr>
          </a:p>
        </p:txBody>
      </p:sp>
      <p:pic>
        <p:nvPicPr>
          <p:cNvPr id="2050" name="Picture 2" descr="Log in | WACA">
            <a:extLst>
              <a:ext uri="{FF2B5EF4-FFF2-40B4-BE49-F238E27FC236}">
                <a16:creationId xmlns:a16="http://schemas.microsoft.com/office/drawing/2014/main" id="{29881468-FDC6-FE4F-BAA2-1645F3C4C85C}"/>
              </a:ext>
            </a:extLst>
          </p:cNvPr>
          <p:cNvPicPr>
            <a:picLocks noChangeAspect="1" noChangeArrowheads="1"/>
          </p:cNvPicPr>
          <p:nvPr/>
        </p:nvPicPr>
        <p:blipFill rotWithShape="1">
          <a:blip r:embed="rId2">
            <a:grayscl/>
            <a:extLst>
              <a:ext uri="{28A0092B-C50C-407E-A947-70E740481C1C}">
                <a14:useLocalDpi xmlns:a14="http://schemas.microsoft.com/office/drawing/2010/main" val="0"/>
              </a:ext>
            </a:extLst>
          </a:blip>
          <a:srcRect t="24320" b="24564"/>
          <a:stretch/>
        </p:blipFill>
        <p:spPr bwMode="auto">
          <a:xfrm>
            <a:off x="842391" y="3592755"/>
            <a:ext cx="10860278" cy="3118941"/>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a:extLst>
              <a:ext uri="{FF2B5EF4-FFF2-40B4-BE49-F238E27FC236}">
                <a16:creationId xmlns:a16="http://schemas.microsoft.com/office/drawing/2014/main" id="{B928B03A-8EE3-9166-30BF-B0B34B794F13}"/>
              </a:ext>
            </a:extLst>
          </p:cNvPr>
          <p:cNvSpPr/>
          <p:nvPr/>
        </p:nvSpPr>
        <p:spPr>
          <a:xfrm rot="16200000">
            <a:off x="7651973" y="-3747485"/>
            <a:ext cx="399350" cy="8680704"/>
          </a:xfrm>
          <a:prstGeom prst="rect">
            <a:avLst/>
          </a:prstGeom>
          <a:solidFill>
            <a:srgbClr val="EF503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Slide Number Placeholder 3">
            <a:extLst>
              <a:ext uri="{FF2B5EF4-FFF2-40B4-BE49-F238E27FC236}">
                <a16:creationId xmlns:a16="http://schemas.microsoft.com/office/drawing/2014/main" id="{0011C672-A85B-B591-06CA-5D8AB4E6859C}"/>
              </a:ext>
            </a:extLst>
          </p:cNvPr>
          <p:cNvSpPr txBox="1">
            <a:spLocks/>
          </p:cNvSpPr>
          <p:nvPr/>
        </p:nvSpPr>
        <p:spPr>
          <a:xfrm>
            <a:off x="176730" y="658369"/>
            <a:ext cx="591365" cy="301752"/>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4FAB73BC-B049-4115-A692-8D63A059BFB8}" type="slidenum">
              <a:rPr lang="en-US" smtClean="0"/>
              <a:pPr/>
              <a:t>25</a:t>
            </a:fld>
            <a:endParaRPr lang="en-US" dirty="0"/>
          </a:p>
        </p:txBody>
      </p:sp>
    </p:spTree>
    <p:extLst>
      <p:ext uri="{BB962C8B-B14F-4D97-AF65-F5344CB8AC3E}">
        <p14:creationId xmlns:p14="http://schemas.microsoft.com/office/powerpoint/2010/main" val="98207180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2988CB52-4EA9-53B1-B4DC-C878153239DA}"/>
              </a:ext>
            </a:extLst>
          </p:cNvPr>
          <p:cNvSpPr/>
          <p:nvPr/>
        </p:nvSpPr>
        <p:spPr>
          <a:xfrm>
            <a:off x="638978" y="3431052"/>
            <a:ext cx="11553022" cy="3435682"/>
          </a:xfrm>
          <a:prstGeom prst="rect">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5D81AFC4-762E-BC1D-1ED3-DC081C664394}"/>
              </a:ext>
            </a:extLst>
          </p:cNvPr>
          <p:cNvSpPr>
            <a:spLocks noGrp="1"/>
          </p:cNvSpPr>
          <p:nvPr>
            <p:ph type="title"/>
          </p:nvPr>
        </p:nvSpPr>
        <p:spPr/>
        <p:txBody>
          <a:bodyPr/>
          <a:lstStyle/>
          <a:p>
            <a:endParaRPr lang="en-US" dirty="0">
              <a:solidFill>
                <a:srgbClr val="EF5039"/>
              </a:solidFill>
            </a:endParaRPr>
          </a:p>
        </p:txBody>
      </p:sp>
      <p:sp>
        <p:nvSpPr>
          <p:cNvPr id="5" name="Content Placeholder 2">
            <a:extLst>
              <a:ext uri="{FF2B5EF4-FFF2-40B4-BE49-F238E27FC236}">
                <a16:creationId xmlns:a16="http://schemas.microsoft.com/office/drawing/2014/main" id="{6E4707F8-0643-AD62-B135-63FEF4033621}"/>
              </a:ext>
            </a:extLst>
          </p:cNvPr>
          <p:cNvSpPr txBox="1">
            <a:spLocks/>
          </p:cNvSpPr>
          <p:nvPr/>
        </p:nvSpPr>
        <p:spPr>
          <a:xfrm>
            <a:off x="820035" y="3607421"/>
            <a:ext cx="11046665" cy="539496"/>
          </a:xfrm>
          <a:prstGeom prst="rect">
            <a:avLst/>
          </a:prstGeom>
        </p:spPr>
        <p:txBody>
          <a:bodyPr>
            <a:normAutofit/>
          </a:bodyPr>
          <a:lstStyle>
            <a:lvl1pPr marL="182880" indent="-182880" algn="l" defTabSz="914400" rtl="0" eaLnBrk="1" latinLnBrk="0" hangingPunct="1">
              <a:lnSpc>
                <a:spcPct val="90000"/>
              </a:lnSpc>
              <a:spcBef>
                <a:spcPts val="1200"/>
              </a:spcBef>
              <a:spcAft>
                <a:spcPts val="200"/>
              </a:spcAft>
              <a:buClr>
                <a:schemeClr val="tx1"/>
              </a:buClr>
              <a:buFont typeface="Wingdings" pitchFamily="2" charset="2"/>
              <a:buChar char=""/>
              <a:defRPr sz="2200" kern="1200" spc="0">
                <a:solidFill>
                  <a:schemeClr val="bg1"/>
                </a:solidFill>
                <a:latin typeface="+mn-lt"/>
                <a:ea typeface="Dotum" panose="020B0600000101010101" pitchFamily="34" charset="-127"/>
                <a:cs typeface="+mn-cs"/>
              </a:defRPr>
            </a:lvl1pPr>
            <a:lvl2pPr marL="411480" indent="-182880" algn="l" defTabSz="914400" rtl="0" eaLnBrk="1" latinLnBrk="0" hangingPunct="1">
              <a:lnSpc>
                <a:spcPct val="90000"/>
              </a:lnSpc>
              <a:spcBef>
                <a:spcPts val="200"/>
              </a:spcBef>
              <a:spcAft>
                <a:spcPts val="400"/>
              </a:spcAft>
              <a:buClr>
                <a:schemeClr val="tx1"/>
              </a:buClr>
              <a:buFont typeface="Wingdings" pitchFamily="2" charset="2"/>
              <a:buChar char=""/>
              <a:defRPr sz="2000" kern="1200" spc="0">
                <a:solidFill>
                  <a:schemeClr val="bg1"/>
                </a:solidFill>
                <a:latin typeface="+mn-lt"/>
                <a:ea typeface="Dotum" panose="020B0600000101010101" pitchFamily="34" charset="-127"/>
                <a:cs typeface="+mn-cs"/>
              </a:defRPr>
            </a:lvl2pPr>
            <a:lvl3pPr marL="640080" indent="-182880" algn="l" defTabSz="914400" rtl="0" eaLnBrk="1" latinLnBrk="0" hangingPunct="1">
              <a:lnSpc>
                <a:spcPct val="90000"/>
              </a:lnSpc>
              <a:spcBef>
                <a:spcPts val="200"/>
              </a:spcBef>
              <a:spcAft>
                <a:spcPts val="400"/>
              </a:spcAft>
              <a:buClr>
                <a:schemeClr val="tx1"/>
              </a:buClr>
              <a:buFont typeface="Wingdings" pitchFamily="2" charset="2"/>
              <a:buChar char=""/>
              <a:defRPr sz="1800" kern="1200" spc="0">
                <a:solidFill>
                  <a:schemeClr val="bg1"/>
                </a:solidFill>
                <a:latin typeface="+mn-lt"/>
                <a:ea typeface="Dotum" panose="020B0600000101010101" pitchFamily="34" charset="-127"/>
                <a:cs typeface="+mn-cs"/>
              </a:defRPr>
            </a:lvl3pPr>
            <a:lvl4pPr marL="868680" indent="-182880" algn="l" defTabSz="914400" rtl="0" eaLnBrk="1" latinLnBrk="0" hangingPunct="1">
              <a:lnSpc>
                <a:spcPct val="90000"/>
              </a:lnSpc>
              <a:spcBef>
                <a:spcPts val="200"/>
              </a:spcBef>
              <a:spcAft>
                <a:spcPts val="400"/>
              </a:spcAft>
              <a:buClr>
                <a:schemeClr val="tx1"/>
              </a:buClr>
              <a:buFont typeface="Wingdings" pitchFamily="2" charset="2"/>
              <a:buChar char=""/>
              <a:defRPr sz="1600" kern="1200" spc="0">
                <a:solidFill>
                  <a:schemeClr val="bg1"/>
                </a:solidFill>
                <a:latin typeface="+mn-lt"/>
                <a:ea typeface="Dotum" panose="020B0600000101010101" pitchFamily="34" charset="-127"/>
                <a:cs typeface="+mn-cs"/>
              </a:defRPr>
            </a:lvl4pPr>
            <a:lvl5pPr marL="1097280" indent="-182880" algn="l" defTabSz="914400" rtl="0" eaLnBrk="1" latinLnBrk="0" hangingPunct="1">
              <a:lnSpc>
                <a:spcPct val="90000"/>
              </a:lnSpc>
              <a:spcBef>
                <a:spcPts val="200"/>
              </a:spcBef>
              <a:spcAft>
                <a:spcPts val="400"/>
              </a:spcAft>
              <a:buClr>
                <a:schemeClr val="tx1"/>
              </a:buClr>
              <a:buFont typeface="Wingdings" pitchFamily="2" charset="2"/>
              <a:buChar char=""/>
              <a:defRPr sz="1600" kern="1200" spc="0">
                <a:solidFill>
                  <a:schemeClr val="bg1"/>
                </a:solidFill>
                <a:latin typeface="+mn-lt"/>
                <a:ea typeface="Dotum" panose="020B0600000101010101" pitchFamily="34" charset="-127"/>
                <a:cs typeface="+mn-cs"/>
              </a:defRPr>
            </a:lvl5pPr>
            <a:lvl6pPr marL="1284600" indent="-22860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6pPr>
            <a:lvl7pPr marL="1471800" indent="-22860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7pPr>
            <a:lvl8pPr marL="1629000" indent="-22860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8pPr>
            <a:lvl9pPr marL="1806200" indent="-22860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9pPr>
          </a:lstStyle>
          <a:p>
            <a:pPr marL="0" indent="0">
              <a:buNone/>
            </a:pPr>
            <a:r>
              <a:rPr lang="en-US" sz="2800" b="1" dirty="0">
                <a:latin typeface="Montserrat SemiBold" panose="00000700000000000000" pitchFamily="50" charset="0"/>
                <a:ea typeface="Open Sans" panose="020B0606030504020204" pitchFamily="34" charset="0"/>
                <a:cs typeface="Open Sans" panose="020B0606030504020204" pitchFamily="34" charset="0"/>
              </a:rPr>
              <a:t>WCAG 2.1 </a:t>
            </a:r>
            <a:r>
              <a:rPr lang="en-US" sz="2800" dirty="0">
                <a:latin typeface="Montserrat SemiBold" panose="00000700000000000000" pitchFamily="50" charset="0"/>
              </a:rPr>
              <a:t>Title IV Section 508 </a:t>
            </a:r>
            <a:r>
              <a:rPr lang="en-US" sz="2800" dirty="0">
                <a:latin typeface="Montserrat SemiBold" panose="00000700000000000000" pitchFamily="50" charset="0"/>
                <a:cs typeface="Calibri" panose="020F0502020204030204" pitchFamily="34" charset="0"/>
              </a:rPr>
              <a:t>§E207.2</a:t>
            </a:r>
            <a:r>
              <a:rPr lang="en-US" sz="2800" b="1" dirty="0">
                <a:latin typeface="Montserrat SemiBold" panose="00000700000000000000" pitchFamily="50" charset="0"/>
                <a:ea typeface="Open Sans" panose="020B0606030504020204" pitchFamily="34" charset="0"/>
                <a:cs typeface="Open Sans" panose="020B0606030504020204" pitchFamily="34" charset="0"/>
              </a:rPr>
              <a:t> </a:t>
            </a:r>
            <a:endParaRPr lang="en-US" sz="3600" dirty="0">
              <a:latin typeface="Montserrat SemiBold" panose="00000700000000000000" pitchFamily="50" charset="0"/>
            </a:endParaRPr>
          </a:p>
          <a:p>
            <a:pPr marL="0" indent="0" algn="ctr">
              <a:buFont typeface="Wingdings" pitchFamily="2" charset="2"/>
              <a:buNone/>
            </a:pPr>
            <a:endParaRPr lang="en-US" sz="3600" dirty="0">
              <a:solidFill>
                <a:srgbClr val="FFFF00"/>
              </a:solidFill>
            </a:endParaRPr>
          </a:p>
        </p:txBody>
      </p:sp>
      <p:pic>
        <p:nvPicPr>
          <p:cNvPr id="6" name="Picture 2" descr="Log in | WACA">
            <a:extLst>
              <a:ext uri="{FF2B5EF4-FFF2-40B4-BE49-F238E27FC236}">
                <a16:creationId xmlns:a16="http://schemas.microsoft.com/office/drawing/2014/main" id="{8388C216-E4B9-0987-522D-E52C3D3230ED}"/>
              </a:ext>
            </a:extLst>
          </p:cNvPr>
          <p:cNvPicPr>
            <a:picLocks noChangeAspect="1" noChangeArrowheads="1"/>
          </p:cNvPicPr>
          <p:nvPr/>
        </p:nvPicPr>
        <p:blipFill rotWithShape="1">
          <a:blip r:embed="rId2">
            <a:grayscl/>
            <a:extLst>
              <a:ext uri="{28A0092B-C50C-407E-A947-70E740481C1C}">
                <a14:useLocalDpi xmlns:a14="http://schemas.microsoft.com/office/drawing/2010/main" val="0"/>
              </a:ext>
            </a:extLst>
          </a:blip>
          <a:srcRect t="24320" b="24564"/>
          <a:stretch/>
        </p:blipFill>
        <p:spPr bwMode="auto">
          <a:xfrm>
            <a:off x="665861" y="209905"/>
            <a:ext cx="10860278" cy="3118941"/>
          </a:xfrm>
          <a:prstGeom prst="rect">
            <a:avLst/>
          </a:prstGeom>
          <a:noFill/>
          <a:extLst>
            <a:ext uri="{909E8E84-426E-40DD-AFC4-6F175D3DCCD1}">
              <a14:hiddenFill xmlns:a14="http://schemas.microsoft.com/office/drawing/2010/main">
                <a:solidFill>
                  <a:srgbClr val="FFFFFF"/>
                </a:solidFill>
              </a14:hiddenFill>
            </a:ext>
          </a:extLst>
        </p:spPr>
      </p:pic>
      <p:sp>
        <p:nvSpPr>
          <p:cNvPr id="7" name="Content Placeholder 2">
            <a:extLst>
              <a:ext uri="{FF2B5EF4-FFF2-40B4-BE49-F238E27FC236}">
                <a16:creationId xmlns:a16="http://schemas.microsoft.com/office/drawing/2014/main" id="{DEC697C5-E7F6-08BC-F3EA-FEE1B5C0F86D}"/>
              </a:ext>
            </a:extLst>
          </p:cNvPr>
          <p:cNvSpPr txBox="1">
            <a:spLocks/>
          </p:cNvSpPr>
          <p:nvPr/>
        </p:nvSpPr>
        <p:spPr>
          <a:xfrm>
            <a:off x="820034" y="4220069"/>
            <a:ext cx="11046665" cy="2374205"/>
          </a:xfrm>
          <a:prstGeom prst="rect">
            <a:avLst/>
          </a:prstGeom>
        </p:spPr>
        <p:txBody>
          <a:bodyPr>
            <a:normAutofit/>
          </a:bodyPr>
          <a:lstStyle>
            <a:lvl1pPr marL="182880" indent="-182880" algn="l" defTabSz="914400" rtl="0" eaLnBrk="1" latinLnBrk="0" hangingPunct="1">
              <a:lnSpc>
                <a:spcPct val="90000"/>
              </a:lnSpc>
              <a:spcBef>
                <a:spcPts val="1200"/>
              </a:spcBef>
              <a:spcAft>
                <a:spcPts val="200"/>
              </a:spcAft>
              <a:buClr>
                <a:schemeClr val="tx1"/>
              </a:buClr>
              <a:buFont typeface="Wingdings" pitchFamily="2" charset="2"/>
              <a:buChar char=""/>
              <a:defRPr sz="2200" kern="1200" spc="0">
                <a:solidFill>
                  <a:schemeClr val="bg1"/>
                </a:solidFill>
                <a:latin typeface="+mn-lt"/>
                <a:ea typeface="Dotum" panose="020B0600000101010101" pitchFamily="34" charset="-127"/>
                <a:cs typeface="+mn-cs"/>
              </a:defRPr>
            </a:lvl1pPr>
            <a:lvl2pPr marL="411480" indent="-182880" algn="l" defTabSz="914400" rtl="0" eaLnBrk="1" latinLnBrk="0" hangingPunct="1">
              <a:lnSpc>
                <a:spcPct val="90000"/>
              </a:lnSpc>
              <a:spcBef>
                <a:spcPts val="200"/>
              </a:spcBef>
              <a:spcAft>
                <a:spcPts val="400"/>
              </a:spcAft>
              <a:buClr>
                <a:schemeClr val="tx1"/>
              </a:buClr>
              <a:buFont typeface="Wingdings" pitchFamily="2" charset="2"/>
              <a:buChar char=""/>
              <a:defRPr sz="2000" kern="1200" spc="0">
                <a:solidFill>
                  <a:schemeClr val="bg1"/>
                </a:solidFill>
                <a:latin typeface="+mn-lt"/>
                <a:ea typeface="Dotum" panose="020B0600000101010101" pitchFamily="34" charset="-127"/>
                <a:cs typeface="+mn-cs"/>
              </a:defRPr>
            </a:lvl2pPr>
            <a:lvl3pPr marL="640080" indent="-182880" algn="l" defTabSz="914400" rtl="0" eaLnBrk="1" latinLnBrk="0" hangingPunct="1">
              <a:lnSpc>
                <a:spcPct val="90000"/>
              </a:lnSpc>
              <a:spcBef>
                <a:spcPts val="200"/>
              </a:spcBef>
              <a:spcAft>
                <a:spcPts val="400"/>
              </a:spcAft>
              <a:buClr>
                <a:schemeClr val="tx1"/>
              </a:buClr>
              <a:buFont typeface="Wingdings" pitchFamily="2" charset="2"/>
              <a:buChar char=""/>
              <a:defRPr sz="1800" kern="1200" spc="0">
                <a:solidFill>
                  <a:schemeClr val="bg1"/>
                </a:solidFill>
                <a:latin typeface="+mn-lt"/>
                <a:ea typeface="Dotum" panose="020B0600000101010101" pitchFamily="34" charset="-127"/>
                <a:cs typeface="+mn-cs"/>
              </a:defRPr>
            </a:lvl3pPr>
            <a:lvl4pPr marL="868680" indent="-182880" algn="l" defTabSz="914400" rtl="0" eaLnBrk="1" latinLnBrk="0" hangingPunct="1">
              <a:lnSpc>
                <a:spcPct val="90000"/>
              </a:lnSpc>
              <a:spcBef>
                <a:spcPts val="200"/>
              </a:spcBef>
              <a:spcAft>
                <a:spcPts val="400"/>
              </a:spcAft>
              <a:buClr>
                <a:schemeClr val="tx1"/>
              </a:buClr>
              <a:buFont typeface="Wingdings" pitchFamily="2" charset="2"/>
              <a:buChar char=""/>
              <a:defRPr sz="1600" kern="1200" spc="0">
                <a:solidFill>
                  <a:schemeClr val="bg1"/>
                </a:solidFill>
                <a:latin typeface="+mn-lt"/>
                <a:ea typeface="Dotum" panose="020B0600000101010101" pitchFamily="34" charset="-127"/>
                <a:cs typeface="+mn-cs"/>
              </a:defRPr>
            </a:lvl4pPr>
            <a:lvl5pPr marL="1097280" indent="-182880" algn="l" defTabSz="914400" rtl="0" eaLnBrk="1" latinLnBrk="0" hangingPunct="1">
              <a:lnSpc>
                <a:spcPct val="90000"/>
              </a:lnSpc>
              <a:spcBef>
                <a:spcPts val="200"/>
              </a:spcBef>
              <a:spcAft>
                <a:spcPts val="400"/>
              </a:spcAft>
              <a:buClr>
                <a:schemeClr val="tx1"/>
              </a:buClr>
              <a:buFont typeface="Wingdings" pitchFamily="2" charset="2"/>
              <a:buChar char=""/>
              <a:defRPr sz="1600" kern="1200" spc="0">
                <a:solidFill>
                  <a:schemeClr val="bg1"/>
                </a:solidFill>
                <a:latin typeface="+mn-lt"/>
                <a:ea typeface="Dotum" panose="020B0600000101010101" pitchFamily="34" charset="-127"/>
                <a:cs typeface="+mn-cs"/>
              </a:defRPr>
            </a:lvl5pPr>
            <a:lvl6pPr marL="1284600" indent="-22860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6pPr>
            <a:lvl7pPr marL="1471800" indent="-22860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7pPr>
            <a:lvl8pPr marL="1629000" indent="-22860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8pPr>
            <a:lvl9pPr marL="1806200" indent="-22860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9pPr>
          </a:lstStyle>
          <a:p>
            <a:pPr>
              <a:buClr>
                <a:schemeClr val="bg1"/>
              </a:buClr>
              <a:buFont typeface="Arial" panose="020B0604020202020204" pitchFamily="34" charset="0"/>
              <a:buChar char="•"/>
            </a:pPr>
            <a:r>
              <a:rPr lang="en-US" dirty="0">
                <a:latin typeface="Open Sans" panose="020B0606030504020204" pitchFamily="34" charset="0"/>
                <a:ea typeface="Open Sans" panose="020B0606030504020204" pitchFamily="34" charset="0"/>
                <a:cs typeface="Open Sans" panose="020B0606030504020204" pitchFamily="34" charset="0"/>
              </a:rPr>
              <a:t>The relationship between Section 508 and WCAG standards. In the revised 508 standards (began January 18, 2018), there was a change that basically says that 508 aligns with WCAG levels A and AA.</a:t>
            </a:r>
          </a:p>
          <a:p>
            <a:pPr marL="0" indent="0">
              <a:buClr>
                <a:schemeClr val="bg1"/>
              </a:buClr>
              <a:buNone/>
            </a:pPr>
            <a:endParaRPr lang="en-US" sz="400" dirty="0">
              <a:latin typeface="Open Sans" panose="020B0606030504020204" pitchFamily="34" charset="0"/>
              <a:ea typeface="Open Sans" panose="020B0606030504020204" pitchFamily="34" charset="0"/>
              <a:cs typeface="Open Sans" panose="020B0606030504020204" pitchFamily="34" charset="0"/>
            </a:endParaRPr>
          </a:p>
          <a:p>
            <a:pPr>
              <a:buClr>
                <a:schemeClr val="bg1"/>
              </a:buClr>
              <a:buFont typeface="Arial" panose="020B0604020202020204" pitchFamily="34" charset="0"/>
              <a:buChar char="•"/>
            </a:pPr>
            <a:r>
              <a:rPr lang="en-US" dirty="0">
                <a:latin typeface="Open Sans" panose="020B0606030504020204" pitchFamily="34" charset="0"/>
                <a:ea typeface="Open Sans" panose="020B0606030504020204" pitchFamily="34" charset="0"/>
                <a:cs typeface="Open Sans" panose="020B0606030504020204" pitchFamily="34" charset="0"/>
              </a:rPr>
              <a:t>E207.2 WCAG Conformance:</a:t>
            </a:r>
            <a:r>
              <a:rPr lang="en-US" b="1" dirty="0">
                <a:latin typeface="Open Sans" panose="020B0606030504020204" pitchFamily="34" charset="0"/>
                <a:ea typeface="Open Sans" panose="020B0606030504020204" pitchFamily="34" charset="0"/>
                <a:cs typeface="Open Sans" panose="020B0606030504020204" pitchFamily="34" charset="0"/>
              </a:rPr>
              <a:t> </a:t>
            </a:r>
            <a:r>
              <a:rPr lang="en-US" dirty="0">
                <a:latin typeface="Open Sans" panose="020B0606030504020204" pitchFamily="34" charset="0"/>
                <a:ea typeface="Open Sans" panose="020B0606030504020204" pitchFamily="34" charset="0"/>
                <a:cs typeface="Open Sans" panose="020B0606030504020204" pitchFamily="34" charset="0"/>
              </a:rPr>
              <a:t>User interface components, as well as the content of platforms and applications, shall conform to Level A and Level AA Success Criteria and Conformance Requirements in WCAG 2.0 (2.1 has since been released).</a:t>
            </a:r>
          </a:p>
          <a:p>
            <a:pPr marL="0" indent="0" algn="ctr">
              <a:buFont typeface="Wingdings" pitchFamily="2" charset="2"/>
              <a:buNone/>
            </a:pPr>
            <a:endParaRPr lang="en-US" sz="3600" dirty="0">
              <a:solidFill>
                <a:srgbClr val="FFFF00"/>
              </a:solidFill>
            </a:endParaRPr>
          </a:p>
        </p:txBody>
      </p:sp>
      <p:sp>
        <p:nvSpPr>
          <p:cNvPr id="8" name="Rectangle 7">
            <a:extLst>
              <a:ext uri="{FF2B5EF4-FFF2-40B4-BE49-F238E27FC236}">
                <a16:creationId xmlns:a16="http://schemas.microsoft.com/office/drawing/2014/main" id="{502CC165-9027-8E63-495C-E897B7DAEDA7}"/>
              </a:ext>
            </a:extLst>
          </p:cNvPr>
          <p:cNvSpPr/>
          <p:nvPr/>
        </p:nvSpPr>
        <p:spPr>
          <a:xfrm>
            <a:off x="121646" y="3676650"/>
            <a:ext cx="399350" cy="3181350"/>
          </a:xfrm>
          <a:prstGeom prst="rect">
            <a:avLst/>
          </a:prstGeom>
          <a:solidFill>
            <a:srgbClr val="E47A7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Slide Number Placeholder 3">
            <a:extLst>
              <a:ext uri="{FF2B5EF4-FFF2-40B4-BE49-F238E27FC236}">
                <a16:creationId xmlns:a16="http://schemas.microsoft.com/office/drawing/2014/main" id="{0E2001D4-1C1D-4DC0-8EC9-05EA05F18293}"/>
              </a:ext>
            </a:extLst>
          </p:cNvPr>
          <p:cNvSpPr txBox="1">
            <a:spLocks/>
          </p:cNvSpPr>
          <p:nvPr/>
        </p:nvSpPr>
        <p:spPr>
          <a:xfrm>
            <a:off x="176731" y="658369"/>
            <a:ext cx="489130" cy="301752"/>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4FAB73BC-B049-4115-A692-8D63A059BFB8}" type="slidenum">
              <a:rPr lang="en-US" smtClean="0"/>
              <a:pPr/>
              <a:t>26</a:t>
            </a:fld>
            <a:endParaRPr lang="en-US" dirty="0"/>
          </a:p>
        </p:txBody>
      </p:sp>
    </p:spTree>
    <p:extLst>
      <p:ext uri="{BB962C8B-B14F-4D97-AF65-F5344CB8AC3E}">
        <p14:creationId xmlns:p14="http://schemas.microsoft.com/office/powerpoint/2010/main" val="357473579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6B87A4C8-F95E-F1EC-D4FC-4802740ADEA2}"/>
              </a:ext>
            </a:extLst>
          </p:cNvPr>
          <p:cNvSpPr/>
          <p:nvPr/>
        </p:nvSpPr>
        <p:spPr>
          <a:xfrm>
            <a:off x="842390" y="0"/>
            <a:ext cx="11349609" cy="3429000"/>
          </a:xfrm>
          <a:prstGeom prst="rect">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Content Placeholder 2">
            <a:extLst>
              <a:ext uri="{FF2B5EF4-FFF2-40B4-BE49-F238E27FC236}">
                <a16:creationId xmlns:a16="http://schemas.microsoft.com/office/drawing/2014/main" id="{6F72C2DD-BB46-E41E-1FEC-1751A7251B10}"/>
              </a:ext>
            </a:extLst>
          </p:cNvPr>
          <p:cNvSpPr txBox="1">
            <a:spLocks/>
          </p:cNvSpPr>
          <p:nvPr/>
        </p:nvSpPr>
        <p:spPr>
          <a:xfrm>
            <a:off x="1216152" y="393192"/>
            <a:ext cx="10486517" cy="539496"/>
          </a:xfrm>
          <a:prstGeom prst="rect">
            <a:avLst/>
          </a:prstGeom>
        </p:spPr>
        <p:txBody>
          <a:bodyPr>
            <a:normAutofit/>
          </a:bodyPr>
          <a:lstStyle>
            <a:lvl1pPr marL="182880" indent="-182880" algn="l" defTabSz="914400" rtl="0" eaLnBrk="1" latinLnBrk="0" hangingPunct="1">
              <a:lnSpc>
                <a:spcPct val="90000"/>
              </a:lnSpc>
              <a:spcBef>
                <a:spcPts val="1200"/>
              </a:spcBef>
              <a:spcAft>
                <a:spcPts val="200"/>
              </a:spcAft>
              <a:buClr>
                <a:schemeClr val="tx1"/>
              </a:buClr>
              <a:buFont typeface="Wingdings" pitchFamily="2" charset="2"/>
              <a:buChar char=""/>
              <a:defRPr sz="2200" kern="1200" spc="0">
                <a:solidFill>
                  <a:schemeClr val="bg1"/>
                </a:solidFill>
                <a:latin typeface="+mn-lt"/>
                <a:ea typeface="Dotum" panose="020B0600000101010101" pitchFamily="34" charset="-127"/>
                <a:cs typeface="+mn-cs"/>
              </a:defRPr>
            </a:lvl1pPr>
            <a:lvl2pPr marL="411480" indent="-182880" algn="l" defTabSz="914400" rtl="0" eaLnBrk="1" latinLnBrk="0" hangingPunct="1">
              <a:lnSpc>
                <a:spcPct val="90000"/>
              </a:lnSpc>
              <a:spcBef>
                <a:spcPts val="200"/>
              </a:spcBef>
              <a:spcAft>
                <a:spcPts val="400"/>
              </a:spcAft>
              <a:buClr>
                <a:schemeClr val="tx1"/>
              </a:buClr>
              <a:buFont typeface="Wingdings" pitchFamily="2" charset="2"/>
              <a:buChar char=""/>
              <a:defRPr sz="2000" kern="1200" spc="0">
                <a:solidFill>
                  <a:schemeClr val="bg1"/>
                </a:solidFill>
                <a:latin typeface="+mn-lt"/>
                <a:ea typeface="Dotum" panose="020B0600000101010101" pitchFamily="34" charset="-127"/>
                <a:cs typeface="+mn-cs"/>
              </a:defRPr>
            </a:lvl2pPr>
            <a:lvl3pPr marL="640080" indent="-182880" algn="l" defTabSz="914400" rtl="0" eaLnBrk="1" latinLnBrk="0" hangingPunct="1">
              <a:lnSpc>
                <a:spcPct val="90000"/>
              </a:lnSpc>
              <a:spcBef>
                <a:spcPts val="200"/>
              </a:spcBef>
              <a:spcAft>
                <a:spcPts val="400"/>
              </a:spcAft>
              <a:buClr>
                <a:schemeClr val="tx1"/>
              </a:buClr>
              <a:buFont typeface="Wingdings" pitchFamily="2" charset="2"/>
              <a:buChar char=""/>
              <a:defRPr sz="1800" kern="1200" spc="0">
                <a:solidFill>
                  <a:schemeClr val="bg1"/>
                </a:solidFill>
                <a:latin typeface="+mn-lt"/>
                <a:ea typeface="Dotum" panose="020B0600000101010101" pitchFamily="34" charset="-127"/>
                <a:cs typeface="+mn-cs"/>
              </a:defRPr>
            </a:lvl3pPr>
            <a:lvl4pPr marL="868680" indent="-182880" algn="l" defTabSz="914400" rtl="0" eaLnBrk="1" latinLnBrk="0" hangingPunct="1">
              <a:lnSpc>
                <a:spcPct val="90000"/>
              </a:lnSpc>
              <a:spcBef>
                <a:spcPts val="200"/>
              </a:spcBef>
              <a:spcAft>
                <a:spcPts val="400"/>
              </a:spcAft>
              <a:buClr>
                <a:schemeClr val="tx1"/>
              </a:buClr>
              <a:buFont typeface="Wingdings" pitchFamily="2" charset="2"/>
              <a:buChar char=""/>
              <a:defRPr sz="1600" kern="1200" spc="0">
                <a:solidFill>
                  <a:schemeClr val="bg1"/>
                </a:solidFill>
                <a:latin typeface="+mn-lt"/>
                <a:ea typeface="Dotum" panose="020B0600000101010101" pitchFamily="34" charset="-127"/>
                <a:cs typeface="+mn-cs"/>
              </a:defRPr>
            </a:lvl4pPr>
            <a:lvl5pPr marL="1097280" indent="-182880" algn="l" defTabSz="914400" rtl="0" eaLnBrk="1" latinLnBrk="0" hangingPunct="1">
              <a:lnSpc>
                <a:spcPct val="90000"/>
              </a:lnSpc>
              <a:spcBef>
                <a:spcPts val="200"/>
              </a:spcBef>
              <a:spcAft>
                <a:spcPts val="400"/>
              </a:spcAft>
              <a:buClr>
                <a:schemeClr val="tx1"/>
              </a:buClr>
              <a:buFont typeface="Wingdings" pitchFamily="2" charset="2"/>
              <a:buChar char=""/>
              <a:defRPr sz="1600" kern="1200" spc="0">
                <a:solidFill>
                  <a:schemeClr val="bg1"/>
                </a:solidFill>
                <a:latin typeface="+mn-lt"/>
                <a:ea typeface="Dotum" panose="020B0600000101010101" pitchFamily="34" charset="-127"/>
                <a:cs typeface="+mn-cs"/>
              </a:defRPr>
            </a:lvl5pPr>
            <a:lvl6pPr marL="1284600" indent="-22860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6pPr>
            <a:lvl7pPr marL="1471800" indent="-22860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7pPr>
            <a:lvl8pPr marL="1629000" indent="-22860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8pPr>
            <a:lvl9pPr marL="1806200" indent="-22860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9pPr>
          </a:lstStyle>
          <a:p>
            <a:pPr marL="0" indent="0">
              <a:buNone/>
            </a:pPr>
            <a:r>
              <a:rPr lang="en-US" sz="2800" b="1" dirty="0">
                <a:latin typeface="Montserrat SemiBold" panose="00000700000000000000" pitchFamily="50" charset="0"/>
                <a:ea typeface="Open Sans" panose="020B0606030504020204" pitchFamily="34" charset="0"/>
                <a:cs typeface="Open Sans" panose="020B0606030504020204" pitchFamily="34" charset="0"/>
              </a:rPr>
              <a:t>WCAG 2.1</a:t>
            </a:r>
            <a:endParaRPr lang="en-US" sz="3600" dirty="0">
              <a:latin typeface="Montserrat SemiBold" panose="00000700000000000000" pitchFamily="50" charset="0"/>
            </a:endParaRPr>
          </a:p>
          <a:p>
            <a:pPr marL="0" indent="0" algn="ctr">
              <a:buFont typeface="Wingdings" pitchFamily="2" charset="2"/>
              <a:buNone/>
            </a:pPr>
            <a:endParaRPr lang="en-US" sz="3600" dirty="0">
              <a:solidFill>
                <a:srgbClr val="FFFF00"/>
              </a:solidFill>
            </a:endParaRPr>
          </a:p>
        </p:txBody>
      </p:sp>
      <p:pic>
        <p:nvPicPr>
          <p:cNvPr id="2050" name="Picture 2" descr="Log in | WACA">
            <a:extLst>
              <a:ext uri="{FF2B5EF4-FFF2-40B4-BE49-F238E27FC236}">
                <a16:creationId xmlns:a16="http://schemas.microsoft.com/office/drawing/2014/main" id="{29881468-FDC6-FE4F-BAA2-1645F3C4C85C}"/>
              </a:ext>
            </a:extLst>
          </p:cNvPr>
          <p:cNvPicPr>
            <a:picLocks noChangeAspect="1" noChangeArrowheads="1"/>
          </p:cNvPicPr>
          <p:nvPr/>
        </p:nvPicPr>
        <p:blipFill rotWithShape="1">
          <a:blip r:embed="rId2">
            <a:grayscl/>
            <a:extLst>
              <a:ext uri="{28A0092B-C50C-407E-A947-70E740481C1C}">
                <a14:useLocalDpi xmlns:a14="http://schemas.microsoft.com/office/drawing/2010/main" val="0"/>
              </a:ext>
            </a:extLst>
          </a:blip>
          <a:srcRect t="24320" b="24564"/>
          <a:stretch/>
        </p:blipFill>
        <p:spPr bwMode="auto">
          <a:xfrm>
            <a:off x="842391" y="3592755"/>
            <a:ext cx="10860278" cy="3118941"/>
          </a:xfrm>
          <a:prstGeom prst="rect">
            <a:avLst/>
          </a:prstGeom>
          <a:noFill/>
          <a:extLst>
            <a:ext uri="{909E8E84-426E-40DD-AFC4-6F175D3DCCD1}">
              <a14:hiddenFill xmlns:a14="http://schemas.microsoft.com/office/drawing/2010/main">
                <a:solidFill>
                  <a:srgbClr val="FFFFFF"/>
                </a:solidFill>
              </a14:hiddenFill>
            </a:ext>
          </a:extLst>
        </p:spPr>
      </p:pic>
      <p:sp>
        <p:nvSpPr>
          <p:cNvPr id="2" name="Content Placeholder 2">
            <a:extLst>
              <a:ext uri="{FF2B5EF4-FFF2-40B4-BE49-F238E27FC236}">
                <a16:creationId xmlns:a16="http://schemas.microsoft.com/office/drawing/2014/main" id="{21849E64-8F9E-B568-C818-F96D1FFCE4F5}"/>
              </a:ext>
            </a:extLst>
          </p:cNvPr>
          <p:cNvSpPr txBox="1">
            <a:spLocks/>
          </p:cNvSpPr>
          <p:nvPr/>
        </p:nvSpPr>
        <p:spPr>
          <a:xfrm>
            <a:off x="1216152" y="932688"/>
            <a:ext cx="10486516" cy="2332556"/>
          </a:xfrm>
          <a:prstGeom prst="rect">
            <a:avLst/>
          </a:prstGeom>
        </p:spPr>
        <p:txBody>
          <a:bodyPr>
            <a:normAutofit fontScale="77500" lnSpcReduction="20000"/>
          </a:bodyPr>
          <a:lstStyle>
            <a:lvl1pPr marL="182880" indent="-182880" algn="l" defTabSz="914400" rtl="0" eaLnBrk="1" latinLnBrk="0" hangingPunct="1">
              <a:lnSpc>
                <a:spcPct val="90000"/>
              </a:lnSpc>
              <a:spcBef>
                <a:spcPts val="1200"/>
              </a:spcBef>
              <a:spcAft>
                <a:spcPts val="200"/>
              </a:spcAft>
              <a:buClr>
                <a:schemeClr val="tx1"/>
              </a:buClr>
              <a:buFont typeface="Wingdings" pitchFamily="2" charset="2"/>
              <a:buChar char=""/>
              <a:defRPr sz="2200" kern="1200" spc="0">
                <a:solidFill>
                  <a:schemeClr val="bg1"/>
                </a:solidFill>
                <a:latin typeface="+mn-lt"/>
                <a:ea typeface="Dotum" panose="020B0600000101010101" pitchFamily="34" charset="-127"/>
                <a:cs typeface="+mn-cs"/>
              </a:defRPr>
            </a:lvl1pPr>
            <a:lvl2pPr marL="411480" indent="-182880" algn="l" defTabSz="914400" rtl="0" eaLnBrk="1" latinLnBrk="0" hangingPunct="1">
              <a:lnSpc>
                <a:spcPct val="90000"/>
              </a:lnSpc>
              <a:spcBef>
                <a:spcPts val="200"/>
              </a:spcBef>
              <a:spcAft>
                <a:spcPts val="400"/>
              </a:spcAft>
              <a:buClr>
                <a:schemeClr val="tx1"/>
              </a:buClr>
              <a:buFont typeface="Wingdings" pitchFamily="2" charset="2"/>
              <a:buChar char=""/>
              <a:defRPr sz="2000" kern="1200" spc="0">
                <a:solidFill>
                  <a:schemeClr val="bg1"/>
                </a:solidFill>
                <a:latin typeface="+mn-lt"/>
                <a:ea typeface="Dotum" panose="020B0600000101010101" pitchFamily="34" charset="-127"/>
                <a:cs typeface="+mn-cs"/>
              </a:defRPr>
            </a:lvl2pPr>
            <a:lvl3pPr marL="640080" indent="-182880" algn="l" defTabSz="914400" rtl="0" eaLnBrk="1" latinLnBrk="0" hangingPunct="1">
              <a:lnSpc>
                <a:spcPct val="90000"/>
              </a:lnSpc>
              <a:spcBef>
                <a:spcPts val="200"/>
              </a:spcBef>
              <a:spcAft>
                <a:spcPts val="400"/>
              </a:spcAft>
              <a:buClr>
                <a:schemeClr val="tx1"/>
              </a:buClr>
              <a:buFont typeface="Wingdings" pitchFamily="2" charset="2"/>
              <a:buChar char=""/>
              <a:defRPr sz="1800" kern="1200" spc="0">
                <a:solidFill>
                  <a:schemeClr val="bg1"/>
                </a:solidFill>
                <a:latin typeface="+mn-lt"/>
                <a:ea typeface="Dotum" panose="020B0600000101010101" pitchFamily="34" charset="-127"/>
                <a:cs typeface="+mn-cs"/>
              </a:defRPr>
            </a:lvl3pPr>
            <a:lvl4pPr marL="868680" indent="-182880" algn="l" defTabSz="914400" rtl="0" eaLnBrk="1" latinLnBrk="0" hangingPunct="1">
              <a:lnSpc>
                <a:spcPct val="90000"/>
              </a:lnSpc>
              <a:spcBef>
                <a:spcPts val="200"/>
              </a:spcBef>
              <a:spcAft>
                <a:spcPts val="400"/>
              </a:spcAft>
              <a:buClr>
                <a:schemeClr val="tx1"/>
              </a:buClr>
              <a:buFont typeface="Wingdings" pitchFamily="2" charset="2"/>
              <a:buChar char=""/>
              <a:defRPr sz="1600" kern="1200" spc="0">
                <a:solidFill>
                  <a:schemeClr val="bg1"/>
                </a:solidFill>
                <a:latin typeface="+mn-lt"/>
                <a:ea typeface="Dotum" panose="020B0600000101010101" pitchFamily="34" charset="-127"/>
                <a:cs typeface="+mn-cs"/>
              </a:defRPr>
            </a:lvl4pPr>
            <a:lvl5pPr marL="1097280" indent="-182880" algn="l" defTabSz="914400" rtl="0" eaLnBrk="1" latinLnBrk="0" hangingPunct="1">
              <a:lnSpc>
                <a:spcPct val="90000"/>
              </a:lnSpc>
              <a:spcBef>
                <a:spcPts val="200"/>
              </a:spcBef>
              <a:spcAft>
                <a:spcPts val="400"/>
              </a:spcAft>
              <a:buClr>
                <a:schemeClr val="tx1"/>
              </a:buClr>
              <a:buFont typeface="Wingdings" pitchFamily="2" charset="2"/>
              <a:buChar char=""/>
              <a:defRPr sz="1600" kern="1200" spc="0">
                <a:solidFill>
                  <a:schemeClr val="bg1"/>
                </a:solidFill>
                <a:latin typeface="+mn-lt"/>
                <a:ea typeface="Dotum" panose="020B0600000101010101" pitchFamily="34" charset="-127"/>
                <a:cs typeface="+mn-cs"/>
              </a:defRPr>
            </a:lvl5pPr>
            <a:lvl6pPr marL="1284600" indent="-22860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6pPr>
            <a:lvl7pPr marL="1471800" indent="-22860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7pPr>
            <a:lvl8pPr marL="1629000" indent="-22860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8pPr>
            <a:lvl9pPr marL="1806200" indent="-22860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9pPr>
          </a:lstStyle>
          <a:p>
            <a:pPr marL="0" indent="0">
              <a:buClr>
                <a:schemeClr val="bg1"/>
              </a:buClr>
              <a:buNone/>
            </a:pPr>
            <a:r>
              <a:rPr lang="en-US" sz="3600" b="1" u="sng" dirty="0">
                <a:latin typeface="Open Sans" panose="020B0606030504020204" pitchFamily="34" charset="0"/>
                <a:ea typeface="Open Sans" panose="020B0606030504020204" pitchFamily="34" charset="0"/>
                <a:cs typeface="Open Sans" panose="020B0606030504020204" pitchFamily="34" charset="0"/>
              </a:rPr>
              <a:t>The WCAG checklist is broken up into 4 principles</a:t>
            </a:r>
            <a:r>
              <a:rPr lang="en-US" sz="3600" b="1" dirty="0">
                <a:latin typeface="Open Sans" panose="020B0606030504020204" pitchFamily="34" charset="0"/>
                <a:ea typeface="Open Sans" panose="020B0606030504020204" pitchFamily="34" charset="0"/>
                <a:cs typeface="Open Sans" panose="020B0606030504020204" pitchFamily="34" charset="0"/>
              </a:rPr>
              <a:t>:</a:t>
            </a:r>
          </a:p>
          <a:p>
            <a:pPr marL="0" indent="0">
              <a:buClr>
                <a:schemeClr val="bg1"/>
              </a:buClr>
              <a:buNone/>
            </a:pPr>
            <a:r>
              <a:rPr lang="en-US" sz="3600" dirty="0">
                <a:latin typeface="Open Sans" panose="020B0606030504020204" pitchFamily="34" charset="0"/>
                <a:ea typeface="Open Sans" panose="020B0606030504020204" pitchFamily="34" charset="0"/>
                <a:cs typeface="Open Sans" panose="020B0606030504020204" pitchFamily="34" charset="0"/>
              </a:rPr>
              <a:t>1. Perceivable </a:t>
            </a:r>
          </a:p>
          <a:p>
            <a:pPr marL="0" indent="0">
              <a:buClr>
                <a:schemeClr val="bg1"/>
              </a:buClr>
              <a:buNone/>
            </a:pPr>
            <a:r>
              <a:rPr lang="en-US" sz="3600" dirty="0">
                <a:latin typeface="Open Sans" panose="020B0606030504020204" pitchFamily="34" charset="0"/>
                <a:ea typeface="Open Sans" panose="020B0606030504020204" pitchFamily="34" charset="0"/>
                <a:cs typeface="Open Sans" panose="020B0606030504020204" pitchFamily="34" charset="0"/>
              </a:rPr>
              <a:t>2. Operable</a:t>
            </a:r>
          </a:p>
          <a:p>
            <a:pPr marL="0" indent="0">
              <a:buClr>
                <a:schemeClr val="bg1"/>
              </a:buClr>
              <a:buNone/>
            </a:pPr>
            <a:r>
              <a:rPr lang="en-US" sz="3600" dirty="0">
                <a:latin typeface="Open Sans" panose="020B0606030504020204" pitchFamily="34" charset="0"/>
                <a:ea typeface="Open Sans" panose="020B0606030504020204" pitchFamily="34" charset="0"/>
                <a:cs typeface="Open Sans" panose="020B0606030504020204" pitchFamily="34" charset="0"/>
              </a:rPr>
              <a:t>3. Understandable</a:t>
            </a:r>
          </a:p>
          <a:p>
            <a:pPr marL="0" indent="0">
              <a:buClr>
                <a:schemeClr val="bg1"/>
              </a:buClr>
              <a:buNone/>
            </a:pPr>
            <a:r>
              <a:rPr lang="en-US" sz="3600" dirty="0">
                <a:latin typeface="Open Sans" panose="020B0606030504020204" pitchFamily="34" charset="0"/>
                <a:ea typeface="Open Sans" panose="020B0606030504020204" pitchFamily="34" charset="0"/>
                <a:cs typeface="Open Sans" panose="020B0606030504020204" pitchFamily="34" charset="0"/>
              </a:rPr>
              <a:t>3. Robust</a:t>
            </a:r>
            <a:endParaRPr lang="en-US" sz="2800" dirty="0">
              <a:latin typeface="Open Sans" panose="020B0606030504020204" pitchFamily="34" charset="0"/>
              <a:ea typeface="Open Sans" panose="020B0606030504020204" pitchFamily="34" charset="0"/>
              <a:cs typeface="Open Sans" panose="020B0606030504020204" pitchFamily="34" charset="0"/>
            </a:endParaRPr>
          </a:p>
        </p:txBody>
      </p:sp>
      <p:sp>
        <p:nvSpPr>
          <p:cNvPr id="5" name="Rectangle 4">
            <a:extLst>
              <a:ext uri="{FF2B5EF4-FFF2-40B4-BE49-F238E27FC236}">
                <a16:creationId xmlns:a16="http://schemas.microsoft.com/office/drawing/2014/main" id="{67DE52C0-0A1F-5B3B-BF89-6AB91D7B9C94}"/>
              </a:ext>
            </a:extLst>
          </p:cNvPr>
          <p:cNvSpPr/>
          <p:nvPr/>
        </p:nvSpPr>
        <p:spPr>
          <a:xfrm rot="16200000">
            <a:off x="7661117" y="-3738341"/>
            <a:ext cx="399350" cy="8662416"/>
          </a:xfrm>
          <a:prstGeom prst="rect">
            <a:avLst/>
          </a:prstGeom>
          <a:solidFill>
            <a:srgbClr val="EF503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lide Number Placeholder 3">
            <a:extLst>
              <a:ext uri="{FF2B5EF4-FFF2-40B4-BE49-F238E27FC236}">
                <a16:creationId xmlns:a16="http://schemas.microsoft.com/office/drawing/2014/main" id="{38A61EFC-C4D6-6D9F-68C4-D130996F011F}"/>
              </a:ext>
            </a:extLst>
          </p:cNvPr>
          <p:cNvSpPr txBox="1">
            <a:spLocks/>
          </p:cNvSpPr>
          <p:nvPr/>
        </p:nvSpPr>
        <p:spPr>
          <a:xfrm>
            <a:off x="73152" y="658369"/>
            <a:ext cx="653669" cy="301752"/>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4FAB73BC-B049-4115-A692-8D63A059BFB8}" type="slidenum">
              <a:rPr lang="en-US" smtClean="0"/>
              <a:pPr/>
              <a:t>27</a:t>
            </a:fld>
            <a:endParaRPr lang="en-US" dirty="0"/>
          </a:p>
        </p:txBody>
      </p:sp>
    </p:spTree>
    <p:extLst>
      <p:ext uri="{BB962C8B-B14F-4D97-AF65-F5344CB8AC3E}">
        <p14:creationId xmlns:p14="http://schemas.microsoft.com/office/powerpoint/2010/main" val="273952967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74206AF5-2467-0883-DBA7-1913F8478D86}"/>
              </a:ext>
            </a:extLst>
          </p:cNvPr>
          <p:cNvSpPr/>
          <p:nvPr/>
        </p:nvSpPr>
        <p:spPr>
          <a:xfrm>
            <a:off x="638978" y="3431052"/>
            <a:ext cx="11553022" cy="3435682"/>
          </a:xfrm>
          <a:prstGeom prst="rect">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5D81AFC4-762E-BC1D-1ED3-DC081C664394}"/>
              </a:ext>
            </a:extLst>
          </p:cNvPr>
          <p:cNvSpPr>
            <a:spLocks noGrp="1"/>
          </p:cNvSpPr>
          <p:nvPr>
            <p:ph type="title"/>
          </p:nvPr>
        </p:nvSpPr>
        <p:spPr/>
        <p:txBody>
          <a:bodyPr/>
          <a:lstStyle/>
          <a:p>
            <a:endParaRPr lang="en-US" dirty="0">
              <a:solidFill>
                <a:srgbClr val="EF5039"/>
              </a:solidFill>
            </a:endParaRPr>
          </a:p>
        </p:txBody>
      </p:sp>
      <p:pic>
        <p:nvPicPr>
          <p:cNvPr id="6" name="Picture 2" descr="Log in | WACA">
            <a:extLst>
              <a:ext uri="{FF2B5EF4-FFF2-40B4-BE49-F238E27FC236}">
                <a16:creationId xmlns:a16="http://schemas.microsoft.com/office/drawing/2014/main" id="{8388C216-E4B9-0987-522D-E52C3D3230ED}"/>
              </a:ext>
            </a:extLst>
          </p:cNvPr>
          <p:cNvPicPr>
            <a:picLocks noChangeAspect="1" noChangeArrowheads="1"/>
          </p:cNvPicPr>
          <p:nvPr/>
        </p:nvPicPr>
        <p:blipFill rotWithShape="1">
          <a:blip r:embed="rId2">
            <a:grayscl/>
            <a:extLst>
              <a:ext uri="{28A0092B-C50C-407E-A947-70E740481C1C}">
                <a14:useLocalDpi xmlns:a14="http://schemas.microsoft.com/office/drawing/2010/main" val="0"/>
              </a:ext>
            </a:extLst>
          </a:blip>
          <a:srcRect t="24320" b="24564"/>
          <a:stretch/>
        </p:blipFill>
        <p:spPr bwMode="auto">
          <a:xfrm>
            <a:off x="682640" y="163367"/>
            <a:ext cx="10860278" cy="3118941"/>
          </a:xfrm>
          <a:prstGeom prst="rect">
            <a:avLst/>
          </a:prstGeom>
          <a:noFill/>
          <a:extLst>
            <a:ext uri="{909E8E84-426E-40DD-AFC4-6F175D3DCCD1}">
              <a14:hiddenFill xmlns:a14="http://schemas.microsoft.com/office/drawing/2010/main">
                <a:solidFill>
                  <a:srgbClr val="FFFFFF"/>
                </a:solidFill>
              </a14:hiddenFill>
            </a:ext>
          </a:extLst>
        </p:spPr>
      </p:pic>
      <p:sp>
        <p:nvSpPr>
          <p:cNvPr id="3" name="Content Placeholder 2">
            <a:extLst>
              <a:ext uri="{FF2B5EF4-FFF2-40B4-BE49-F238E27FC236}">
                <a16:creationId xmlns:a16="http://schemas.microsoft.com/office/drawing/2014/main" id="{B1100218-998D-81CE-4778-3090F988D708}"/>
              </a:ext>
            </a:extLst>
          </p:cNvPr>
          <p:cNvSpPr txBox="1">
            <a:spLocks/>
          </p:cNvSpPr>
          <p:nvPr/>
        </p:nvSpPr>
        <p:spPr>
          <a:xfrm>
            <a:off x="811452" y="3758184"/>
            <a:ext cx="11046665" cy="539496"/>
          </a:xfrm>
          <a:prstGeom prst="rect">
            <a:avLst/>
          </a:prstGeom>
        </p:spPr>
        <p:txBody>
          <a:bodyPr>
            <a:normAutofit/>
          </a:bodyPr>
          <a:lstStyle>
            <a:lvl1pPr marL="182880" indent="-182880" algn="l" defTabSz="914400" rtl="0" eaLnBrk="1" latinLnBrk="0" hangingPunct="1">
              <a:lnSpc>
                <a:spcPct val="90000"/>
              </a:lnSpc>
              <a:spcBef>
                <a:spcPts val="1200"/>
              </a:spcBef>
              <a:spcAft>
                <a:spcPts val="200"/>
              </a:spcAft>
              <a:buClr>
                <a:schemeClr val="tx1"/>
              </a:buClr>
              <a:buFont typeface="Wingdings" pitchFamily="2" charset="2"/>
              <a:buChar char=""/>
              <a:defRPr sz="2200" kern="1200" spc="0">
                <a:solidFill>
                  <a:schemeClr val="bg1"/>
                </a:solidFill>
                <a:latin typeface="+mn-lt"/>
                <a:ea typeface="Dotum" panose="020B0600000101010101" pitchFamily="34" charset="-127"/>
                <a:cs typeface="+mn-cs"/>
              </a:defRPr>
            </a:lvl1pPr>
            <a:lvl2pPr marL="411480" indent="-182880" algn="l" defTabSz="914400" rtl="0" eaLnBrk="1" latinLnBrk="0" hangingPunct="1">
              <a:lnSpc>
                <a:spcPct val="90000"/>
              </a:lnSpc>
              <a:spcBef>
                <a:spcPts val="200"/>
              </a:spcBef>
              <a:spcAft>
                <a:spcPts val="400"/>
              </a:spcAft>
              <a:buClr>
                <a:schemeClr val="tx1"/>
              </a:buClr>
              <a:buFont typeface="Wingdings" pitchFamily="2" charset="2"/>
              <a:buChar char=""/>
              <a:defRPr sz="2000" kern="1200" spc="0">
                <a:solidFill>
                  <a:schemeClr val="bg1"/>
                </a:solidFill>
                <a:latin typeface="+mn-lt"/>
                <a:ea typeface="Dotum" panose="020B0600000101010101" pitchFamily="34" charset="-127"/>
                <a:cs typeface="+mn-cs"/>
              </a:defRPr>
            </a:lvl2pPr>
            <a:lvl3pPr marL="640080" indent="-182880" algn="l" defTabSz="914400" rtl="0" eaLnBrk="1" latinLnBrk="0" hangingPunct="1">
              <a:lnSpc>
                <a:spcPct val="90000"/>
              </a:lnSpc>
              <a:spcBef>
                <a:spcPts val="200"/>
              </a:spcBef>
              <a:spcAft>
                <a:spcPts val="400"/>
              </a:spcAft>
              <a:buClr>
                <a:schemeClr val="tx1"/>
              </a:buClr>
              <a:buFont typeface="Wingdings" pitchFamily="2" charset="2"/>
              <a:buChar char=""/>
              <a:defRPr sz="1800" kern="1200" spc="0">
                <a:solidFill>
                  <a:schemeClr val="bg1"/>
                </a:solidFill>
                <a:latin typeface="+mn-lt"/>
                <a:ea typeface="Dotum" panose="020B0600000101010101" pitchFamily="34" charset="-127"/>
                <a:cs typeface="+mn-cs"/>
              </a:defRPr>
            </a:lvl3pPr>
            <a:lvl4pPr marL="868680" indent="-182880" algn="l" defTabSz="914400" rtl="0" eaLnBrk="1" latinLnBrk="0" hangingPunct="1">
              <a:lnSpc>
                <a:spcPct val="90000"/>
              </a:lnSpc>
              <a:spcBef>
                <a:spcPts val="200"/>
              </a:spcBef>
              <a:spcAft>
                <a:spcPts val="400"/>
              </a:spcAft>
              <a:buClr>
                <a:schemeClr val="tx1"/>
              </a:buClr>
              <a:buFont typeface="Wingdings" pitchFamily="2" charset="2"/>
              <a:buChar char=""/>
              <a:defRPr sz="1600" kern="1200" spc="0">
                <a:solidFill>
                  <a:schemeClr val="bg1"/>
                </a:solidFill>
                <a:latin typeface="+mn-lt"/>
                <a:ea typeface="Dotum" panose="020B0600000101010101" pitchFamily="34" charset="-127"/>
                <a:cs typeface="+mn-cs"/>
              </a:defRPr>
            </a:lvl4pPr>
            <a:lvl5pPr marL="1097280" indent="-182880" algn="l" defTabSz="914400" rtl="0" eaLnBrk="1" latinLnBrk="0" hangingPunct="1">
              <a:lnSpc>
                <a:spcPct val="90000"/>
              </a:lnSpc>
              <a:spcBef>
                <a:spcPts val="200"/>
              </a:spcBef>
              <a:spcAft>
                <a:spcPts val="400"/>
              </a:spcAft>
              <a:buClr>
                <a:schemeClr val="tx1"/>
              </a:buClr>
              <a:buFont typeface="Wingdings" pitchFamily="2" charset="2"/>
              <a:buChar char=""/>
              <a:defRPr sz="1600" kern="1200" spc="0">
                <a:solidFill>
                  <a:schemeClr val="bg1"/>
                </a:solidFill>
                <a:latin typeface="+mn-lt"/>
                <a:ea typeface="Dotum" panose="020B0600000101010101" pitchFamily="34" charset="-127"/>
                <a:cs typeface="+mn-cs"/>
              </a:defRPr>
            </a:lvl5pPr>
            <a:lvl6pPr marL="1284600" indent="-22860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6pPr>
            <a:lvl7pPr marL="1471800" indent="-22860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7pPr>
            <a:lvl8pPr marL="1629000" indent="-22860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8pPr>
            <a:lvl9pPr marL="1806200" indent="-22860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9pPr>
          </a:lstStyle>
          <a:p>
            <a:pPr marL="0" indent="0">
              <a:buNone/>
            </a:pPr>
            <a:r>
              <a:rPr lang="en-US" sz="2800" b="1" dirty="0">
                <a:latin typeface="Montserrat SemiBold" panose="00000700000000000000" pitchFamily="50" charset="0"/>
                <a:ea typeface="Open Sans" panose="020B0606030504020204" pitchFamily="34" charset="0"/>
                <a:cs typeface="Open Sans" panose="020B0606030504020204" pitchFamily="34" charset="0"/>
              </a:rPr>
              <a:t>WCAG 2.1</a:t>
            </a:r>
            <a:endParaRPr lang="en-US" sz="3600" dirty="0">
              <a:latin typeface="Montserrat SemiBold" panose="00000700000000000000" pitchFamily="50" charset="0"/>
            </a:endParaRPr>
          </a:p>
          <a:p>
            <a:pPr marL="0" indent="0" algn="ctr">
              <a:buFont typeface="Wingdings" pitchFamily="2" charset="2"/>
              <a:buNone/>
            </a:pPr>
            <a:endParaRPr lang="en-US" sz="3600" dirty="0">
              <a:solidFill>
                <a:srgbClr val="FFFF00"/>
              </a:solidFill>
            </a:endParaRPr>
          </a:p>
        </p:txBody>
      </p:sp>
      <p:sp>
        <p:nvSpPr>
          <p:cNvPr id="4" name="Content Placeholder 2">
            <a:extLst>
              <a:ext uri="{FF2B5EF4-FFF2-40B4-BE49-F238E27FC236}">
                <a16:creationId xmlns:a16="http://schemas.microsoft.com/office/drawing/2014/main" id="{D9486586-9C08-4150-2E71-1AED86DCDC33}"/>
              </a:ext>
            </a:extLst>
          </p:cNvPr>
          <p:cNvSpPr txBox="1">
            <a:spLocks/>
          </p:cNvSpPr>
          <p:nvPr/>
        </p:nvSpPr>
        <p:spPr>
          <a:xfrm>
            <a:off x="811451" y="4297680"/>
            <a:ext cx="11046665" cy="2332556"/>
          </a:xfrm>
          <a:prstGeom prst="rect">
            <a:avLst/>
          </a:prstGeom>
        </p:spPr>
        <p:txBody>
          <a:bodyPr>
            <a:normAutofit fontScale="77500" lnSpcReduction="20000"/>
          </a:bodyPr>
          <a:lstStyle>
            <a:lvl1pPr marL="182880" indent="-182880" algn="l" defTabSz="914400" rtl="0" eaLnBrk="1" latinLnBrk="0" hangingPunct="1">
              <a:lnSpc>
                <a:spcPct val="90000"/>
              </a:lnSpc>
              <a:spcBef>
                <a:spcPts val="1200"/>
              </a:spcBef>
              <a:spcAft>
                <a:spcPts val="200"/>
              </a:spcAft>
              <a:buClr>
                <a:schemeClr val="tx1"/>
              </a:buClr>
              <a:buFont typeface="Wingdings" pitchFamily="2" charset="2"/>
              <a:buChar char=""/>
              <a:defRPr sz="2200" kern="1200" spc="0">
                <a:solidFill>
                  <a:schemeClr val="bg1"/>
                </a:solidFill>
                <a:latin typeface="+mn-lt"/>
                <a:ea typeface="Dotum" panose="020B0600000101010101" pitchFamily="34" charset="-127"/>
                <a:cs typeface="+mn-cs"/>
              </a:defRPr>
            </a:lvl1pPr>
            <a:lvl2pPr marL="411480" indent="-182880" algn="l" defTabSz="914400" rtl="0" eaLnBrk="1" latinLnBrk="0" hangingPunct="1">
              <a:lnSpc>
                <a:spcPct val="90000"/>
              </a:lnSpc>
              <a:spcBef>
                <a:spcPts val="200"/>
              </a:spcBef>
              <a:spcAft>
                <a:spcPts val="400"/>
              </a:spcAft>
              <a:buClr>
                <a:schemeClr val="tx1"/>
              </a:buClr>
              <a:buFont typeface="Wingdings" pitchFamily="2" charset="2"/>
              <a:buChar char=""/>
              <a:defRPr sz="2000" kern="1200" spc="0">
                <a:solidFill>
                  <a:schemeClr val="bg1"/>
                </a:solidFill>
                <a:latin typeface="+mn-lt"/>
                <a:ea typeface="Dotum" panose="020B0600000101010101" pitchFamily="34" charset="-127"/>
                <a:cs typeface="+mn-cs"/>
              </a:defRPr>
            </a:lvl2pPr>
            <a:lvl3pPr marL="640080" indent="-182880" algn="l" defTabSz="914400" rtl="0" eaLnBrk="1" latinLnBrk="0" hangingPunct="1">
              <a:lnSpc>
                <a:spcPct val="90000"/>
              </a:lnSpc>
              <a:spcBef>
                <a:spcPts val="200"/>
              </a:spcBef>
              <a:spcAft>
                <a:spcPts val="400"/>
              </a:spcAft>
              <a:buClr>
                <a:schemeClr val="tx1"/>
              </a:buClr>
              <a:buFont typeface="Wingdings" pitchFamily="2" charset="2"/>
              <a:buChar char=""/>
              <a:defRPr sz="1800" kern="1200" spc="0">
                <a:solidFill>
                  <a:schemeClr val="bg1"/>
                </a:solidFill>
                <a:latin typeface="+mn-lt"/>
                <a:ea typeface="Dotum" panose="020B0600000101010101" pitchFamily="34" charset="-127"/>
                <a:cs typeface="+mn-cs"/>
              </a:defRPr>
            </a:lvl3pPr>
            <a:lvl4pPr marL="868680" indent="-182880" algn="l" defTabSz="914400" rtl="0" eaLnBrk="1" latinLnBrk="0" hangingPunct="1">
              <a:lnSpc>
                <a:spcPct val="90000"/>
              </a:lnSpc>
              <a:spcBef>
                <a:spcPts val="200"/>
              </a:spcBef>
              <a:spcAft>
                <a:spcPts val="400"/>
              </a:spcAft>
              <a:buClr>
                <a:schemeClr val="tx1"/>
              </a:buClr>
              <a:buFont typeface="Wingdings" pitchFamily="2" charset="2"/>
              <a:buChar char=""/>
              <a:defRPr sz="1600" kern="1200" spc="0">
                <a:solidFill>
                  <a:schemeClr val="bg1"/>
                </a:solidFill>
                <a:latin typeface="+mn-lt"/>
                <a:ea typeface="Dotum" panose="020B0600000101010101" pitchFamily="34" charset="-127"/>
                <a:cs typeface="+mn-cs"/>
              </a:defRPr>
            </a:lvl4pPr>
            <a:lvl5pPr marL="1097280" indent="-182880" algn="l" defTabSz="914400" rtl="0" eaLnBrk="1" latinLnBrk="0" hangingPunct="1">
              <a:lnSpc>
                <a:spcPct val="90000"/>
              </a:lnSpc>
              <a:spcBef>
                <a:spcPts val="200"/>
              </a:spcBef>
              <a:spcAft>
                <a:spcPts val="400"/>
              </a:spcAft>
              <a:buClr>
                <a:schemeClr val="tx1"/>
              </a:buClr>
              <a:buFont typeface="Wingdings" pitchFamily="2" charset="2"/>
              <a:buChar char=""/>
              <a:defRPr sz="1600" kern="1200" spc="0">
                <a:solidFill>
                  <a:schemeClr val="bg1"/>
                </a:solidFill>
                <a:latin typeface="+mn-lt"/>
                <a:ea typeface="Dotum" panose="020B0600000101010101" pitchFamily="34" charset="-127"/>
                <a:cs typeface="+mn-cs"/>
              </a:defRPr>
            </a:lvl5pPr>
            <a:lvl6pPr marL="1284600" indent="-22860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6pPr>
            <a:lvl7pPr marL="1471800" indent="-22860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7pPr>
            <a:lvl8pPr marL="1629000" indent="-22860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8pPr>
            <a:lvl9pPr marL="1806200" indent="-22860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9pPr>
          </a:lstStyle>
          <a:p>
            <a:pPr marL="0" indent="0">
              <a:buClr>
                <a:schemeClr val="bg1"/>
              </a:buClr>
              <a:buNone/>
            </a:pPr>
            <a:r>
              <a:rPr lang="en-US" sz="3600" b="1" u="sng" dirty="0">
                <a:latin typeface="Open Sans" panose="020B0606030504020204" pitchFamily="34" charset="0"/>
                <a:ea typeface="Open Sans" panose="020B0606030504020204" pitchFamily="34" charset="0"/>
                <a:cs typeface="Open Sans" panose="020B0606030504020204" pitchFamily="34" charset="0"/>
              </a:rPr>
              <a:t>Perceivable</a:t>
            </a:r>
            <a:r>
              <a:rPr lang="en-US" sz="3600" b="1" dirty="0">
                <a:latin typeface="Open Sans" panose="020B0606030504020204" pitchFamily="34" charset="0"/>
                <a:ea typeface="Open Sans" panose="020B0606030504020204" pitchFamily="34" charset="0"/>
                <a:cs typeface="Open Sans" panose="020B0606030504020204" pitchFamily="34" charset="0"/>
              </a:rPr>
              <a:t>:</a:t>
            </a:r>
          </a:p>
          <a:p>
            <a:pPr marL="0" indent="0">
              <a:buClr>
                <a:schemeClr val="bg1"/>
              </a:buClr>
              <a:buNone/>
            </a:pPr>
            <a:r>
              <a:rPr lang="en-US" sz="3600" dirty="0">
                <a:latin typeface="Open Sans" panose="020B0606030504020204" pitchFamily="34" charset="0"/>
                <a:ea typeface="Open Sans" panose="020B0606030504020204" pitchFamily="34" charset="0"/>
                <a:cs typeface="Open Sans" panose="020B0606030504020204" pitchFamily="34" charset="0"/>
              </a:rPr>
              <a:t>1.1 	Text Alternatives</a:t>
            </a:r>
          </a:p>
          <a:p>
            <a:pPr marL="0" indent="0">
              <a:buClr>
                <a:schemeClr val="bg1"/>
              </a:buClr>
              <a:buNone/>
            </a:pPr>
            <a:r>
              <a:rPr lang="en-US" sz="3600" dirty="0">
                <a:latin typeface="Open Sans" panose="020B0606030504020204" pitchFamily="34" charset="0"/>
                <a:ea typeface="Open Sans" panose="020B0606030504020204" pitchFamily="34" charset="0"/>
                <a:cs typeface="Open Sans" panose="020B0606030504020204" pitchFamily="34" charset="0"/>
              </a:rPr>
              <a:t>1.2 	Time-base Media</a:t>
            </a:r>
          </a:p>
          <a:p>
            <a:pPr marL="0" indent="0">
              <a:buClr>
                <a:schemeClr val="bg1"/>
              </a:buClr>
              <a:buNone/>
            </a:pPr>
            <a:r>
              <a:rPr lang="en-US" sz="3600" dirty="0">
                <a:latin typeface="Open Sans" panose="020B0606030504020204" pitchFamily="34" charset="0"/>
                <a:ea typeface="Open Sans" panose="020B0606030504020204" pitchFamily="34" charset="0"/>
                <a:cs typeface="Open Sans" panose="020B0606030504020204" pitchFamily="34" charset="0"/>
              </a:rPr>
              <a:t>1.3 	Adaptable</a:t>
            </a:r>
          </a:p>
          <a:p>
            <a:pPr marL="0" indent="0">
              <a:buClr>
                <a:schemeClr val="bg1"/>
              </a:buClr>
              <a:buNone/>
            </a:pPr>
            <a:r>
              <a:rPr lang="en-US" sz="3600" dirty="0">
                <a:latin typeface="Open Sans" panose="020B0606030504020204" pitchFamily="34" charset="0"/>
                <a:ea typeface="Open Sans" panose="020B0606030504020204" pitchFamily="34" charset="0"/>
                <a:cs typeface="Open Sans" panose="020B0606030504020204" pitchFamily="34" charset="0"/>
              </a:rPr>
              <a:t>1.4 	Distinguishable</a:t>
            </a:r>
          </a:p>
          <a:p>
            <a:pPr marL="0" indent="0">
              <a:buClr>
                <a:schemeClr val="bg1"/>
              </a:buClr>
              <a:buNone/>
            </a:pPr>
            <a:endParaRPr lang="en-US" sz="2800" dirty="0">
              <a:latin typeface="Open Sans" panose="020B0606030504020204" pitchFamily="34" charset="0"/>
              <a:ea typeface="Open Sans" panose="020B0606030504020204" pitchFamily="34" charset="0"/>
              <a:cs typeface="Open Sans" panose="020B0606030504020204" pitchFamily="34" charset="0"/>
            </a:endParaRPr>
          </a:p>
        </p:txBody>
      </p:sp>
      <p:sp>
        <p:nvSpPr>
          <p:cNvPr id="8" name="Rectangle 7">
            <a:extLst>
              <a:ext uri="{FF2B5EF4-FFF2-40B4-BE49-F238E27FC236}">
                <a16:creationId xmlns:a16="http://schemas.microsoft.com/office/drawing/2014/main" id="{3DCB822B-119C-E1F2-96F0-E14DF56B50FD}"/>
              </a:ext>
            </a:extLst>
          </p:cNvPr>
          <p:cNvSpPr/>
          <p:nvPr/>
        </p:nvSpPr>
        <p:spPr>
          <a:xfrm>
            <a:off x="121646" y="3676650"/>
            <a:ext cx="399350" cy="3181350"/>
          </a:xfrm>
          <a:prstGeom prst="rect">
            <a:avLst/>
          </a:prstGeom>
          <a:solidFill>
            <a:srgbClr val="E47A7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Slide Number Placeholder 3">
            <a:extLst>
              <a:ext uri="{FF2B5EF4-FFF2-40B4-BE49-F238E27FC236}">
                <a16:creationId xmlns:a16="http://schemas.microsoft.com/office/drawing/2014/main" id="{0DD571FF-65E7-3534-2C82-6A3139C2BCB9}"/>
              </a:ext>
            </a:extLst>
          </p:cNvPr>
          <p:cNvSpPr txBox="1">
            <a:spLocks/>
          </p:cNvSpPr>
          <p:nvPr/>
        </p:nvSpPr>
        <p:spPr>
          <a:xfrm>
            <a:off x="33559" y="658369"/>
            <a:ext cx="487438" cy="301752"/>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4FAB73BC-B049-4115-A692-8D63A059BFB8}" type="slidenum">
              <a:rPr lang="en-US" smtClean="0"/>
              <a:pPr/>
              <a:t>28</a:t>
            </a:fld>
            <a:endParaRPr lang="en-US" dirty="0"/>
          </a:p>
        </p:txBody>
      </p:sp>
      <p:sp>
        <p:nvSpPr>
          <p:cNvPr id="9" name="Rectangle 8">
            <a:extLst>
              <a:ext uri="{FF2B5EF4-FFF2-40B4-BE49-F238E27FC236}">
                <a16:creationId xmlns:a16="http://schemas.microsoft.com/office/drawing/2014/main" id="{0C201E81-3FBA-3FB1-9248-738B1BA1D700}"/>
              </a:ext>
            </a:extLst>
          </p:cNvPr>
          <p:cNvSpPr/>
          <p:nvPr/>
        </p:nvSpPr>
        <p:spPr>
          <a:xfrm rot="16200000">
            <a:off x="7491953" y="-546848"/>
            <a:ext cx="399350" cy="9000744"/>
          </a:xfrm>
          <a:prstGeom prst="rect">
            <a:avLst/>
          </a:prstGeom>
          <a:solidFill>
            <a:srgbClr val="EF503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41513215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675F6CB7-DADF-5D5F-3608-78F7C2175AB6}"/>
              </a:ext>
            </a:extLst>
          </p:cNvPr>
          <p:cNvSpPr/>
          <p:nvPr/>
        </p:nvSpPr>
        <p:spPr>
          <a:xfrm>
            <a:off x="842390" y="0"/>
            <a:ext cx="11349609" cy="3429000"/>
          </a:xfrm>
          <a:prstGeom prst="rect">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Content Placeholder 2">
            <a:extLst>
              <a:ext uri="{FF2B5EF4-FFF2-40B4-BE49-F238E27FC236}">
                <a16:creationId xmlns:a16="http://schemas.microsoft.com/office/drawing/2014/main" id="{6F72C2DD-BB46-E41E-1FEC-1751A7251B10}"/>
              </a:ext>
            </a:extLst>
          </p:cNvPr>
          <p:cNvSpPr txBox="1">
            <a:spLocks/>
          </p:cNvSpPr>
          <p:nvPr/>
        </p:nvSpPr>
        <p:spPr>
          <a:xfrm>
            <a:off x="1106424" y="393192"/>
            <a:ext cx="10596245" cy="539496"/>
          </a:xfrm>
          <a:prstGeom prst="rect">
            <a:avLst/>
          </a:prstGeom>
        </p:spPr>
        <p:txBody>
          <a:bodyPr>
            <a:normAutofit/>
          </a:bodyPr>
          <a:lstStyle>
            <a:lvl1pPr marL="182880" indent="-182880" algn="l" defTabSz="914400" rtl="0" eaLnBrk="1" latinLnBrk="0" hangingPunct="1">
              <a:lnSpc>
                <a:spcPct val="90000"/>
              </a:lnSpc>
              <a:spcBef>
                <a:spcPts val="1200"/>
              </a:spcBef>
              <a:spcAft>
                <a:spcPts val="200"/>
              </a:spcAft>
              <a:buClr>
                <a:schemeClr val="tx1"/>
              </a:buClr>
              <a:buFont typeface="Wingdings" pitchFamily="2" charset="2"/>
              <a:buChar char=""/>
              <a:defRPr sz="2200" kern="1200" spc="0">
                <a:solidFill>
                  <a:schemeClr val="bg1"/>
                </a:solidFill>
                <a:latin typeface="+mn-lt"/>
                <a:ea typeface="Dotum" panose="020B0600000101010101" pitchFamily="34" charset="-127"/>
                <a:cs typeface="+mn-cs"/>
              </a:defRPr>
            </a:lvl1pPr>
            <a:lvl2pPr marL="411480" indent="-182880" algn="l" defTabSz="914400" rtl="0" eaLnBrk="1" latinLnBrk="0" hangingPunct="1">
              <a:lnSpc>
                <a:spcPct val="90000"/>
              </a:lnSpc>
              <a:spcBef>
                <a:spcPts val="200"/>
              </a:spcBef>
              <a:spcAft>
                <a:spcPts val="400"/>
              </a:spcAft>
              <a:buClr>
                <a:schemeClr val="tx1"/>
              </a:buClr>
              <a:buFont typeface="Wingdings" pitchFamily="2" charset="2"/>
              <a:buChar char=""/>
              <a:defRPr sz="2000" kern="1200" spc="0">
                <a:solidFill>
                  <a:schemeClr val="bg1"/>
                </a:solidFill>
                <a:latin typeface="+mn-lt"/>
                <a:ea typeface="Dotum" panose="020B0600000101010101" pitchFamily="34" charset="-127"/>
                <a:cs typeface="+mn-cs"/>
              </a:defRPr>
            </a:lvl2pPr>
            <a:lvl3pPr marL="640080" indent="-182880" algn="l" defTabSz="914400" rtl="0" eaLnBrk="1" latinLnBrk="0" hangingPunct="1">
              <a:lnSpc>
                <a:spcPct val="90000"/>
              </a:lnSpc>
              <a:spcBef>
                <a:spcPts val="200"/>
              </a:spcBef>
              <a:spcAft>
                <a:spcPts val="400"/>
              </a:spcAft>
              <a:buClr>
                <a:schemeClr val="tx1"/>
              </a:buClr>
              <a:buFont typeface="Wingdings" pitchFamily="2" charset="2"/>
              <a:buChar char=""/>
              <a:defRPr sz="1800" kern="1200" spc="0">
                <a:solidFill>
                  <a:schemeClr val="bg1"/>
                </a:solidFill>
                <a:latin typeface="+mn-lt"/>
                <a:ea typeface="Dotum" panose="020B0600000101010101" pitchFamily="34" charset="-127"/>
                <a:cs typeface="+mn-cs"/>
              </a:defRPr>
            </a:lvl3pPr>
            <a:lvl4pPr marL="868680" indent="-182880" algn="l" defTabSz="914400" rtl="0" eaLnBrk="1" latinLnBrk="0" hangingPunct="1">
              <a:lnSpc>
                <a:spcPct val="90000"/>
              </a:lnSpc>
              <a:spcBef>
                <a:spcPts val="200"/>
              </a:spcBef>
              <a:spcAft>
                <a:spcPts val="400"/>
              </a:spcAft>
              <a:buClr>
                <a:schemeClr val="tx1"/>
              </a:buClr>
              <a:buFont typeface="Wingdings" pitchFamily="2" charset="2"/>
              <a:buChar char=""/>
              <a:defRPr sz="1600" kern="1200" spc="0">
                <a:solidFill>
                  <a:schemeClr val="bg1"/>
                </a:solidFill>
                <a:latin typeface="+mn-lt"/>
                <a:ea typeface="Dotum" panose="020B0600000101010101" pitchFamily="34" charset="-127"/>
                <a:cs typeface="+mn-cs"/>
              </a:defRPr>
            </a:lvl4pPr>
            <a:lvl5pPr marL="1097280" indent="-182880" algn="l" defTabSz="914400" rtl="0" eaLnBrk="1" latinLnBrk="0" hangingPunct="1">
              <a:lnSpc>
                <a:spcPct val="90000"/>
              </a:lnSpc>
              <a:spcBef>
                <a:spcPts val="200"/>
              </a:spcBef>
              <a:spcAft>
                <a:spcPts val="400"/>
              </a:spcAft>
              <a:buClr>
                <a:schemeClr val="tx1"/>
              </a:buClr>
              <a:buFont typeface="Wingdings" pitchFamily="2" charset="2"/>
              <a:buChar char=""/>
              <a:defRPr sz="1600" kern="1200" spc="0">
                <a:solidFill>
                  <a:schemeClr val="bg1"/>
                </a:solidFill>
                <a:latin typeface="+mn-lt"/>
                <a:ea typeface="Dotum" panose="020B0600000101010101" pitchFamily="34" charset="-127"/>
                <a:cs typeface="+mn-cs"/>
              </a:defRPr>
            </a:lvl5pPr>
            <a:lvl6pPr marL="1284600" indent="-22860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6pPr>
            <a:lvl7pPr marL="1471800" indent="-22860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7pPr>
            <a:lvl8pPr marL="1629000" indent="-22860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8pPr>
            <a:lvl9pPr marL="1806200" indent="-22860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9pPr>
          </a:lstStyle>
          <a:p>
            <a:pPr marL="0" indent="0">
              <a:buNone/>
            </a:pPr>
            <a:r>
              <a:rPr lang="en-US" sz="2800" b="1" dirty="0">
                <a:latin typeface="Montserrat SemiBold" panose="00000700000000000000" pitchFamily="50" charset="0"/>
                <a:ea typeface="Open Sans" panose="020B0606030504020204" pitchFamily="34" charset="0"/>
                <a:cs typeface="Open Sans" panose="020B0606030504020204" pitchFamily="34" charset="0"/>
              </a:rPr>
              <a:t>WCAG 2.1</a:t>
            </a:r>
            <a:endParaRPr lang="en-US" sz="3600" dirty="0">
              <a:latin typeface="Montserrat SemiBold" panose="00000700000000000000" pitchFamily="50" charset="0"/>
            </a:endParaRPr>
          </a:p>
          <a:p>
            <a:pPr marL="0" indent="0" algn="ctr">
              <a:buFont typeface="Wingdings" pitchFamily="2" charset="2"/>
              <a:buNone/>
            </a:pPr>
            <a:endParaRPr lang="en-US" sz="3600" dirty="0">
              <a:solidFill>
                <a:srgbClr val="FFFF00"/>
              </a:solidFill>
            </a:endParaRPr>
          </a:p>
        </p:txBody>
      </p:sp>
      <p:pic>
        <p:nvPicPr>
          <p:cNvPr id="2050" name="Picture 2" descr="Log in | WACA">
            <a:extLst>
              <a:ext uri="{FF2B5EF4-FFF2-40B4-BE49-F238E27FC236}">
                <a16:creationId xmlns:a16="http://schemas.microsoft.com/office/drawing/2014/main" id="{29881468-FDC6-FE4F-BAA2-1645F3C4C85C}"/>
              </a:ext>
            </a:extLst>
          </p:cNvPr>
          <p:cNvPicPr>
            <a:picLocks noChangeAspect="1" noChangeArrowheads="1"/>
          </p:cNvPicPr>
          <p:nvPr/>
        </p:nvPicPr>
        <p:blipFill rotWithShape="1">
          <a:blip r:embed="rId2">
            <a:grayscl/>
            <a:extLst>
              <a:ext uri="{28A0092B-C50C-407E-A947-70E740481C1C}">
                <a14:useLocalDpi xmlns:a14="http://schemas.microsoft.com/office/drawing/2010/main" val="0"/>
              </a:ext>
            </a:extLst>
          </a:blip>
          <a:srcRect t="24320" b="24564"/>
          <a:stretch/>
        </p:blipFill>
        <p:spPr bwMode="auto">
          <a:xfrm>
            <a:off x="842391" y="3592755"/>
            <a:ext cx="10860278" cy="3118941"/>
          </a:xfrm>
          <a:prstGeom prst="rect">
            <a:avLst/>
          </a:prstGeom>
          <a:noFill/>
          <a:extLst>
            <a:ext uri="{909E8E84-426E-40DD-AFC4-6F175D3DCCD1}">
              <a14:hiddenFill xmlns:a14="http://schemas.microsoft.com/office/drawing/2010/main">
                <a:solidFill>
                  <a:srgbClr val="FFFFFF"/>
                </a:solidFill>
              </a14:hiddenFill>
            </a:ext>
          </a:extLst>
        </p:spPr>
      </p:pic>
      <p:sp>
        <p:nvSpPr>
          <p:cNvPr id="2" name="Content Placeholder 2">
            <a:extLst>
              <a:ext uri="{FF2B5EF4-FFF2-40B4-BE49-F238E27FC236}">
                <a16:creationId xmlns:a16="http://schemas.microsoft.com/office/drawing/2014/main" id="{21849E64-8F9E-B568-C818-F96D1FFCE4F5}"/>
              </a:ext>
            </a:extLst>
          </p:cNvPr>
          <p:cNvSpPr txBox="1">
            <a:spLocks/>
          </p:cNvSpPr>
          <p:nvPr/>
        </p:nvSpPr>
        <p:spPr>
          <a:xfrm>
            <a:off x="1106424" y="932688"/>
            <a:ext cx="10596244" cy="2332556"/>
          </a:xfrm>
          <a:prstGeom prst="rect">
            <a:avLst/>
          </a:prstGeom>
        </p:spPr>
        <p:txBody>
          <a:bodyPr>
            <a:normAutofit fontScale="55000" lnSpcReduction="20000"/>
          </a:bodyPr>
          <a:lstStyle>
            <a:lvl1pPr marL="182880" indent="-182880" algn="l" defTabSz="914400" rtl="0" eaLnBrk="1" latinLnBrk="0" hangingPunct="1">
              <a:lnSpc>
                <a:spcPct val="90000"/>
              </a:lnSpc>
              <a:spcBef>
                <a:spcPts val="1200"/>
              </a:spcBef>
              <a:spcAft>
                <a:spcPts val="200"/>
              </a:spcAft>
              <a:buClr>
                <a:schemeClr val="tx1"/>
              </a:buClr>
              <a:buFont typeface="Wingdings" pitchFamily="2" charset="2"/>
              <a:buChar char=""/>
              <a:defRPr sz="2200" kern="1200" spc="0">
                <a:solidFill>
                  <a:schemeClr val="bg1"/>
                </a:solidFill>
                <a:latin typeface="+mn-lt"/>
                <a:ea typeface="Dotum" panose="020B0600000101010101" pitchFamily="34" charset="-127"/>
                <a:cs typeface="+mn-cs"/>
              </a:defRPr>
            </a:lvl1pPr>
            <a:lvl2pPr marL="411480" indent="-182880" algn="l" defTabSz="914400" rtl="0" eaLnBrk="1" latinLnBrk="0" hangingPunct="1">
              <a:lnSpc>
                <a:spcPct val="90000"/>
              </a:lnSpc>
              <a:spcBef>
                <a:spcPts val="200"/>
              </a:spcBef>
              <a:spcAft>
                <a:spcPts val="400"/>
              </a:spcAft>
              <a:buClr>
                <a:schemeClr val="tx1"/>
              </a:buClr>
              <a:buFont typeface="Wingdings" pitchFamily="2" charset="2"/>
              <a:buChar char=""/>
              <a:defRPr sz="2000" kern="1200" spc="0">
                <a:solidFill>
                  <a:schemeClr val="bg1"/>
                </a:solidFill>
                <a:latin typeface="+mn-lt"/>
                <a:ea typeface="Dotum" panose="020B0600000101010101" pitchFamily="34" charset="-127"/>
                <a:cs typeface="+mn-cs"/>
              </a:defRPr>
            </a:lvl2pPr>
            <a:lvl3pPr marL="640080" indent="-182880" algn="l" defTabSz="914400" rtl="0" eaLnBrk="1" latinLnBrk="0" hangingPunct="1">
              <a:lnSpc>
                <a:spcPct val="90000"/>
              </a:lnSpc>
              <a:spcBef>
                <a:spcPts val="200"/>
              </a:spcBef>
              <a:spcAft>
                <a:spcPts val="400"/>
              </a:spcAft>
              <a:buClr>
                <a:schemeClr val="tx1"/>
              </a:buClr>
              <a:buFont typeface="Wingdings" pitchFamily="2" charset="2"/>
              <a:buChar char=""/>
              <a:defRPr sz="1800" kern="1200" spc="0">
                <a:solidFill>
                  <a:schemeClr val="bg1"/>
                </a:solidFill>
                <a:latin typeface="+mn-lt"/>
                <a:ea typeface="Dotum" panose="020B0600000101010101" pitchFamily="34" charset="-127"/>
                <a:cs typeface="+mn-cs"/>
              </a:defRPr>
            </a:lvl3pPr>
            <a:lvl4pPr marL="868680" indent="-182880" algn="l" defTabSz="914400" rtl="0" eaLnBrk="1" latinLnBrk="0" hangingPunct="1">
              <a:lnSpc>
                <a:spcPct val="90000"/>
              </a:lnSpc>
              <a:spcBef>
                <a:spcPts val="200"/>
              </a:spcBef>
              <a:spcAft>
                <a:spcPts val="400"/>
              </a:spcAft>
              <a:buClr>
                <a:schemeClr val="tx1"/>
              </a:buClr>
              <a:buFont typeface="Wingdings" pitchFamily="2" charset="2"/>
              <a:buChar char=""/>
              <a:defRPr sz="1600" kern="1200" spc="0">
                <a:solidFill>
                  <a:schemeClr val="bg1"/>
                </a:solidFill>
                <a:latin typeface="+mn-lt"/>
                <a:ea typeface="Dotum" panose="020B0600000101010101" pitchFamily="34" charset="-127"/>
                <a:cs typeface="+mn-cs"/>
              </a:defRPr>
            </a:lvl4pPr>
            <a:lvl5pPr marL="1097280" indent="-182880" algn="l" defTabSz="914400" rtl="0" eaLnBrk="1" latinLnBrk="0" hangingPunct="1">
              <a:lnSpc>
                <a:spcPct val="90000"/>
              </a:lnSpc>
              <a:spcBef>
                <a:spcPts val="200"/>
              </a:spcBef>
              <a:spcAft>
                <a:spcPts val="400"/>
              </a:spcAft>
              <a:buClr>
                <a:schemeClr val="tx1"/>
              </a:buClr>
              <a:buFont typeface="Wingdings" pitchFamily="2" charset="2"/>
              <a:buChar char=""/>
              <a:defRPr sz="1600" kern="1200" spc="0">
                <a:solidFill>
                  <a:schemeClr val="bg1"/>
                </a:solidFill>
                <a:latin typeface="+mn-lt"/>
                <a:ea typeface="Dotum" panose="020B0600000101010101" pitchFamily="34" charset="-127"/>
                <a:cs typeface="+mn-cs"/>
              </a:defRPr>
            </a:lvl5pPr>
            <a:lvl6pPr marL="1284600" indent="-22860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6pPr>
            <a:lvl7pPr marL="1471800" indent="-22860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7pPr>
            <a:lvl8pPr marL="1629000" indent="-22860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8pPr>
            <a:lvl9pPr marL="1806200" indent="-22860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9pPr>
          </a:lstStyle>
          <a:p>
            <a:pPr marL="0" indent="0">
              <a:buClr>
                <a:schemeClr val="bg1"/>
              </a:buClr>
              <a:buNone/>
            </a:pPr>
            <a:r>
              <a:rPr lang="en-US" sz="3600" b="1" u="sng" dirty="0">
                <a:latin typeface="Open Sans" panose="020B0606030504020204" pitchFamily="34" charset="0"/>
                <a:ea typeface="Open Sans" panose="020B0606030504020204" pitchFamily="34" charset="0"/>
                <a:cs typeface="Open Sans" panose="020B0606030504020204" pitchFamily="34" charset="0"/>
              </a:rPr>
              <a:t>Operable</a:t>
            </a:r>
            <a:r>
              <a:rPr lang="en-US" sz="3600" b="1" dirty="0">
                <a:latin typeface="Open Sans" panose="020B0606030504020204" pitchFamily="34" charset="0"/>
                <a:ea typeface="Open Sans" panose="020B0606030504020204" pitchFamily="34" charset="0"/>
                <a:cs typeface="Open Sans" panose="020B0606030504020204" pitchFamily="34" charset="0"/>
              </a:rPr>
              <a:t>:</a:t>
            </a:r>
          </a:p>
          <a:p>
            <a:pPr marL="0" indent="0">
              <a:buClr>
                <a:schemeClr val="bg1"/>
              </a:buClr>
              <a:buNone/>
            </a:pPr>
            <a:r>
              <a:rPr lang="en-US" sz="3600" dirty="0">
                <a:latin typeface="Open Sans" panose="020B0606030504020204" pitchFamily="34" charset="0"/>
                <a:ea typeface="Open Sans" panose="020B0606030504020204" pitchFamily="34" charset="0"/>
                <a:cs typeface="Open Sans" panose="020B0606030504020204" pitchFamily="34" charset="0"/>
              </a:rPr>
              <a:t>2.1 	Keyboard Accessible</a:t>
            </a:r>
          </a:p>
          <a:p>
            <a:pPr marL="0" indent="0">
              <a:buClr>
                <a:schemeClr val="bg1"/>
              </a:buClr>
              <a:buNone/>
            </a:pPr>
            <a:r>
              <a:rPr lang="en-US" sz="3600" dirty="0">
                <a:latin typeface="Open Sans" panose="020B0606030504020204" pitchFamily="34" charset="0"/>
                <a:ea typeface="Open Sans" panose="020B0606030504020204" pitchFamily="34" charset="0"/>
                <a:cs typeface="Open Sans" panose="020B0606030504020204" pitchFamily="34" charset="0"/>
              </a:rPr>
              <a:t>2.2	Enough Time</a:t>
            </a:r>
          </a:p>
          <a:p>
            <a:pPr marL="0" indent="0">
              <a:buClr>
                <a:schemeClr val="bg1"/>
              </a:buClr>
              <a:buNone/>
            </a:pPr>
            <a:r>
              <a:rPr lang="en-US" sz="3600" dirty="0">
                <a:latin typeface="Open Sans" panose="020B0606030504020204" pitchFamily="34" charset="0"/>
                <a:ea typeface="Open Sans" panose="020B0606030504020204" pitchFamily="34" charset="0"/>
                <a:cs typeface="Open Sans" panose="020B0606030504020204" pitchFamily="34" charset="0"/>
              </a:rPr>
              <a:t>2.3	Seizures</a:t>
            </a:r>
          </a:p>
          <a:p>
            <a:pPr marL="0" indent="0">
              <a:buClr>
                <a:schemeClr val="bg1"/>
              </a:buClr>
              <a:buNone/>
            </a:pPr>
            <a:r>
              <a:rPr lang="en-US" sz="3600" dirty="0">
                <a:latin typeface="Open Sans" panose="020B0606030504020204" pitchFamily="34" charset="0"/>
                <a:ea typeface="Open Sans" panose="020B0606030504020204" pitchFamily="34" charset="0"/>
                <a:cs typeface="Open Sans" panose="020B0606030504020204" pitchFamily="34" charset="0"/>
              </a:rPr>
              <a:t>2.4 	Navigable</a:t>
            </a:r>
          </a:p>
          <a:p>
            <a:pPr marL="0" indent="0">
              <a:buClr>
                <a:schemeClr val="bg1"/>
              </a:buClr>
              <a:buNone/>
            </a:pPr>
            <a:r>
              <a:rPr lang="en-US" sz="3600" dirty="0">
                <a:latin typeface="Open Sans" panose="020B0606030504020204" pitchFamily="34" charset="0"/>
                <a:ea typeface="Open Sans" panose="020B0606030504020204" pitchFamily="34" charset="0"/>
                <a:cs typeface="Open Sans" panose="020B0606030504020204" pitchFamily="34" charset="0"/>
              </a:rPr>
              <a:t>2.5 	Input Modalities</a:t>
            </a:r>
          </a:p>
          <a:p>
            <a:pPr marL="514350" indent="-514350">
              <a:buClr>
                <a:schemeClr val="bg1"/>
              </a:buClr>
              <a:buAutoNum type="arabicPeriod"/>
            </a:pPr>
            <a:endParaRPr lang="en-US" sz="2800" dirty="0">
              <a:latin typeface="Open Sans" panose="020B0606030504020204" pitchFamily="34" charset="0"/>
              <a:ea typeface="Open Sans" panose="020B0606030504020204" pitchFamily="34" charset="0"/>
              <a:cs typeface="Open Sans" panose="020B0606030504020204" pitchFamily="34" charset="0"/>
            </a:endParaRPr>
          </a:p>
        </p:txBody>
      </p:sp>
      <p:sp>
        <p:nvSpPr>
          <p:cNvPr id="5" name="Rectangle 4">
            <a:extLst>
              <a:ext uri="{FF2B5EF4-FFF2-40B4-BE49-F238E27FC236}">
                <a16:creationId xmlns:a16="http://schemas.microsoft.com/office/drawing/2014/main" id="{ABFE48CF-5AEC-DF80-CE65-19CE0E12A4E7}"/>
              </a:ext>
            </a:extLst>
          </p:cNvPr>
          <p:cNvSpPr/>
          <p:nvPr/>
        </p:nvSpPr>
        <p:spPr>
          <a:xfrm rot="16200000">
            <a:off x="7491953" y="-3907505"/>
            <a:ext cx="399350" cy="9000744"/>
          </a:xfrm>
          <a:prstGeom prst="rect">
            <a:avLst/>
          </a:prstGeom>
          <a:solidFill>
            <a:srgbClr val="EF503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lide Number Placeholder 3">
            <a:extLst>
              <a:ext uri="{FF2B5EF4-FFF2-40B4-BE49-F238E27FC236}">
                <a16:creationId xmlns:a16="http://schemas.microsoft.com/office/drawing/2014/main" id="{636E0246-A165-1B19-8DC4-1C15B977E1C0}"/>
              </a:ext>
            </a:extLst>
          </p:cNvPr>
          <p:cNvSpPr txBox="1">
            <a:spLocks/>
          </p:cNvSpPr>
          <p:nvPr/>
        </p:nvSpPr>
        <p:spPr>
          <a:xfrm>
            <a:off x="0" y="658369"/>
            <a:ext cx="617093" cy="301752"/>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fld id="{4FAB73BC-B049-4115-A692-8D63A059BFB8}" type="slidenum">
              <a:rPr lang="en-US" smtClean="0"/>
              <a:pPr algn="ctr"/>
              <a:t>29</a:t>
            </a:fld>
            <a:endParaRPr lang="en-US" dirty="0"/>
          </a:p>
        </p:txBody>
      </p:sp>
      <p:sp>
        <p:nvSpPr>
          <p:cNvPr id="7" name="Rectangle 6">
            <a:extLst>
              <a:ext uri="{FF2B5EF4-FFF2-40B4-BE49-F238E27FC236}">
                <a16:creationId xmlns:a16="http://schemas.microsoft.com/office/drawing/2014/main" id="{9B746072-9A69-62C5-91ED-1CF646642C04}"/>
              </a:ext>
            </a:extLst>
          </p:cNvPr>
          <p:cNvSpPr/>
          <p:nvPr/>
        </p:nvSpPr>
        <p:spPr>
          <a:xfrm>
            <a:off x="121646" y="1028700"/>
            <a:ext cx="399350" cy="5829300"/>
          </a:xfrm>
          <a:prstGeom prst="rect">
            <a:avLst/>
          </a:prstGeom>
          <a:solidFill>
            <a:srgbClr val="E47A7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2484943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A360C4D7-0A71-EF21-5DFC-B3CDBBACF388}"/>
              </a:ext>
            </a:extLst>
          </p:cNvPr>
          <p:cNvSpPr/>
          <p:nvPr/>
        </p:nvSpPr>
        <p:spPr>
          <a:xfrm>
            <a:off x="665221" y="3858766"/>
            <a:ext cx="11517561" cy="2999233"/>
          </a:xfrm>
          <a:prstGeom prst="rect">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itle 5">
            <a:extLst>
              <a:ext uri="{FF2B5EF4-FFF2-40B4-BE49-F238E27FC236}">
                <a16:creationId xmlns:a16="http://schemas.microsoft.com/office/drawing/2014/main" id="{FC9EC8E4-E41D-EACA-CBAC-54726D06203B}"/>
              </a:ext>
            </a:extLst>
          </p:cNvPr>
          <p:cNvSpPr>
            <a:spLocks noGrp="1"/>
          </p:cNvSpPr>
          <p:nvPr>
            <p:ph type="title"/>
          </p:nvPr>
        </p:nvSpPr>
        <p:spPr>
          <a:xfrm>
            <a:off x="656004" y="3483863"/>
            <a:ext cx="10879992" cy="749809"/>
          </a:xfrm>
        </p:spPr>
        <p:txBody>
          <a:bodyPr anchor="t"/>
          <a:lstStyle/>
          <a:p>
            <a:r>
              <a:rPr lang="en-US" dirty="0">
                <a:latin typeface="Montserrat SemiBold" panose="00000700000000000000" pitchFamily="50" charset="0"/>
              </a:rPr>
              <a:t>ANSWER</a:t>
            </a:r>
            <a:br>
              <a:rPr lang="en-US" dirty="0">
                <a:latin typeface="Montserrat SemiBold" panose="00000700000000000000" pitchFamily="50" charset="0"/>
              </a:rPr>
            </a:br>
            <a:endParaRPr lang="en-US" sz="2000" b="0" dirty="0">
              <a:latin typeface="Open Sans" panose="020B0606030504020204" pitchFamily="34" charset="0"/>
              <a:ea typeface="Open Sans" panose="020B0606030504020204" pitchFamily="34" charset="0"/>
              <a:cs typeface="Open Sans" panose="020B0606030504020204" pitchFamily="34" charset="0"/>
            </a:endParaRPr>
          </a:p>
        </p:txBody>
      </p:sp>
      <p:sp>
        <p:nvSpPr>
          <p:cNvPr id="3" name="TextBox 2">
            <a:extLst>
              <a:ext uri="{FF2B5EF4-FFF2-40B4-BE49-F238E27FC236}">
                <a16:creationId xmlns:a16="http://schemas.microsoft.com/office/drawing/2014/main" id="{AF0E4B4E-1BB6-FFD3-1ACD-205E57E21792}"/>
              </a:ext>
            </a:extLst>
          </p:cNvPr>
          <p:cNvSpPr txBox="1"/>
          <p:nvPr/>
        </p:nvSpPr>
        <p:spPr>
          <a:xfrm>
            <a:off x="1097280" y="4416552"/>
            <a:ext cx="10438716" cy="1908215"/>
          </a:xfrm>
          <a:prstGeom prst="rect">
            <a:avLst/>
          </a:prstGeom>
          <a:noFill/>
        </p:spPr>
        <p:txBody>
          <a:bodyPr wrap="square" rtlCol="0">
            <a:spAutoFit/>
          </a:bodyPr>
          <a:lstStyle/>
          <a:p>
            <a:pPr marL="342900" indent="-342900">
              <a:buFont typeface="Arial" panose="020B0604020202020204" pitchFamily="34" charset="0"/>
              <a:buChar char="•"/>
            </a:pPr>
            <a:r>
              <a:rPr lang="en-US" sz="2000" dirty="0">
                <a:solidFill>
                  <a:schemeClr val="bg1"/>
                </a:solidFill>
                <a:latin typeface="Open Sans" panose="020B0606030504020204" pitchFamily="34" charset="0"/>
                <a:ea typeface="Open Sans" panose="020B0606030504020204" pitchFamily="34" charset="0"/>
                <a:cs typeface="Open Sans" panose="020B0606030504020204" pitchFamily="34" charset="0"/>
              </a:rPr>
              <a:t>Each has had to resolve a civil rights complaint about the inaccessibility of its information technology, including technology used in online courses.</a:t>
            </a:r>
          </a:p>
          <a:p>
            <a:pPr marL="342900" indent="-342900">
              <a:buFont typeface="Arial" panose="020B0604020202020204" pitchFamily="34" charset="0"/>
              <a:buChar char="•"/>
            </a:pPr>
            <a:endParaRPr lang="en-US" sz="20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a:p>
            <a:pPr marL="342900" indent="-342900">
              <a:buFont typeface="Arial" panose="020B0604020202020204" pitchFamily="34" charset="0"/>
              <a:buChar char="•"/>
            </a:pPr>
            <a:r>
              <a:rPr lang="en-US" sz="2000" dirty="0">
                <a:solidFill>
                  <a:schemeClr val="bg1"/>
                </a:solidFill>
                <a:latin typeface="Open Sans" panose="020B0606030504020204" pitchFamily="34" charset="0"/>
                <a:ea typeface="Open Sans" panose="020B0606030504020204" pitchFamily="34" charset="0"/>
                <a:cs typeface="Open Sans" panose="020B0606030504020204" pitchFamily="34" charset="0"/>
              </a:rPr>
              <a:t>These complaints are usually brought through the Office of Civil Rights of the U.S. Department of Education or the Civil Rights Division of the Department of Justice.</a:t>
            </a:r>
          </a:p>
          <a:p>
            <a:endParaRPr lang="en-US" dirty="0"/>
          </a:p>
        </p:txBody>
      </p:sp>
      <p:sp>
        <p:nvSpPr>
          <p:cNvPr id="5" name="Picture Placeholder 4">
            <a:extLst>
              <a:ext uri="{FF2B5EF4-FFF2-40B4-BE49-F238E27FC236}">
                <a16:creationId xmlns:a16="http://schemas.microsoft.com/office/drawing/2014/main" id="{F6DB5C72-3694-65FC-136F-3A2BA598C807}"/>
              </a:ext>
            </a:extLst>
          </p:cNvPr>
          <p:cNvSpPr>
            <a:spLocks noGrp="1"/>
          </p:cNvSpPr>
          <p:nvPr>
            <p:ph type="pic" sz="quarter" idx="10"/>
          </p:nvPr>
        </p:nvSpPr>
        <p:spPr/>
      </p:sp>
      <p:pic>
        <p:nvPicPr>
          <p:cNvPr id="20484" name="Picture 4" descr="The Importance and Role of Information Technology in Education">
            <a:extLst>
              <a:ext uri="{FF2B5EF4-FFF2-40B4-BE49-F238E27FC236}">
                <a16:creationId xmlns:a16="http://schemas.microsoft.com/office/drawing/2014/main" id="{95C7E941-F9AB-CED6-C238-CB4FFA02D293}"/>
              </a:ext>
            </a:extLst>
          </p:cNvPr>
          <p:cNvPicPr>
            <a:picLocks noChangeAspect="1" noChangeArrowheads="1"/>
          </p:cNvPicPr>
          <p:nvPr/>
        </p:nvPicPr>
        <p:blipFill rotWithShape="1">
          <a:blip r:embed="rId3">
            <a:duotone>
              <a:schemeClr val="accent6">
                <a:shade val="45000"/>
                <a:satMod val="135000"/>
              </a:schemeClr>
              <a:prstClr val="white"/>
            </a:duotone>
            <a:extLst>
              <a:ext uri="{28A0092B-C50C-407E-A947-70E740481C1C}">
                <a14:useLocalDpi xmlns:a14="http://schemas.microsoft.com/office/drawing/2010/main" val="0"/>
              </a:ext>
            </a:extLst>
          </a:blip>
          <a:srcRect b="27972"/>
          <a:stretch/>
        </p:blipFill>
        <p:spPr bwMode="auto">
          <a:xfrm>
            <a:off x="655636" y="12573"/>
            <a:ext cx="11553601" cy="4120515"/>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C1FC0C8E-B1D4-C91D-EA7F-1DA21280242A}"/>
              </a:ext>
            </a:extLst>
          </p:cNvPr>
          <p:cNvSpPr txBox="1"/>
          <p:nvPr/>
        </p:nvSpPr>
        <p:spPr>
          <a:xfrm>
            <a:off x="2745692" y="811779"/>
            <a:ext cx="8721629" cy="3046988"/>
          </a:xfrm>
          <a:prstGeom prst="rect">
            <a:avLst/>
          </a:prstGeom>
          <a:noFill/>
        </p:spPr>
        <p:txBody>
          <a:bodyPr wrap="square" rtlCol="0">
            <a:spAutoFit/>
          </a:bodyPr>
          <a:lstStyle/>
          <a:p>
            <a:r>
              <a:rPr lang="en-US" sz="4800" cap="none" dirty="0">
                <a:latin typeface="Montserrat SemiBold" panose="00000700000000000000" pitchFamily="50" charset="0"/>
              </a:rPr>
              <a:t>Each of these </a:t>
            </a:r>
          </a:p>
          <a:p>
            <a:r>
              <a:rPr lang="en-US" sz="4800" cap="none" dirty="0">
                <a:latin typeface="Montserrat SemiBold" panose="00000700000000000000" pitchFamily="50" charset="0"/>
              </a:rPr>
              <a:t>Post-Secondary Institutions have in common…</a:t>
            </a:r>
            <a:endParaRPr lang="en-US" sz="4800" b="1" dirty="0">
              <a:latin typeface="Montserrat" panose="00000500000000000000" pitchFamily="2" charset="0"/>
            </a:endParaRPr>
          </a:p>
        </p:txBody>
      </p:sp>
      <p:sp>
        <p:nvSpPr>
          <p:cNvPr id="7" name="Rectangle 6">
            <a:extLst>
              <a:ext uri="{FF2B5EF4-FFF2-40B4-BE49-F238E27FC236}">
                <a16:creationId xmlns:a16="http://schemas.microsoft.com/office/drawing/2014/main" id="{6A21E58E-6B80-52A7-345A-59177D9577C4}"/>
              </a:ext>
            </a:extLst>
          </p:cNvPr>
          <p:cNvSpPr/>
          <p:nvPr/>
        </p:nvSpPr>
        <p:spPr>
          <a:xfrm>
            <a:off x="176731" y="1028700"/>
            <a:ext cx="399350" cy="5829300"/>
          </a:xfrm>
          <a:prstGeom prst="rect">
            <a:avLst/>
          </a:prstGeom>
          <a:solidFill>
            <a:srgbClr val="E47A7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Slide Number Placeholder 3">
            <a:extLst>
              <a:ext uri="{FF2B5EF4-FFF2-40B4-BE49-F238E27FC236}">
                <a16:creationId xmlns:a16="http://schemas.microsoft.com/office/drawing/2014/main" id="{042A7448-D462-0EFA-55B2-F0D00223CD90}"/>
              </a:ext>
            </a:extLst>
          </p:cNvPr>
          <p:cNvSpPr txBox="1">
            <a:spLocks/>
          </p:cNvSpPr>
          <p:nvPr/>
        </p:nvSpPr>
        <p:spPr>
          <a:xfrm>
            <a:off x="176731" y="667399"/>
            <a:ext cx="399350" cy="288759"/>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fld id="{4FAB73BC-B049-4115-A692-8D63A059BFB8}" type="slidenum">
              <a:rPr lang="en-US" smtClean="0"/>
              <a:pPr algn="ctr"/>
              <a:t>3</a:t>
            </a:fld>
            <a:endParaRPr lang="en-US" dirty="0"/>
          </a:p>
        </p:txBody>
      </p:sp>
    </p:spTree>
    <p:extLst>
      <p:ext uri="{BB962C8B-B14F-4D97-AF65-F5344CB8AC3E}">
        <p14:creationId xmlns:p14="http://schemas.microsoft.com/office/powerpoint/2010/main" val="50436889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4856CB58-1AA2-1B45-C731-9DEF750949F5}"/>
              </a:ext>
            </a:extLst>
          </p:cNvPr>
          <p:cNvSpPr/>
          <p:nvPr/>
        </p:nvSpPr>
        <p:spPr>
          <a:xfrm>
            <a:off x="638978" y="3431052"/>
            <a:ext cx="11553022" cy="3435682"/>
          </a:xfrm>
          <a:prstGeom prst="rect">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5D81AFC4-762E-BC1D-1ED3-DC081C664394}"/>
              </a:ext>
            </a:extLst>
          </p:cNvPr>
          <p:cNvSpPr>
            <a:spLocks noGrp="1"/>
          </p:cNvSpPr>
          <p:nvPr>
            <p:ph type="title"/>
          </p:nvPr>
        </p:nvSpPr>
        <p:spPr/>
        <p:txBody>
          <a:bodyPr/>
          <a:lstStyle/>
          <a:p>
            <a:endParaRPr lang="en-US" dirty="0">
              <a:solidFill>
                <a:srgbClr val="EF5039"/>
              </a:solidFill>
            </a:endParaRPr>
          </a:p>
        </p:txBody>
      </p:sp>
      <p:pic>
        <p:nvPicPr>
          <p:cNvPr id="6" name="Picture 2" descr="Log in | WACA">
            <a:extLst>
              <a:ext uri="{FF2B5EF4-FFF2-40B4-BE49-F238E27FC236}">
                <a16:creationId xmlns:a16="http://schemas.microsoft.com/office/drawing/2014/main" id="{8388C216-E4B9-0987-522D-E52C3D3230ED}"/>
              </a:ext>
            </a:extLst>
          </p:cNvPr>
          <p:cNvPicPr>
            <a:picLocks noChangeAspect="1" noChangeArrowheads="1"/>
          </p:cNvPicPr>
          <p:nvPr/>
        </p:nvPicPr>
        <p:blipFill rotWithShape="1">
          <a:blip r:embed="rId2">
            <a:grayscl/>
            <a:extLst>
              <a:ext uri="{28A0092B-C50C-407E-A947-70E740481C1C}">
                <a14:useLocalDpi xmlns:a14="http://schemas.microsoft.com/office/drawing/2010/main" val="0"/>
              </a:ext>
            </a:extLst>
          </a:blip>
          <a:srcRect t="24320" b="24564"/>
          <a:stretch/>
        </p:blipFill>
        <p:spPr bwMode="auto">
          <a:xfrm>
            <a:off x="646064" y="163367"/>
            <a:ext cx="10860278" cy="3118941"/>
          </a:xfrm>
          <a:prstGeom prst="rect">
            <a:avLst/>
          </a:prstGeom>
          <a:noFill/>
          <a:extLst>
            <a:ext uri="{909E8E84-426E-40DD-AFC4-6F175D3DCCD1}">
              <a14:hiddenFill xmlns:a14="http://schemas.microsoft.com/office/drawing/2010/main">
                <a:solidFill>
                  <a:srgbClr val="FFFFFF"/>
                </a:solidFill>
              </a14:hiddenFill>
            </a:ext>
          </a:extLst>
        </p:spPr>
      </p:pic>
      <p:sp>
        <p:nvSpPr>
          <p:cNvPr id="3" name="Content Placeholder 2">
            <a:extLst>
              <a:ext uri="{FF2B5EF4-FFF2-40B4-BE49-F238E27FC236}">
                <a16:creationId xmlns:a16="http://schemas.microsoft.com/office/drawing/2014/main" id="{B1100218-998D-81CE-4778-3090F988D708}"/>
              </a:ext>
            </a:extLst>
          </p:cNvPr>
          <p:cNvSpPr txBox="1">
            <a:spLocks/>
          </p:cNvSpPr>
          <p:nvPr/>
        </p:nvSpPr>
        <p:spPr>
          <a:xfrm>
            <a:off x="811452" y="3548822"/>
            <a:ext cx="11046665" cy="531381"/>
          </a:xfrm>
          <a:prstGeom prst="rect">
            <a:avLst/>
          </a:prstGeom>
        </p:spPr>
        <p:txBody>
          <a:bodyPr>
            <a:normAutofit/>
          </a:bodyPr>
          <a:lstStyle>
            <a:lvl1pPr marL="182880" indent="-182880" algn="l" defTabSz="914400" rtl="0" eaLnBrk="1" latinLnBrk="0" hangingPunct="1">
              <a:lnSpc>
                <a:spcPct val="90000"/>
              </a:lnSpc>
              <a:spcBef>
                <a:spcPts val="1200"/>
              </a:spcBef>
              <a:spcAft>
                <a:spcPts val="200"/>
              </a:spcAft>
              <a:buClr>
                <a:schemeClr val="tx1"/>
              </a:buClr>
              <a:buFont typeface="Wingdings" pitchFamily="2" charset="2"/>
              <a:buChar char=""/>
              <a:defRPr sz="2200" kern="1200" spc="0">
                <a:solidFill>
                  <a:schemeClr val="bg1"/>
                </a:solidFill>
                <a:latin typeface="+mn-lt"/>
                <a:ea typeface="Dotum" panose="020B0600000101010101" pitchFamily="34" charset="-127"/>
                <a:cs typeface="+mn-cs"/>
              </a:defRPr>
            </a:lvl1pPr>
            <a:lvl2pPr marL="411480" indent="-182880" algn="l" defTabSz="914400" rtl="0" eaLnBrk="1" latinLnBrk="0" hangingPunct="1">
              <a:lnSpc>
                <a:spcPct val="90000"/>
              </a:lnSpc>
              <a:spcBef>
                <a:spcPts val="200"/>
              </a:spcBef>
              <a:spcAft>
                <a:spcPts val="400"/>
              </a:spcAft>
              <a:buClr>
                <a:schemeClr val="tx1"/>
              </a:buClr>
              <a:buFont typeface="Wingdings" pitchFamily="2" charset="2"/>
              <a:buChar char=""/>
              <a:defRPr sz="2000" kern="1200" spc="0">
                <a:solidFill>
                  <a:schemeClr val="bg1"/>
                </a:solidFill>
                <a:latin typeface="+mn-lt"/>
                <a:ea typeface="Dotum" panose="020B0600000101010101" pitchFamily="34" charset="-127"/>
                <a:cs typeface="+mn-cs"/>
              </a:defRPr>
            </a:lvl2pPr>
            <a:lvl3pPr marL="640080" indent="-182880" algn="l" defTabSz="914400" rtl="0" eaLnBrk="1" latinLnBrk="0" hangingPunct="1">
              <a:lnSpc>
                <a:spcPct val="90000"/>
              </a:lnSpc>
              <a:spcBef>
                <a:spcPts val="200"/>
              </a:spcBef>
              <a:spcAft>
                <a:spcPts val="400"/>
              </a:spcAft>
              <a:buClr>
                <a:schemeClr val="tx1"/>
              </a:buClr>
              <a:buFont typeface="Wingdings" pitchFamily="2" charset="2"/>
              <a:buChar char=""/>
              <a:defRPr sz="1800" kern="1200" spc="0">
                <a:solidFill>
                  <a:schemeClr val="bg1"/>
                </a:solidFill>
                <a:latin typeface="+mn-lt"/>
                <a:ea typeface="Dotum" panose="020B0600000101010101" pitchFamily="34" charset="-127"/>
                <a:cs typeface="+mn-cs"/>
              </a:defRPr>
            </a:lvl3pPr>
            <a:lvl4pPr marL="868680" indent="-182880" algn="l" defTabSz="914400" rtl="0" eaLnBrk="1" latinLnBrk="0" hangingPunct="1">
              <a:lnSpc>
                <a:spcPct val="90000"/>
              </a:lnSpc>
              <a:spcBef>
                <a:spcPts val="200"/>
              </a:spcBef>
              <a:spcAft>
                <a:spcPts val="400"/>
              </a:spcAft>
              <a:buClr>
                <a:schemeClr val="tx1"/>
              </a:buClr>
              <a:buFont typeface="Wingdings" pitchFamily="2" charset="2"/>
              <a:buChar char=""/>
              <a:defRPr sz="1600" kern="1200" spc="0">
                <a:solidFill>
                  <a:schemeClr val="bg1"/>
                </a:solidFill>
                <a:latin typeface="+mn-lt"/>
                <a:ea typeface="Dotum" panose="020B0600000101010101" pitchFamily="34" charset="-127"/>
                <a:cs typeface="+mn-cs"/>
              </a:defRPr>
            </a:lvl4pPr>
            <a:lvl5pPr marL="1097280" indent="-182880" algn="l" defTabSz="914400" rtl="0" eaLnBrk="1" latinLnBrk="0" hangingPunct="1">
              <a:lnSpc>
                <a:spcPct val="90000"/>
              </a:lnSpc>
              <a:spcBef>
                <a:spcPts val="200"/>
              </a:spcBef>
              <a:spcAft>
                <a:spcPts val="400"/>
              </a:spcAft>
              <a:buClr>
                <a:schemeClr val="tx1"/>
              </a:buClr>
              <a:buFont typeface="Wingdings" pitchFamily="2" charset="2"/>
              <a:buChar char=""/>
              <a:defRPr sz="1600" kern="1200" spc="0">
                <a:solidFill>
                  <a:schemeClr val="bg1"/>
                </a:solidFill>
                <a:latin typeface="+mn-lt"/>
                <a:ea typeface="Dotum" panose="020B0600000101010101" pitchFamily="34" charset="-127"/>
                <a:cs typeface="+mn-cs"/>
              </a:defRPr>
            </a:lvl5pPr>
            <a:lvl6pPr marL="1284600" indent="-22860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6pPr>
            <a:lvl7pPr marL="1471800" indent="-22860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7pPr>
            <a:lvl8pPr marL="1629000" indent="-22860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8pPr>
            <a:lvl9pPr marL="1806200" indent="-22860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9pPr>
          </a:lstStyle>
          <a:p>
            <a:pPr marL="0" indent="0">
              <a:buNone/>
            </a:pPr>
            <a:r>
              <a:rPr lang="en-US" sz="2800" b="1" dirty="0">
                <a:latin typeface="Montserrat SemiBold" panose="00000700000000000000" pitchFamily="50" charset="0"/>
                <a:ea typeface="Open Sans" panose="020B0606030504020204" pitchFamily="34" charset="0"/>
                <a:cs typeface="Open Sans" panose="020B0606030504020204" pitchFamily="34" charset="0"/>
              </a:rPr>
              <a:t>WCAG 2.1</a:t>
            </a:r>
            <a:endParaRPr lang="en-US" sz="3600" dirty="0">
              <a:latin typeface="Montserrat SemiBold" panose="00000700000000000000" pitchFamily="50" charset="0"/>
            </a:endParaRPr>
          </a:p>
          <a:p>
            <a:pPr marL="0" indent="0" algn="ctr">
              <a:buFont typeface="Wingdings" pitchFamily="2" charset="2"/>
              <a:buNone/>
            </a:pPr>
            <a:endParaRPr lang="en-US" sz="3600" dirty="0">
              <a:solidFill>
                <a:srgbClr val="FFFF00"/>
              </a:solidFill>
            </a:endParaRPr>
          </a:p>
        </p:txBody>
      </p:sp>
      <p:sp>
        <p:nvSpPr>
          <p:cNvPr id="4" name="Content Placeholder 2">
            <a:extLst>
              <a:ext uri="{FF2B5EF4-FFF2-40B4-BE49-F238E27FC236}">
                <a16:creationId xmlns:a16="http://schemas.microsoft.com/office/drawing/2014/main" id="{D9486586-9C08-4150-2E71-1AED86DCDC33}"/>
              </a:ext>
            </a:extLst>
          </p:cNvPr>
          <p:cNvSpPr txBox="1">
            <a:spLocks/>
          </p:cNvSpPr>
          <p:nvPr/>
        </p:nvSpPr>
        <p:spPr>
          <a:xfrm>
            <a:off x="811451" y="4197973"/>
            <a:ext cx="11046665" cy="2577730"/>
          </a:xfrm>
          <a:prstGeom prst="rect">
            <a:avLst/>
          </a:prstGeom>
        </p:spPr>
        <p:txBody>
          <a:bodyPr>
            <a:normAutofit fontScale="92500" lnSpcReduction="20000"/>
          </a:bodyPr>
          <a:lstStyle>
            <a:lvl1pPr marL="182880" indent="-182880" algn="l" defTabSz="914400" rtl="0" eaLnBrk="1" latinLnBrk="0" hangingPunct="1">
              <a:lnSpc>
                <a:spcPct val="90000"/>
              </a:lnSpc>
              <a:spcBef>
                <a:spcPts val="1200"/>
              </a:spcBef>
              <a:spcAft>
                <a:spcPts val="200"/>
              </a:spcAft>
              <a:buClr>
                <a:schemeClr val="tx1"/>
              </a:buClr>
              <a:buFont typeface="Wingdings" pitchFamily="2" charset="2"/>
              <a:buChar char=""/>
              <a:defRPr sz="2200" kern="1200" spc="0">
                <a:solidFill>
                  <a:schemeClr val="bg1"/>
                </a:solidFill>
                <a:latin typeface="+mn-lt"/>
                <a:ea typeface="Dotum" panose="020B0600000101010101" pitchFamily="34" charset="-127"/>
                <a:cs typeface="+mn-cs"/>
              </a:defRPr>
            </a:lvl1pPr>
            <a:lvl2pPr marL="411480" indent="-182880" algn="l" defTabSz="914400" rtl="0" eaLnBrk="1" latinLnBrk="0" hangingPunct="1">
              <a:lnSpc>
                <a:spcPct val="90000"/>
              </a:lnSpc>
              <a:spcBef>
                <a:spcPts val="200"/>
              </a:spcBef>
              <a:spcAft>
                <a:spcPts val="400"/>
              </a:spcAft>
              <a:buClr>
                <a:schemeClr val="tx1"/>
              </a:buClr>
              <a:buFont typeface="Wingdings" pitchFamily="2" charset="2"/>
              <a:buChar char=""/>
              <a:defRPr sz="2000" kern="1200" spc="0">
                <a:solidFill>
                  <a:schemeClr val="bg1"/>
                </a:solidFill>
                <a:latin typeface="+mn-lt"/>
                <a:ea typeface="Dotum" panose="020B0600000101010101" pitchFamily="34" charset="-127"/>
                <a:cs typeface="+mn-cs"/>
              </a:defRPr>
            </a:lvl2pPr>
            <a:lvl3pPr marL="640080" indent="-182880" algn="l" defTabSz="914400" rtl="0" eaLnBrk="1" latinLnBrk="0" hangingPunct="1">
              <a:lnSpc>
                <a:spcPct val="90000"/>
              </a:lnSpc>
              <a:spcBef>
                <a:spcPts val="200"/>
              </a:spcBef>
              <a:spcAft>
                <a:spcPts val="400"/>
              </a:spcAft>
              <a:buClr>
                <a:schemeClr val="tx1"/>
              </a:buClr>
              <a:buFont typeface="Wingdings" pitchFamily="2" charset="2"/>
              <a:buChar char=""/>
              <a:defRPr sz="1800" kern="1200" spc="0">
                <a:solidFill>
                  <a:schemeClr val="bg1"/>
                </a:solidFill>
                <a:latin typeface="+mn-lt"/>
                <a:ea typeface="Dotum" panose="020B0600000101010101" pitchFamily="34" charset="-127"/>
                <a:cs typeface="+mn-cs"/>
              </a:defRPr>
            </a:lvl3pPr>
            <a:lvl4pPr marL="868680" indent="-182880" algn="l" defTabSz="914400" rtl="0" eaLnBrk="1" latinLnBrk="0" hangingPunct="1">
              <a:lnSpc>
                <a:spcPct val="90000"/>
              </a:lnSpc>
              <a:spcBef>
                <a:spcPts val="200"/>
              </a:spcBef>
              <a:spcAft>
                <a:spcPts val="400"/>
              </a:spcAft>
              <a:buClr>
                <a:schemeClr val="tx1"/>
              </a:buClr>
              <a:buFont typeface="Wingdings" pitchFamily="2" charset="2"/>
              <a:buChar char=""/>
              <a:defRPr sz="1600" kern="1200" spc="0">
                <a:solidFill>
                  <a:schemeClr val="bg1"/>
                </a:solidFill>
                <a:latin typeface="+mn-lt"/>
                <a:ea typeface="Dotum" panose="020B0600000101010101" pitchFamily="34" charset="-127"/>
                <a:cs typeface="+mn-cs"/>
              </a:defRPr>
            </a:lvl4pPr>
            <a:lvl5pPr marL="1097280" indent="-182880" algn="l" defTabSz="914400" rtl="0" eaLnBrk="1" latinLnBrk="0" hangingPunct="1">
              <a:lnSpc>
                <a:spcPct val="90000"/>
              </a:lnSpc>
              <a:spcBef>
                <a:spcPts val="200"/>
              </a:spcBef>
              <a:spcAft>
                <a:spcPts val="400"/>
              </a:spcAft>
              <a:buClr>
                <a:schemeClr val="tx1"/>
              </a:buClr>
              <a:buFont typeface="Wingdings" pitchFamily="2" charset="2"/>
              <a:buChar char=""/>
              <a:defRPr sz="1600" kern="1200" spc="0">
                <a:solidFill>
                  <a:schemeClr val="bg1"/>
                </a:solidFill>
                <a:latin typeface="+mn-lt"/>
                <a:ea typeface="Dotum" panose="020B0600000101010101" pitchFamily="34" charset="-127"/>
                <a:cs typeface="+mn-cs"/>
              </a:defRPr>
            </a:lvl5pPr>
            <a:lvl6pPr marL="1284600" indent="-22860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6pPr>
            <a:lvl7pPr marL="1471800" indent="-22860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7pPr>
            <a:lvl8pPr marL="1629000" indent="-22860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8pPr>
            <a:lvl9pPr marL="1806200" indent="-22860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9pPr>
          </a:lstStyle>
          <a:p>
            <a:pPr marL="0" indent="0">
              <a:buClr>
                <a:schemeClr val="bg1"/>
              </a:buClr>
              <a:buNone/>
            </a:pPr>
            <a:r>
              <a:rPr lang="en-US" sz="2400" b="1" u="sng" dirty="0">
                <a:latin typeface="Open Sans" panose="020B0606030504020204" pitchFamily="34" charset="0"/>
                <a:ea typeface="Open Sans" panose="020B0606030504020204" pitchFamily="34" charset="0"/>
                <a:cs typeface="Open Sans" panose="020B0606030504020204" pitchFamily="34" charset="0"/>
              </a:rPr>
              <a:t>Understandable</a:t>
            </a:r>
            <a:r>
              <a:rPr lang="en-US" sz="2400" b="1" dirty="0">
                <a:latin typeface="Open Sans" panose="020B0606030504020204" pitchFamily="34" charset="0"/>
                <a:ea typeface="Open Sans" panose="020B0606030504020204" pitchFamily="34" charset="0"/>
                <a:cs typeface="Open Sans" panose="020B0606030504020204" pitchFamily="34" charset="0"/>
              </a:rPr>
              <a:t>:</a:t>
            </a:r>
          </a:p>
          <a:p>
            <a:pPr marL="0" indent="0">
              <a:buClr>
                <a:schemeClr val="bg1"/>
              </a:buClr>
              <a:buNone/>
            </a:pPr>
            <a:r>
              <a:rPr lang="en-US" sz="2600" dirty="0">
                <a:latin typeface="Open Sans" panose="020B0606030504020204" pitchFamily="34" charset="0"/>
                <a:ea typeface="Open Sans" panose="020B0606030504020204" pitchFamily="34" charset="0"/>
                <a:cs typeface="Open Sans" panose="020B0606030504020204" pitchFamily="34" charset="0"/>
              </a:rPr>
              <a:t>3.1 	Readable</a:t>
            </a:r>
          </a:p>
          <a:p>
            <a:pPr marL="0" indent="0">
              <a:buClr>
                <a:schemeClr val="bg1"/>
              </a:buClr>
              <a:buNone/>
            </a:pPr>
            <a:r>
              <a:rPr lang="en-US" sz="2600" dirty="0">
                <a:latin typeface="Open Sans" panose="020B0606030504020204" pitchFamily="34" charset="0"/>
                <a:ea typeface="Open Sans" panose="020B0606030504020204" pitchFamily="34" charset="0"/>
                <a:cs typeface="Open Sans" panose="020B0606030504020204" pitchFamily="34" charset="0"/>
              </a:rPr>
              <a:t>3.2 	Predictable</a:t>
            </a:r>
          </a:p>
          <a:p>
            <a:pPr marL="0" indent="0">
              <a:buClr>
                <a:schemeClr val="bg1"/>
              </a:buClr>
              <a:buNone/>
            </a:pPr>
            <a:r>
              <a:rPr lang="en-US" sz="2600" dirty="0">
                <a:latin typeface="Open Sans" panose="020B0606030504020204" pitchFamily="34" charset="0"/>
                <a:ea typeface="Open Sans" panose="020B0606030504020204" pitchFamily="34" charset="0"/>
                <a:cs typeface="Open Sans" panose="020B0606030504020204" pitchFamily="34" charset="0"/>
              </a:rPr>
              <a:t>3.3 	Input Assistance</a:t>
            </a:r>
          </a:p>
          <a:p>
            <a:pPr marL="0" indent="0">
              <a:buClr>
                <a:schemeClr val="bg1"/>
              </a:buClr>
              <a:buNone/>
            </a:pPr>
            <a:endParaRPr lang="en-US" sz="1300" dirty="0">
              <a:latin typeface="Open Sans" panose="020B0606030504020204" pitchFamily="34" charset="0"/>
              <a:ea typeface="Open Sans" panose="020B0606030504020204" pitchFamily="34" charset="0"/>
              <a:cs typeface="Open Sans" panose="020B0606030504020204" pitchFamily="34" charset="0"/>
            </a:endParaRPr>
          </a:p>
          <a:p>
            <a:pPr marL="0" indent="0">
              <a:buClr>
                <a:schemeClr val="bg1"/>
              </a:buClr>
              <a:buNone/>
            </a:pPr>
            <a:r>
              <a:rPr lang="en-US" sz="2600" dirty="0">
                <a:latin typeface="Open Sans" panose="020B0606030504020204" pitchFamily="34" charset="0"/>
                <a:ea typeface="Open Sans" panose="020B0606030504020204" pitchFamily="34" charset="0"/>
                <a:cs typeface="Open Sans" panose="020B0606030504020204" pitchFamily="34" charset="0"/>
              </a:rPr>
              <a:t>4.1 	Robust</a:t>
            </a:r>
          </a:p>
          <a:p>
            <a:pPr marL="0" indent="0">
              <a:buClr>
                <a:schemeClr val="bg1"/>
              </a:buClr>
              <a:buNone/>
            </a:pPr>
            <a:endParaRPr lang="en-US" sz="2000" dirty="0">
              <a:latin typeface="Open Sans" panose="020B0606030504020204" pitchFamily="34" charset="0"/>
              <a:ea typeface="Open Sans" panose="020B0606030504020204" pitchFamily="34" charset="0"/>
              <a:cs typeface="Open Sans" panose="020B0606030504020204" pitchFamily="34" charset="0"/>
            </a:endParaRPr>
          </a:p>
        </p:txBody>
      </p:sp>
      <p:sp>
        <p:nvSpPr>
          <p:cNvPr id="7" name="Rectangle 6">
            <a:extLst>
              <a:ext uri="{FF2B5EF4-FFF2-40B4-BE49-F238E27FC236}">
                <a16:creationId xmlns:a16="http://schemas.microsoft.com/office/drawing/2014/main" id="{68AE7057-F732-717A-2F0B-B66CD5817DDE}"/>
              </a:ext>
            </a:extLst>
          </p:cNvPr>
          <p:cNvSpPr/>
          <p:nvPr/>
        </p:nvSpPr>
        <p:spPr>
          <a:xfrm>
            <a:off x="121646" y="3676650"/>
            <a:ext cx="399350" cy="3181350"/>
          </a:xfrm>
          <a:prstGeom prst="rect">
            <a:avLst/>
          </a:prstGeom>
          <a:solidFill>
            <a:srgbClr val="E47A7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Slide Number Placeholder 3">
            <a:extLst>
              <a:ext uri="{FF2B5EF4-FFF2-40B4-BE49-F238E27FC236}">
                <a16:creationId xmlns:a16="http://schemas.microsoft.com/office/drawing/2014/main" id="{24974416-1B21-0D41-1A0B-8007E32D0668}"/>
              </a:ext>
            </a:extLst>
          </p:cNvPr>
          <p:cNvSpPr txBox="1">
            <a:spLocks/>
          </p:cNvSpPr>
          <p:nvPr/>
        </p:nvSpPr>
        <p:spPr>
          <a:xfrm>
            <a:off x="176731" y="658369"/>
            <a:ext cx="550090" cy="301752"/>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4FAB73BC-B049-4115-A692-8D63A059BFB8}" type="slidenum">
              <a:rPr lang="en-US" smtClean="0"/>
              <a:pPr/>
              <a:t>30</a:t>
            </a:fld>
            <a:endParaRPr lang="en-US" dirty="0"/>
          </a:p>
        </p:txBody>
      </p:sp>
      <p:sp>
        <p:nvSpPr>
          <p:cNvPr id="9" name="Rectangle 8">
            <a:extLst>
              <a:ext uri="{FF2B5EF4-FFF2-40B4-BE49-F238E27FC236}">
                <a16:creationId xmlns:a16="http://schemas.microsoft.com/office/drawing/2014/main" id="{7F4FA4AD-2828-7123-CBDE-C9FFD62E41E9}"/>
              </a:ext>
            </a:extLst>
          </p:cNvPr>
          <p:cNvSpPr/>
          <p:nvPr/>
        </p:nvSpPr>
        <p:spPr>
          <a:xfrm rot="16200000">
            <a:off x="7491953" y="-737615"/>
            <a:ext cx="399350" cy="9000744"/>
          </a:xfrm>
          <a:prstGeom prst="rect">
            <a:avLst/>
          </a:prstGeom>
          <a:solidFill>
            <a:srgbClr val="EF503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099025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89833A5A-5099-B251-E5B3-DD9727A2A3E1}"/>
              </a:ext>
            </a:extLst>
          </p:cNvPr>
          <p:cNvSpPr/>
          <p:nvPr/>
        </p:nvSpPr>
        <p:spPr>
          <a:xfrm>
            <a:off x="842390" y="-1"/>
            <a:ext cx="11349609" cy="3429001"/>
          </a:xfrm>
          <a:prstGeom prst="rect">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Content Placeholder 2">
            <a:extLst>
              <a:ext uri="{FF2B5EF4-FFF2-40B4-BE49-F238E27FC236}">
                <a16:creationId xmlns:a16="http://schemas.microsoft.com/office/drawing/2014/main" id="{6F72C2DD-BB46-E41E-1FEC-1751A7251B10}"/>
              </a:ext>
            </a:extLst>
          </p:cNvPr>
          <p:cNvSpPr txBox="1">
            <a:spLocks/>
          </p:cNvSpPr>
          <p:nvPr/>
        </p:nvSpPr>
        <p:spPr>
          <a:xfrm>
            <a:off x="923544" y="393192"/>
            <a:ext cx="10779125" cy="539496"/>
          </a:xfrm>
          <a:prstGeom prst="rect">
            <a:avLst/>
          </a:prstGeom>
        </p:spPr>
        <p:txBody>
          <a:bodyPr>
            <a:normAutofit/>
          </a:bodyPr>
          <a:lstStyle>
            <a:lvl1pPr marL="182880" indent="-182880" algn="l" defTabSz="914400" rtl="0" eaLnBrk="1" latinLnBrk="0" hangingPunct="1">
              <a:lnSpc>
                <a:spcPct val="90000"/>
              </a:lnSpc>
              <a:spcBef>
                <a:spcPts val="1200"/>
              </a:spcBef>
              <a:spcAft>
                <a:spcPts val="200"/>
              </a:spcAft>
              <a:buClr>
                <a:schemeClr val="tx1"/>
              </a:buClr>
              <a:buFont typeface="Wingdings" pitchFamily="2" charset="2"/>
              <a:buChar char=""/>
              <a:defRPr sz="2200" kern="1200" spc="0">
                <a:solidFill>
                  <a:schemeClr val="bg1"/>
                </a:solidFill>
                <a:latin typeface="+mn-lt"/>
                <a:ea typeface="Dotum" panose="020B0600000101010101" pitchFamily="34" charset="-127"/>
                <a:cs typeface="+mn-cs"/>
              </a:defRPr>
            </a:lvl1pPr>
            <a:lvl2pPr marL="411480" indent="-182880" algn="l" defTabSz="914400" rtl="0" eaLnBrk="1" latinLnBrk="0" hangingPunct="1">
              <a:lnSpc>
                <a:spcPct val="90000"/>
              </a:lnSpc>
              <a:spcBef>
                <a:spcPts val="200"/>
              </a:spcBef>
              <a:spcAft>
                <a:spcPts val="400"/>
              </a:spcAft>
              <a:buClr>
                <a:schemeClr val="tx1"/>
              </a:buClr>
              <a:buFont typeface="Wingdings" pitchFamily="2" charset="2"/>
              <a:buChar char=""/>
              <a:defRPr sz="2000" kern="1200" spc="0">
                <a:solidFill>
                  <a:schemeClr val="bg1"/>
                </a:solidFill>
                <a:latin typeface="+mn-lt"/>
                <a:ea typeface="Dotum" panose="020B0600000101010101" pitchFamily="34" charset="-127"/>
                <a:cs typeface="+mn-cs"/>
              </a:defRPr>
            </a:lvl2pPr>
            <a:lvl3pPr marL="640080" indent="-182880" algn="l" defTabSz="914400" rtl="0" eaLnBrk="1" latinLnBrk="0" hangingPunct="1">
              <a:lnSpc>
                <a:spcPct val="90000"/>
              </a:lnSpc>
              <a:spcBef>
                <a:spcPts val="200"/>
              </a:spcBef>
              <a:spcAft>
                <a:spcPts val="400"/>
              </a:spcAft>
              <a:buClr>
                <a:schemeClr val="tx1"/>
              </a:buClr>
              <a:buFont typeface="Wingdings" pitchFamily="2" charset="2"/>
              <a:buChar char=""/>
              <a:defRPr sz="1800" kern="1200" spc="0">
                <a:solidFill>
                  <a:schemeClr val="bg1"/>
                </a:solidFill>
                <a:latin typeface="+mn-lt"/>
                <a:ea typeface="Dotum" panose="020B0600000101010101" pitchFamily="34" charset="-127"/>
                <a:cs typeface="+mn-cs"/>
              </a:defRPr>
            </a:lvl3pPr>
            <a:lvl4pPr marL="868680" indent="-182880" algn="l" defTabSz="914400" rtl="0" eaLnBrk="1" latinLnBrk="0" hangingPunct="1">
              <a:lnSpc>
                <a:spcPct val="90000"/>
              </a:lnSpc>
              <a:spcBef>
                <a:spcPts val="200"/>
              </a:spcBef>
              <a:spcAft>
                <a:spcPts val="400"/>
              </a:spcAft>
              <a:buClr>
                <a:schemeClr val="tx1"/>
              </a:buClr>
              <a:buFont typeface="Wingdings" pitchFamily="2" charset="2"/>
              <a:buChar char=""/>
              <a:defRPr sz="1600" kern="1200" spc="0">
                <a:solidFill>
                  <a:schemeClr val="bg1"/>
                </a:solidFill>
                <a:latin typeface="+mn-lt"/>
                <a:ea typeface="Dotum" panose="020B0600000101010101" pitchFamily="34" charset="-127"/>
                <a:cs typeface="+mn-cs"/>
              </a:defRPr>
            </a:lvl4pPr>
            <a:lvl5pPr marL="1097280" indent="-182880" algn="l" defTabSz="914400" rtl="0" eaLnBrk="1" latinLnBrk="0" hangingPunct="1">
              <a:lnSpc>
                <a:spcPct val="90000"/>
              </a:lnSpc>
              <a:spcBef>
                <a:spcPts val="200"/>
              </a:spcBef>
              <a:spcAft>
                <a:spcPts val="400"/>
              </a:spcAft>
              <a:buClr>
                <a:schemeClr val="tx1"/>
              </a:buClr>
              <a:buFont typeface="Wingdings" pitchFamily="2" charset="2"/>
              <a:buChar char=""/>
              <a:defRPr sz="1600" kern="1200" spc="0">
                <a:solidFill>
                  <a:schemeClr val="bg1"/>
                </a:solidFill>
                <a:latin typeface="+mn-lt"/>
                <a:ea typeface="Dotum" panose="020B0600000101010101" pitchFamily="34" charset="-127"/>
                <a:cs typeface="+mn-cs"/>
              </a:defRPr>
            </a:lvl5pPr>
            <a:lvl6pPr marL="1284600" indent="-22860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6pPr>
            <a:lvl7pPr marL="1471800" indent="-22860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7pPr>
            <a:lvl8pPr marL="1629000" indent="-22860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8pPr>
            <a:lvl9pPr marL="1806200" indent="-22860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9pPr>
          </a:lstStyle>
          <a:p>
            <a:pPr marL="0" indent="0">
              <a:buNone/>
            </a:pPr>
            <a:r>
              <a:rPr lang="en-US" sz="2800" b="1" dirty="0">
                <a:latin typeface="Montserrat SemiBold" panose="00000700000000000000" pitchFamily="50" charset="0"/>
                <a:ea typeface="Open Sans" panose="020B0606030504020204" pitchFamily="34" charset="0"/>
                <a:cs typeface="Open Sans" panose="020B0606030504020204" pitchFamily="34" charset="0"/>
              </a:rPr>
              <a:t>WCAG 2.1</a:t>
            </a:r>
            <a:endParaRPr lang="en-US" sz="3600" dirty="0">
              <a:latin typeface="Montserrat SemiBold" panose="00000700000000000000" pitchFamily="50" charset="0"/>
            </a:endParaRPr>
          </a:p>
          <a:p>
            <a:pPr marL="0" indent="0" algn="ctr">
              <a:buFont typeface="Wingdings" pitchFamily="2" charset="2"/>
              <a:buNone/>
            </a:pPr>
            <a:endParaRPr lang="en-US" sz="3600" dirty="0">
              <a:solidFill>
                <a:srgbClr val="FFFF00"/>
              </a:solidFill>
            </a:endParaRPr>
          </a:p>
        </p:txBody>
      </p:sp>
      <p:pic>
        <p:nvPicPr>
          <p:cNvPr id="2050" name="Picture 2" descr="Log in | WACA">
            <a:extLst>
              <a:ext uri="{FF2B5EF4-FFF2-40B4-BE49-F238E27FC236}">
                <a16:creationId xmlns:a16="http://schemas.microsoft.com/office/drawing/2014/main" id="{29881468-FDC6-FE4F-BAA2-1645F3C4C85C}"/>
              </a:ext>
            </a:extLst>
          </p:cNvPr>
          <p:cNvPicPr>
            <a:picLocks noChangeAspect="1" noChangeArrowheads="1"/>
          </p:cNvPicPr>
          <p:nvPr/>
        </p:nvPicPr>
        <p:blipFill rotWithShape="1">
          <a:blip r:embed="rId2">
            <a:grayscl/>
            <a:extLst>
              <a:ext uri="{28A0092B-C50C-407E-A947-70E740481C1C}">
                <a14:useLocalDpi xmlns:a14="http://schemas.microsoft.com/office/drawing/2010/main" val="0"/>
              </a:ext>
            </a:extLst>
          </a:blip>
          <a:srcRect t="24320" b="24564"/>
          <a:stretch/>
        </p:blipFill>
        <p:spPr bwMode="auto">
          <a:xfrm>
            <a:off x="842391" y="3592755"/>
            <a:ext cx="10860278" cy="3118941"/>
          </a:xfrm>
          <a:prstGeom prst="rect">
            <a:avLst/>
          </a:prstGeom>
          <a:noFill/>
          <a:extLst>
            <a:ext uri="{909E8E84-426E-40DD-AFC4-6F175D3DCCD1}">
              <a14:hiddenFill xmlns:a14="http://schemas.microsoft.com/office/drawing/2010/main">
                <a:solidFill>
                  <a:srgbClr val="FFFFFF"/>
                </a:solidFill>
              </a14:hiddenFill>
            </a:ext>
          </a:extLst>
        </p:spPr>
      </p:pic>
      <p:sp>
        <p:nvSpPr>
          <p:cNvPr id="4" name="Content Placeholder 2">
            <a:extLst>
              <a:ext uri="{FF2B5EF4-FFF2-40B4-BE49-F238E27FC236}">
                <a16:creationId xmlns:a16="http://schemas.microsoft.com/office/drawing/2014/main" id="{5EEA771B-3596-4853-E1CE-BB1243BBB32E}"/>
              </a:ext>
            </a:extLst>
          </p:cNvPr>
          <p:cNvSpPr txBox="1">
            <a:spLocks/>
          </p:cNvSpPr>
          <p:nvPr/>
        </p:nvSpPr>
        <p:spPr>
          <a:xfrm>
            <a:off x="923543" y="932688"/>
            <a:ext cx="10779125" cy="2569464"/>
          </a:xfrm>
          <a:prstGeom prst="rect">
            <a:avLst/>
          </a:prstGeom>
        </p:spPr>
        <p:txBody>
          <a:bodyPr>
            <a:normAutofit lnSpcReduction="10000"/>
          </a:bodyPr>
          <a:lstStyle>
            <a:lvl1pPr marL="182880" indent="-182880" algn="l" defTabSz="914400" rtl="0" eaLnBrk="1" latinLnBrk="0" hangingPunct="1">
              <a:lnSpc>
                <a:spcPct val="90000"/>
              </a:lnSpc>
              <a:spcBef>
                <a:spcPts val="1200"/>
              </a:spcBef>
              <a:spcAft>
                <a:spcPts val="200"/>
              </a:spcAft>
              <a:buClr>
                <a:schemeClr val="tx1"/>
              </a:buClr>
              <a:buFont typeface="Wingdings" pitchFamily="2" charset="2"/>
              <a:buChar char=""/>
              <a:defRPr sz="2200" kern="1200" spc="0">
                <a:solidFill>
                  <a:schemeClr val="bg1"/>
                </a:solidFill>
                <a:latin typeface="+mn-lt"/>
                <a:ea typeface="Dotum" panose="020B0600000101010101" pitchFamily="34" charset="-127"/>
                <a:cs typeface="+mn-cs"/>
              </a:defRPr>
            </a:lvl1pPr>
            <a:lvl2pPr marL="411480" indent="-182880" algn="l" defTabSz="914400" rtl="0" eaLnBrk="1" latinLnBrk="0" hangingPunct="1">
              <a:lnSpc>
                <a:spcPct val="90000"/>
              </a:lnSpc>
              <a:spcBef>
                <a:spcPts val="200"/>
              </a:spcBef>
              <a:spcAft>
                <a:spcPts val="400"/>
              </a:spcAft>
              <a:buClr>
                <a:schemeClr val="tx1"/>
              </a:buClr>
              <a:buFont typeface="Wingdings" pitchFamily="2" charset="2"/>
              <a:buChar char=""/>
              <a:defRPr sz="2000" kern="1200" spc="0">
                <a:solidFill>
                  <a:schemeClr val="bg1"/>
                </a:solidFill>
                <a:latin typeface="+mn-lt"/>
                <a:ea typeface="Dotum" panose="020B0600000101010101" pitchFamily="34" charset="-127"/>
                <a:cs typeface="+mn-cs"/>
              </a:defRPr>
            </a:lvl2pPr>
            <a:lvl3pPr marL="640080" indent="-182880" algn="l" defTabSz="914400" rtl="0" eaLnBrk="1" latinLnBrk="0" hangingPunct="1">
              <a:lnSpc>
                <a:spcPct val="90000"/>
              </a:lnSpc>
              <a:spcBef>
                <a:spcPts val="200"/>
              </a:spcBef>
              <a:spcAft>
                <a:spcPts val="400"/>
              </a:spcAft>
              <a:buClr>
                <a:schemeClr val="tx1"/>
              </a:buClr>
              <a:buFont typeface="Wingdings" pitchFamily="2" charset="2"/>
              <a:buChar char=""/>
              <a:defRPr sz="1800" kern="1200" spc="0">
                <a:solidFill>
                  <a:schemeClr val="bg1"/>
                </a:solidFill>
                <a:latin typeface="+mn-lt"/>
                <a:ea typeface="Dotum" panose="020B0600000101010101" pitchFamily="34" charset="-127"/>
                <a:cs typeface="+mn-cs"/>
              </a:defRPr>
            </a:lvl3pPr>
            <a:lvl4pPr marL="868680" indent="-182880" algn="l" defTabSz="914400" rtl="0" eaLnBrk="1" latinLnBrk="0" hangingPunct="1">
              <a:lnSpc>
                <a:spcPct val="90000"/>
              </a:lnSpc>
              <a:spcBef>
                <a:spcPts val="200"/>
              </a:spcBef>
              <a:spcAft>
                <a:spcPts val="400"/>
              </a:spcAft>
              <a:buClr>
                <a:schemeClr val="tx1"/>
              </a:buClr>
              <a:buFont typeface="Wingdings" pitchFamily="2" charset="2"/>
              <a:buChar char=""/>
              <a:defRPr sz="1600" kern="1200" spc="0">
                <a:solidFill>
                  <a:schemeClr val="bg1"/>
                </a:solidFill>
                <a:latin typeface="+mn-lt"/>
                <a:ea typeface="Dotum" panose="020B0600000101010101" pitchFamily="34" charset="-127"/>
                <a:cs typeface="+mn-cs"/>
              </a:defRPr>
            </a:lvl4pPr>
            <a:lvl5pPr marL="1097280" indent="-182880" algn="l" defTabSz="914400" rtl="0" eaLnBrk="1" latinLnBrk="0" hangingPunct="1">
              <a:lnSpc>
                <a:spcPct val="90000"/>
              </a:lnSpc>
              <a:spcBef>
                <a:spcPts val="200"/>
              </a:spcBef>
              <a:spcAft>
                <a:spcPts val="400"/>
              </a:spcAft>
              <a:buClr>
                <a:schemeClr val="tx1"/>
              </a:buClr>
              <a:buFont typeface="Wingdings" pitchFamily="2" charset="2"/>
              <a:buChar char=""/>
              <a:defRPr sz="1600" kern="1200" spc="0">
                <a:solidFill>
                  <a:schemeClr val="bg1"/>
                </a:solidFill>
                <a:latin typeface="+mn-lt"/>
                <a:ea typeface="Dotum" panose="020B0600000101010101" pitchFamily="34" charset="-127"/>
                <a:cs typeface="+mn-cs"/>
              </a:defRPr>
            </a:lvl5pPr>
            <a:lvl6pPr marL="1284600" indent="-22860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6pPr>
            <a:lvl7pPr marL="1471800" indent="-22860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7pPr>
            <a:lvl8pPr marL="1629000" indent="-22860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8pPr>
            <a:lvl9pPr marL="1806200" indent="-22860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9pPr>
          </a:lstStyle>
          <a:p>
            <a:pPr marL="0" indent="0">
              <a:buClr>
                <a:schemeClr val="bg1"/>
              </a:buClr>
              <a:buNone/>
            </a:pPr>
            <a:r>
              <a:rPr lang="en-US" sz="2800" dirty="0">
                <a:latin typeface="Open Sans" panose="020B0606030504020204" pitchFamily="34" charset="0"/>
                <a:ea typeface="Open Sans" panose="020B0606030504020204" pitchFamily="34" charset="0"/>
                <a:cs typeface="Open Sans" panose="020B0606030504020204" pitchFamily="34" charset="0"/>
              </a:rPr>
              <a:t>The guidelines are categorized into three different conformance levels (Level A, Level AA and Level AAA) based on the impact they have on design or visual presentation of the pages in order to meet the needs of different individuals and different situations. Conformance levels must be met in full and conformance to higher levels indicates conformance at lower levels</a:t>
            </a:r>
          </a:p>
        </p:txBody>
      </p:sp>
      <p:sp>
        <p:nvSpPr>
          <p:cNvPr id="3" name="Rectangle 2">
            <a:extLst>
              <a:ext uri="{FF2B5EF4-FFF2-40B4-BE49-F238E27FC236}">
                <a16:creationId xmlns:a16="http://schemas.microsoft.com/office/drawing/2014/main" id="{0162455F-4062-A762-8D1F-01E3655E61EF}"/>
              </a:ext>
            </a:extLst>
          </p:cNvPr>
          <p:cNvSpPr/>
          <p:nvPr/>
        </p:nvSpPr>
        <p:spPr>
          <a:xfrm rot="16200000">
            <a:off x="7450805" y="-3948653"/>
            <a:ext cx="399350" cy="9083040"/>
          </a:xfrm>
          <a:prstGeom prst="rect">
            <a:avLst/>
          </a:prstGeom>
          <a:solidFill>
            <a:srgbClr val="EF503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Slide Number Placeholder 3">
            <a:extLst>
              <a:ext uri="{FF2B5EF4-FFF2-40B4-BE49-F238E27FC236}">
                <a16:creationId xmlns:a16="http://schemas.microsoft.com/office/drawing/2014/main" id="{CC1CA5CC-2168-408A-9B82-5ED7E619F782}"/>
              </a:ext>
            </a:extLst>
          </p:cNvPr>
          <p:cNvSpPr txBox="1">
            <a:spLocks/>
          </p:cNvSpPr>
          <p:nvPr/>
        </p:nvSpPr>
        <p:spPr>
          <a:xfrm>
            <a:off x="121646" y="658369"/>
            <a:ext cx="454435" cy="301752"/>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4FAB73BC-B049-4115-A692-8D63A059BFB8}" type="slidenum">
              <a:rPr lang="en-US" smtClean="0"/>
              <a:pPr/>
              <a:t>31</a:t>
            </a:fld>
            <a:endParaRPr lang="en-US" dirty="0"/>
          </a:p>
        </p:txBody>
      </p:sp>
      <p:sp>
        <p:nvSpPr>
          <p:cNvPr id="7" name="Rectangle 6">
            <a:extLst>
              <a:ext uri="{FF2B5EF4-FFF2-40B4-BE49-F238E27FC236}">
                <a16:creationId xmlns:a16="http://schemas.microsoft.com/office/drawing/2014/main" id="{6667BEC7-3E82-F1BB-1D2E-68E7368A1E69}"/>
              </a:ext>
            </a:extLst>
          </p:cNvPr>
          <p:cNvSpPr/>
          <p:nvPr/>
        </p:nvSpPr>
        <p:spPr>
          <a:xfrm>
            <a:off x="121646" y="1028700"/>
            <a:ext cx="399350" cy="5829300"/>
          </a:xfrm>
          <a:prstGeom prst="rect">
            <a:avLst/>
          </a:prstGeom>
          <a:solidFill>
            <a:srgbClr val="E47A7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2080918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D90306F8-B8AE-DE0C-5C25-97FC47C408F1}"/>
              </a:ext>
            </a:extLst>
          </p:cNvPr>
          <p:cNvSpPr/>
          <p:nvPr/>
        </p:nvSpPr>
        <p:spPr>
          <a:xfrm>
            <a:off x="736038" y="1983036"/>
            <a:ext cx="11455961" cy="4883698"/>
          </a:xfrm>
          <a:prstGeom prst="rect">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7548C869-B749-6F4A-055C-E69A239E8235}"/>
              </a:ext>
            </a:extLst>
          </p:cNvPr>
          <p:cNvSpPr>
            <a:spLocks noGrp="1"/>
          </p:cNvSpPr>
          <p:nvPr>
            <p:ph type="title"/>
          </p:nvPr>
        </p:nvSpPr>
        <p:spPr>
          <a:xfrm>
            <a:off x="726822" y="261116"/>
            <a:ext cx="11455962" cy="1503676"/>
          </a:xfrm>
        </p:spPr>
        <p:txBody>
          <a:bodyPr anchor="b"/>
          <a:lstStyle/>
          <a:p>
            <a:r>
              <a:rPr lang="en-US" sz="6000" cap="none" dirty="0">
                <a:solidFill>
                  <a:schemeClr val="tx1"/>
                </a:solidFill>
                <a:latin typeface="Montserrat SemiBold" panose="00000700000000000000" pitchFamily="50" charset="0"/>
              </a:rPr>
              <a:t>WCAG 2.1</a:t>
            </a:r>
          </a:p>
        </p:txBody>
      </p:sp>
      <p:sp>
        <p:nvSpPr>
          <p:cNvPr id="7" name="TextBox 6">
            <a:extLst>
              <a:ext uri="{FF2B5EF4-FFF2-40B4-BE49-F238E27FC236}">
                <a16:creationId xmlns:a16="http://schemas.microsoft.com/office/drawing/2014/main" id="{B4491D46-C9DD-B5D0-EE92-7C48A83EB356}"/>
              </a:ext>
            </a:extLst>
          </p:cNvPr>
          <p:cNvSpPr txBox="1"/>
          <p:nvPr/>
        </p:nvSpPr>
        <p:spPr>
          <a:xfrm>
            <a:off x="1014984" y="2195679"/>
            <a:ext cx="10607040" cy="4401205"/>
          </a:xfrm>
          <a:prstGeom prst="rect">
            <a:avLst/>
          </a:prstGeom>
          <a:noFill/>
        </p:spPr>
        <p:txBody>
          <a:bodyPr wrap="square" rtlCol="0" anchor="b">
            <a:spAutoFit/>
          </a:bodyPr>
          <a:lstStyle/>
          <a:p>
            <a:r>
              <a:rPr lang="en-US" sz="2800" b="1" dirty="0">
                <a:solidFill>
                  <a:srgbClr val="2C2C2C"/>
                </a:solidFill>
                <a:latin typeface="Open Sans" panose="020B0606030504020204" pitchFamily="34" charset="0"/>
                <a:ea typeface="Open Sans" panose="020B0606030504020204" pitchFamily="34" charset="0"/>
                <a:cs typeface="Open Sans" panose="020B0606030504020204" pitchFamily="34" charset="0"/>
              </a:rPr>
              <a:t>Level A </a:t>
            </a:r>
            <a:r>
              <a:rPr lang="en-US" sz="2800" dirty="0">
                <a:solidFill>
                  <a:srgbClr val="2C2C2C"/>
                </a:solidFill>
                <a:latin typeface="Open Sans" panose="020B0606030504020204" pitchFamily="34" charset="0"/>
                <a:ea typeface="Open Sans" panose="020B0606030504020204" pitchFamily="34" charset="0"/>
                <a:cs typeface="Open Sans" panose="020B0606030504020204" pitchFamily="34" charset="0"/>
              </a:rPr>
              <a:t>– Sets the minimum level of accessibility and does not achieve broad accessibility for many situations.</a:t>
            </a:r>
          </a:p>
          <a:p>
            <a:endParaRPr lang="en-US" sz="2800" dirty="0">
              <a:solidFill>
                <a:srgbClr val="2C2C2C"/>
              </a:solidFill>
              <a:latin typeface="Open Sans" panose="020B0606030504020204" pitchFamily="34" charset="0"/>
              <a:ea typeface="Open Sans" panose="020B0606030504020204" pitchFamily="34" charset="0"/>
              <a:cs typeface="Open Sans" panose="020B0606030504020204" pitchFamily="34" charset="0"/>
            </a:endParaRPr>
          </a:p>
          <a:p>
            <a:r>
              <a:rPr lang="en-US" sz="2800" b="1" dirty="0">
                <a:solidFill>
                  <a:srgbClr val="2C2C2C"/>
                </a:solidFill>
                <a:latin typeface="Open Sans" panose="020B0606030504020204" pitchFamily="34" charset="0"/>
                <a:ea typeface="Open Sans" panose="020B0606030504020204" pitchFamily="34" charset="0"/>
                <a:cs typeface="Open Sans" panose="020B0606030504020204" pitchFamily="34" charset="0"/>
              </a:rPr>
              <a:t>Level AA </a:t>
            </a:r>
            <a:r>
              <a:rPr lang="en-US" sz="2800" dirty="0">
                <a:solidFill>
                  <a:srgbClr val="2C2C2C"/>
                </a:solidFill>
                <a:latin typeface="Open Sans" panose="020B0606030504020204" pitchFamily="34" charset="0"/>
                <a:ea typeface="Open Sans" panose="020B0606030504020204" pitchFamily="34" charset="0"/>
                <a:cs typeface="Open Sans" panose="020B0606030504020204" pitchFamily="34" charset="0"/>
              </a:rPr>
              <a:t>– The most common level of conformance to obtain.  This is the recommended conformance for all web-based information. </a:t>
            </a:r>
          </a:p>
          <a:p>
            <a:endParaRPr lang="en-US" sz="2800" dirty="0">
              <a:solidFill>
                <a:srgbClr val="2C2C2C"/>
              </a:solidFill>
              <a:latin typeface="Open Sans" panose="020B0606030504020204" pitchFamily="34" charset="0"/>
              <a:ea typeface="Open Sans" panose="020B0606030504020204" pitchFamily="34" charset="0"/>
              <a:cs typeface="Open Sans" panose="020B0606030504020204" pitchFamily="34" charset="0"/>
            </a:endParaRPr>
          </a:p>
          <a:p>
            <a:r>
              <a:rPr lang="en-US" sz="2800" b="1" dirty="0">
                <a:solidFill>
                  <a:srgbClr val="2C2C2C"/>
                </a:solidFill>
                <a:latin typeface="Open Sans" panose="020B0606030504020204" pitchFamily="34" charset="0"/>
                <a:ea typeface="Open Sans" panose="020B0606030504020204" pitchFamily="34" charset="0"/>
                <a:cs typeface="Open Sans" panose="020B0606030504020204" pitchFamily="34" charset="0"/>
              </a:rPr>
              <a:t>Level AAA </a:t>
            </a:r>
            <a:r>
              <a:rPr lang="en-US" sz="2800" dirty="0">
                <a:solidFill>
                  <a:srgbClr val="2C2C2C"/>
                </a:solidFill>
                <a:latin typeface="Open Sans" panose="020B0606030504020204" pitchFamily="34" charset="0"/>
                <a:ea typeface="Open Sans" panose="020B0606030504020204" pitchFamily="34" charset="0"/>
                <a:cs typeface="Open Sans" panose="020B0606030504020204" pitchFamily="34" charset="0"/>
              </a:rPr>
              <a:t>– It is not recommended to strive for a full AAA compliance as it is not possible to satisfy all Level AAA Success Criteria for some content.</a:t>
            </a:r>
          </a:p>
        </p:txBody>
      </p:sp>
      <p:sp>
        <p:nvSpPr>
          <p:cNvPr id="8" name="Rectangle 7">
            <a:extLst>
              <a:ext uri="{FF2B5EF4-FFF2-40B4-BE49-F238E27FC236}">
                <a16:creationId xmlns:a16="http://schemas.microsoft.com/office/drawing/2014/main" id="{42A43419-E366-09E7-EED3-1AE1BD484B6B}"/>
              </a:ext>
            </a:extLst>
          </p:cNvPr>
          <p:cNvSpPr/>
          <p:nvPr/>
        </p:nvSpPr>
        <p:spPr>
          <a:xfrm>
            <a:off x="121646" y="1028700"/>
            <a:ext cx="399350" cy="5829300"/>
          </a:xfrm>
          <a:prstGeom prst="rect">
            <a:avLst/>
          </a:prstGeom>
          <a:solidFill>
            <a:srgbClr val="E47A7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Slide Number Placeholder 3">
            <a:extLst>
              <a:ext uri="{FF2B5EF4-FFF2-40B4-BE49-F238E27FC236}">
                <a16:creationId xmlns:a16="http://schemas.microsoft.com/office/drawing/2014/main" id="{3947DAE7-B184-E291-36B4-9F0B2B3146F3}"/>
              </a:ext>
            </a:extLst>
          </p:cNvPr>
          <p:cNvSpPr txBox="1">
            <a:spLocks/>
          </p:cNvSpPr>
          <p:nvPr/>
        </p:nvSpPr>
        <p:spPr>
          <a:xfrm>
            <a:off x="121646" y="658369"/>
            <a:ext cx="605175" cy="301752"/>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4FAB73BC-B049-4115-A692-8D63A059BFB8}" type="slidenum">
              <a:rPr lang="en-US" smtClean="0"/>
              <a:pPr/>
              <a:t>32</a:t>
            </a:fld>
            <a:endParaRPr lang="en-US" dirty="0"/>
          </a:p>
        </p:txBody>
      </p:sp>
    </p:spTree>
    <p:extLst>
      <p:ext uri="{BB962C8B-B14F-4D97-AF65-F5344CB8AC3E}">
        <p14:creationId xmlns:p14="http://schemas.microsoft.com/office/powerpoint/2010/main" val="169468106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D41DF50D-D12F-869B-EB11-B3F67A11D3EE}"/>
              </a:ext>
            </a:extLst>
          </p:cNvPr>
          <p:cNvSpPr/>
          <p:nvPr/>
        </p:nvSpPr>
        <p:spPr>
          <a:xfrm>
            <a:off x="665220" y="1795749"/>
            <a:ext cx="11526780" cy="5070985"/>
          </a:xfrm>
          <a:prstGeom prst="rect">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7548C869-B749-6F4A-055C-E69A239E8235}"/>
              </a:ext>
            </a:extLst>
          </p:cNvPr>
          <p:cNvSpPr>
            <a:spLocks noGrp="1"/>
          </p:cNvSpPr>
          <p:nvPr>
            <p:ph type="title"/>
          </p:nvPr>
        </p:nvSpPr>
        <p:spPr>
          <a:xfrm>
            <a:off x="656004" y="242370"/>
            <a:ext cx="11526779" cy="1522421"/>
          </a:xfrm>
        </p:spPr>
        <p:txBody>
          <a:bodyPr anchor="b"/>
          <a:lstStyle/>
          <a:p>
            <a:r>
              <a:rPr lang="en-US" cap="none" dirty="0">
                <a:solidFill>
                  <a:schemeClr val="tx1"/>
                </a:solidFill>
                <a:latin typeface="Montserrat SemiBold" panose="00000700000000000000" pitchFamily="50" charset="0"/>
              </a:rPr>
              <a:t>Tips to keep in mind when designing DE classes</a:t>
            </a:r>
          </a:p>
        </p:txBody>
      </p:sp>
      <p:sp>
        <p:nvSpPr>
          <p:cNvPr id="7" name="TextBox 6">
            <a:extLst>
              <a:ext uri="{FF2B5EF4-FFF2-40B4-BE49-F238E27FC236}">
                <a16:creationId xmlns:a16="http://schemas.microsoft.com/office/drawing/2014/main" id="{B4491D46-C9DD-B5D0-EE92-7C48A83EB356}"/>
              </a:ext>
            </a:extLst>
          </p:cNvPr>
          <p:cNvSpPr txBox="1"/>
          <p:nvPr/>
        </p:nvSpPr>
        <p:spPr>
          <a:xfrm>
            <a:off x="1014984" y="1822109"/>
            <a:ext cx="10771632" cy="4893647"/>
          </a:xfrm>
          <a:prstGeom prst="rect">
            <a:avLst/>
          </a:prstGeom>
          <a:noFill/>
        </p:spPr>
        <p:txBody>
          <a:bodyPr wrap="square" rtlCol="0" anchor="b">
            <a:spAutoFit/>
          </a:bodyPr>
          <a:lstStyle/>
          <a:p>
            <a:pPr marL="457200" indent="-457200">
              <a:buFont typeface="+mj-lt"/>
              <a:buAutoNum type="arabicPeriod"/>
            </a:pPr>
            <a:r>
              <a:rPr lang="en-US" sz="2400" dirty="0">
                <a:solidFill>
                  <a:srgbClr val="2C2C2C"/>
                </a:solidFill>
                <a:latin typeface="Open Sans" panose="020B0606030504020204" pitchFamily="34" charset="0"/>
                <a:ea typeface="Open Sans" panose="020B0606030504020204" pitchFamily="34" charset="0"/>
                <a:cs typeface="Open Sans" panose="020B0606030504020204" pitchFamily="34" charset="0"/>
              </a:rPr>
              <a:t>Use clear, consistent layouts and organization schemes to present content.</a:t>
            </a:r>
          </a:p>
          <a:p>
            <a:pPr marL="457200" indent="-457200">
              <a:buFont typeface="+mj-lt"/>
              <a:buAutoNum type="arabicPeriod"/>
            </a:pPr>
            <a:endParaRPr lang="en-US" sz="2400" dirty="0">
              <a:solidFill>
                <a:srgbClr val="2C2C2C"/>
              </a:solidFill>
              <a:latin typeface="Open Sans" panose="020B0606030504020204" pitchFamily="34" charset="0"/>
              <a:ea typeface="Open Sans" panose="020B0606030504020204" pitchFamily="34" charset="0"/>
              <a:cs typeface="Open Sans" panose="020B0606030504020204" pitchFamily="34" charset="0"/>
            </a:endParaRPr>
          </a:p>
          <a:p>
            <a:pPr marL="457200" indent="-457200">
              <a:buFont typeface="+mj-lt"/>
              <a:buAutoNum type="arabicPeriod"/>
            </a:pPr>
            <a:r>
              <a:rPr lang="en-US" sz="2400" dirty="0">
                <a:solidFill>
                  <a:srgbClr val="2C2C2C"/>
                </a:solidFill>
                <a:latin typeface="Open Sans" panose="020B0606030504020204" pitchFamily="34" charset="0"/>
                <a:ea typeface="Open Sans" panose="020B0606030504020204" pitchFamily="34" charset="0"/>
                <a:cs typeface="Open Sans" panose="020B0606030504020204" pitchFamily="34" charset="0"/>
              </a:rPr>
              <a:t>Use descriptive wording for hyperlink text (e.g., “DO-IT Knowledge Base” rather than “click here”)</a:t>
            </a:r>
          </a:p>
          <a:p>
            <a:pPr marL="457200" indent="-457200">
              <a:buFont typeface="+mj-lt"/>
              <a:buAutoNum type="arabicPeriod"/>
            </a:pPr>
            <a:endParaRPr lang="en-US" sz="2400" dirty="0">
              <a:solidFill>
                <a:srgbClr val="2C2C2C"/>
              </a:solidFill>
              <a:latin typeface="Open Sans" panose="020B0606030504020204" pitchFamily="34" charset="0"/>
              <a:ea typeface="Open Sans" panose="020B0606030504020204" pitchFamily="34" charset="0"/>
              <a:cs typeface="Open Sans" panose="020B0606030504020204" pitchFamily="34" charset="0"/>
            </a:endParaRPr>
          </a:p>
          <a:p>
            <a:pPr marL="457200" indent="-457200">
              <a:buFont typeface="+mj-lt"/>
              <a:buAutoNum type="arabicPeriod"/>
            </a:pPr>
            <a:r>
              <a:rPr lang="en-US" sz="2400" dirty="0">
                <a:solidFill>
                  <a:srgbClr val="2C2C2C"/>
                </a:solidFill>
                <a:latin typeface="Open Sans" panose="020B0606030504020204" pitchFamily="34" charset="0"/>
                <a:ea typeface="Open Sans" panose="020B0606030504020204" pitchFamily="34" charset="0"/>
                <a:cs typeface="Open Sans" panose="020B0606030504020204" pitchFamily="34" charset="0"/>
              </a:rPr>
              <a:t>Images – minimize the use of PDF’s, provide concise alternative-text descriptions of content presented with images.</a:t>
            </a:r>
          </a:p>
          <a:p>
            <a:pPr marL="457200" indent="-457200">
              <a:buFont typeface="+mj-lt"/>
              <a:buAutoNum type="arabicPeriod"/>
            </a:pPr>
            <a:endParaRPr lang="en-US" sz="2400" dirty="0">
              <a:solidFill>
                <a:srgbClr val="2C2C2C"/>
              </a:solidFill>
              <a:latin typeface="Open Sans" panose="020B0606030504020204" pitchFamily="34" charset="0"/>
              <a:ea typeface="Open Sans" panose="020B0606030504020204" pitchFamily="34" charset="0"/>
              <a:cs typeface="Open Sans" panose="020B0606030504020204" pitchFamily="34" charset="0"/>
            </a:endParaRPr>
          </a:p>
          <a:p>
            <a:pPr marL="457200" indent="-457200">
              <a:buFont typeface="+mj-lt"/>
              <a:buAutoNum type="arabicPeriod"/>
            </a:pPr>
            <a:r>
              <a:rPr lang="en-US" sz="2400" dirty="0">
                <a:solidFill>
                  <a:srgbClr val="2C2C2C"/>
                </a:solidFill>
                <a:latin typeface="Open Sans" panose="020B0606030504020204" pitchFamily="34" charset="0"/>
                <a:ea typeface="Open Sans" panose="020B0606030504020204" pitchFamily="34" charset="0"/>
                <a:cs typeface="Open Sans" panose="020B0606030504020204" pitchFamily="34" charset="0"/>
              </a:rPr>
              <a:t>Make sure all content and navigation is accessible using the keyboard alone.</a:t>
            </a:r>
          </a:p>
          <a:p>
            <a:pPr marL="457200" indent="-457200">
              <a:buFont typeface="+mj-lt"/>
              <a:buAutoNum type="arabicPeriod"/>
            </a:pPr>
            <a:endParaRPr lang="en-US" sz="2400" dirty="0">
              <a:solidFill>
                <a:srgbClr val="2C2C2C"/>
              </a:solidFill>
              <a:latin typeface="Open Sans" panose="020B0606030504020204" pitchFamily="34" charset="0"/>
              <a:ea typeface="Open Sans" panose="020B0606030504020204" pitchFamily="34" charset="0"/>
              <a:cs typeface="Open Sans" panose="020B0606030504020204" pitchFamily="34" charset="0"/>
            </a:endParaRPr>
          </a:p>
          <a:p>
            <a:pPr marL="457200" indent="-457200">
              <a:buFont typeface="+mj-lt"/>
              <a:buAutoNum type="arabicPeriod"/>
            </a:pPr>
            <a:r>
              <a:rPr lang="en-US" sz="2400" dirty="0">
                <a:solidFill>
                  <a:srgbClr val="2C2C2C"/>
                </a:solidFill>
                <a:latin typeface="Open Sans" panose="020B0606030504020204" pitchFamily="34" charset="0"/>
                <a:ea typeface="Open Sans" panose="020B0606030504020204" pitchFamily="34" charset="0"/>
                <a:cs typeface="Open Sans" panose="020B0606030504020204" pitchFamily="34" charset="0"/>
              </a:rPr>
              <a:t>Caption or transcribe video and audio content.</a:t>
            </a:r>
          </a:p>
        </p:txBody>
      </p:sp>
      <p:sp>
        <p:nvSpPr>
          <p:cNvPr id="4" name="Rectangle 3">
            <a:extLst>
              <a:ext uri="{FF2B5EF4-FFF2-40B4-BE49-F238E27FC236}">
                <a16:creationId xmlns:a16="http://schemas.microsoft.com/office/drawing/2014/main" id="{6F949192-7481-79FE-1E53-1D71D4D5243F}"/>
              </a:ext>
            </a:extLst>
          </p:cNvPr>
          <p:cNvSpPr/>
          <p:nvPr/>
        </p:nvSpPr>
        <p:spPr>
          <a:xfrm>
            <a:off x="121646" y="1028700"/>
            <a:ext cx="399350" cy="5829300"/>
          </a:xfrm>
          <a:prstGeom prst="rect">
            <a:avLst/>
          </a:prstGeom>
          <a:solidFill>
            <a:srgbClr val="E47A7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Slide Number Placeholder 3">
            <a:extLst>
              <a:ext uri="{FF2B5EF4-FFF2-40B4-BE49-F238E27FC236}">
                <a16:creationId xmlns:a16="http://schemas.microsoft.com/office/drawing/2014/main" id="{E6E0A47F-01C0-3E55-4F5D-680880E24230}"/>
              </a:ext>
            </a:extLst>
          </p:cNvPr>
          <p:cNvSpPr txBox="1">
            <a:spLocks/>
          </p:cNvSpPr>
          <p:nvPr/>
        </p:nvSpPr>
        <p:spPr>
          <a:xfrm>
            <a:off x="121646" y="658369"/>
            <a:ext cx="605175" cy="301752"/>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4FAB73BC-B049-4115-A692-8D63A059BFB8}" type="slidenum">
              <a:rPr lang="en-US" smtClean="0"/>
              <a:pPr/>
              <a:t>33</a:t>
            </a:fld>
            <a:endParaRPr lang="en-US" dirty="0"/>
          </a:p>
        </p:txBody>
      </p:sp>
    </p:spTree>
    <p:extLst>
      <p:ext uri="{BB962C8B-B14F-4D97-AF65-F5344CB8AC3E}">
        <p14:creationId xmlns:p14="http://schemas.microsoft.com/office/powerpoint/2010/main" val="276398252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showMasterSp="0">
  <p:cSld>
    <p:bg>
      <p:bgPr>
        <a:solidFill>
          <a:srgbClr val="EEB9B3"/>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173B9975-E0AC-9EE5-21EE-04864E32C63A}"/>
              </a:ext>
            </a:extLst>
          </p:cNvPr>
          <p:cNvSpPr/>
          <p:nvPr/>
        </p:nvSpPr>
        <p:spPr>
          <a:xfrm>
            <a:off x="685798" y="152402"/>
            <a:ext cx="11504559" cy="5421820"/>
          </a:xfrm>
          <a:prstGeom prst="rect">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67F255E7-3F0C-C209-DDB5-D879FA7479A4}"/>
              </a:ext>
            </a:extLst>
          </p:cNvPr>
          <p:cNvSpPr/>
          <p:nvPr/>
        </p:nvSpPr>
        <p:spPr>
          <a:xfrm>
            <a:off x="6783772" y="2332506"/>
            <a:ext cx="4922520" cy="2308324"/>
          </a:xfrm>
          <a:prstGeom prst="rect">
            <a:avLst/>
          </a:prstGeom>
        </p:spPr>
        <p:txBody>
          <a:bodyPr wrap="square">
            <a:spAutoFit/>
          </a:bodyPr>
          <a:lstStyle/>
          <a:p>
            <a:pPr marL="342900" indent="-342900">
              <a:buFont typeface="Arial" panose="020B0604020202020204" pitchFamily="34" charset="0"/>
              <a:buChar char="•"/>
            </a:pPr>
            <a:r>
              <a:rPr lang="en-US" sz="2400" dirty="0">
                <a:solidFill>
                  <a:srgbClr val="2C2C2C"/>
                </a:solidFill>
                <a:latin typeface="Open Sans" panose="020B0606030504020204" pitchFamily="34" charset="0"/>
                <a:ea typeface="Open Sans" panose="020B0606030504020204" pitchFamily="34" charset="0"/>
                <a:cs typeface="Open Sans" panose="020B0606030504020204" pitchFamily="34" charset="0"/>
              </a:rPr>
              <a:t>Web Accessibility</a:t>
            </a:r>
          </a:p>
          <a:p>
            <a:r>
              <a:rPr lang="en-US" sz="2400" dirty="0">
                <a:solidFill>
                  <a:srgbClr val="2C2C2C"/>
                </a:solidFill>
                <a:latin typeface="Open Sans" panose="020B0606030504020204" pitchFamily="34" charset="0"/>
                <a:ea typeface="Open Sans" panose="020B0606030504020204" pitchFamily="34" charset="0"/>
                <a:cs typeface="Open Sans" panose="020B0606030504020204" pitchFamily="34" charset="0"/>
              </a:rPr>
              <a:t>		</a:t>
            </a:r>
          </a:p>
          <a:p>
            <a:pPr marL="342900" indent="-342900">
              <a:buFont typeface="Arial" panose="020B0604020202020204" pitchFamily="34" charset="0"/>
              <a:buChar char="•"/>
            </a:pPr>
            <a:r>
              <a:rPr lang="en-US" sz="2400" dirty="0">
                <a:solidFill>
                  <a:srgbClr val="2C2C2C"/>
                </a:solidFill>
                <a:latin typeface="Open Sans" panose="020B0606030504020204" pitchFamily="34" charset="0"/>
                <a:ea typeface="Open Sans" panose="020B0606030504020204" pitchFamily="34" charset="0"/>
                <a:cs typeface="Open Sans" panose="020B0606030504020204" pitchFamily="34" charset="0"/>
              </a:rPr>
              <a:t>Email &amp; Marketing Tools Accessibility</a:t>
            </a:r>
          </a:p>
          <a:p>
            <a:r>
              <a:rPr lang="en-US" sz="2400" dirty="0">
                <a:solidFill>
                  <a:srgbClr val="2C2C2C"/>
                </a:solidFill>
                <a:latin typeface="Open Sans" panose="020B0606030504020204" pitchFamily="34" charset="0"/>
                <a:ea typeface="Open Sans" panose="020B0606030504020204" pitchFamily="34" charset="0"/>
                <a:cs typeface="Open Sans" panose="020B0606030504020204" pitchFamily="34" charset="0"/>
              </a:rPr>
              <a:t>		</a:t>
            </a:r>
          </a:p>
          <a:p>
            <a:pPr marL="342900" indent="-342900">
              <a:buFont typeface="Arial" panose="020B0604020202020204" pitchFamily="34" charset="0"/>
              <a:buChar char="•"/>
            </a:pPr>
            <a:r>
              <a:rPr lang="en-US" sz="2400" dirty="0">
                <a:solidFill>
                  <a:srgbClr val="2C2C2C"/>
                </a:solidFill>
                <a:latin typeface="Open Sans" panose="020B0606030504020204" pitchFamily="34" charset="0"/>
                <a:ea typeface="Open Sans" panose="020B0606030504020204" pitchFamily="34" charset="0"/>
                <a:cs typeface="Open Sans" panose="020B0606030504020204" pitchFamily="34" charset="0"/>
              </a:rPr>
              <a:t>Social Media Accessibility</a:t>
            </a:r>
          </a:p>
        </p:txBody>
      </p:sp>
      <p:sp>
        <p:nvSpPr>
          <p:cNvPr id="4" name="Rectangle 3">
            <a:extLst>
              <a:ext uri="{FF2B5EF4-FFF2-40B4-BE49-F238E27FC236}">
                <a16:creationId xmlns:a16="http://schemas.microsoft.com/office/drawing/2014/main" id="{CF9128FF-2218-FE71-6D74-4AEFEBB01890}"/>
              </a:ext>
            </a:extLst>
          </p:cNvPr>
          <p:cNvSpPr/>
          <p:nvPr/>
        </p:nvSpPr>
        <p:spPr>
          <a:xfrm>
            <a:off x="969264" y="2332506"/>
            <a:ext cx="5166360" cy="3046988"/>
          </a:xfrm>
          <a:prstGeom prst="rect">
            <a:avLst/>
          </a:prstGeom>
        </p:spPr>
        <p:txBody>
          <a:bodyPr wrap="square">
            <a:spAutoFit/>
          </a:bodyPr>
          <a:lstStyle/>
          <a:p>
            <a:pPr marL="342900" indent="-342900">
              <a:buFont typeface="Arial" panose="020B0604020202020204" pitchFamily="34" charset="0"/>
              <a:buChar char="•"/>
            </a:pPr>
            <a:r>
              <a:rPr lang="en-US" sz="2400" dirty="0">
                <a:solidFill>
                  <a:srgbClr val="2C2C2C"/>
                </a:solidFill>
                <a:latin typeface="Open Sans" panose="020B0606030504020204" pitchFamily="34" charset="0"/>
                <a:ea typeface="Open Sans" panose="020B0606030504020204" pitchFamily="34" charset="0"/>
                <a:cs typeface="Open Sans" panose="020B0606030504020204" pitchFamily="34" charset="0"/>
              </a:rPr>
              <a:t>Document Accessibility 	</a:t>
            </a:r>
          </a:p>
          <a:p>
            <a:pPr marL="342900" indent="-342900">
              <a:buFont typeface="Arial" panose="020B0604020202020204" pitchFamily="34" charset="0"/>
              <a:buChar char="•"/>
            </a:pPr>
            <a:r>
              <a:rPr lang="en-US" sz="2400" dirty="0">
                <a:solidFill>
                  <a:srgbClr val="2C2C2C"/>
                </a:solidFill>
                <a:latin typeface="Open Sans" panose="020B0606030504020204" pitchFamily="34" charset="0"/>
                <a:ea typeface="Open Sans" panose="020B0606030504020204" pitchFamily="34" charset="0"/>
                <a:cs typeface="Open Sans" panose="020B0606030504020204" pitchFamily="34" charset="0"/>
              </a:rPr>
              <a:t>Audio &amp; Video Accessibility				</a:t>
            </a:r>
          </a:p>
          <a:p>
            <a:pPr marL="342900" indent="-342900">
              <a:buFont typeface="Arial" panose="020B0604020202020204" pitchFamily="34" charset="0"/>
              <a:buChar char="•"/>
            </a:pPr>
            <a:r>
              <a:rPr lang="en-US" sz="2400" dirty="0">
                <a:solidFill>
                  <a:srgbClr val="2C2C2C"/>
                </a:solidFill>
                <a:latin typeface="Open Sans" panose="020B0606030504020204" pitchFamily="34" charset="0"/>
                <a:ea typeface="Open Sans" panose="020B0606030504020204" pitchFamily="34" charset="0"/>
                <a:cs typeface="Open Sans" panose="020B0606030504020204" pitchFamily="34" charset="0"/>
              </a:rPr>
              <a:t>Test Alternative, Writing Content and Color	</a:t>
            </a:r>
          </a:p>
          <a:p>
            <a:r>
              <a:rPr lang="en-US" sz="2400" dirty="0">
                <a:solidFill>
                  <a:srgbClr val="2C2C2C"/>
                </a:solidFill>
                <a:latin typeface="Open Sans" panose="020B0606030504020204" pitchFamily="34" charset="0"/>
                <a:ea typeface="Open Sans" panose="020B0606030504020204" pitchFamily="34" charset="0"/>
                <a:cs typeface="Open Sans" panose="020B0606030504020204" pitchFamily="34" charset="0"/>
              </a:rPr>
              <a:t>	</a:t>
            </a:r>
          </a:p>
          <a:p>
            <a:pPr marL="342900" indent="-342900">
              <a:buFont typeface="Arial" panose="020B0604020202020204" pitchFamily="34" charset="0"/>
              <a:buChar char="•"/>
            </a:pPr>
            <a:r>
              <a:rPr lang="en-US" sz="2400" dirty="0">
                <a:solidFill>
                  <a:srgbClr val="2C2C2C"/>
                </a:solidFill>
                <a:latin typeface="Open Sans" panose="020B0606030504020204" pitchFamily="34" charset="0"/>
                <a:ea typeface="Open Sans" panose="020B0606030504020204" pitchFamily="34" charset="0"/>
                <a:cs typeface="Open Sans" panose="020B0606030504020204" pitchFamily="34" charset="0"/>
              </a:rPr>
              <a:t>Procurement, Purchasing and Use Decision Making </a:t>
            </a:r>
          </a:p>
        </p:txBody>
      </p:sp>
      <p:sp>
        <p:nvSpPr>
          <p:cNvPr id="5" name="Rectangle 4">
            <a:extLst>
              <a:ext uri="{FF2B5EF4-FFF2-40B4-BE49-F238E27FC236}">
                <a16:creationId xmlns:a16="http://schemas.microsoft.com/office/drawing/2014/main" id="{C8B2FE4D-5458-A616-DED8-41E46D80E440}"/>
              </a:ext>
            </a:extLst>
          </p:cNvPr>
          <p:cNvSpPr/>
          <p:nvPr/>
        </p:nvSpPr>
        <p:spPr>
          <a:xfrm>
            <a:off x="749808" y="143827"/>
            <a:ext cx="11245476" cy="1000274"/>
          </a:xfrm>
          <a:prstGeom prst="rect">
            <a:avLst/>
          </a:prstGeom>
        </p:spPr>
        <p:txBody>
          <a:bodyPr wrap="square">
            <a:spAutoFit/>
          </a:bodyPr>
          <a:lstStyle/>
          <a:p>
            <a:pPr algn="ctr"/>
            <a:endParaRPr lang="en-US" sz="1100" dirty="0">
              <a:solidFill>
                <a:srgbClr val="2C2C2C"/>
              </a:solidFill>
              <a:latin typeface="Open Sans" panose="020B0606030504020204" pitchFamily="34" charset="0"/>
              <a:ea typeface="Open Sans" panose="020B0606030504020204" pitchFamily="34" charset="0"/>
              <a:cs typeface="Open Sans" panose="020B0606030504020204" pitchFamily="34" charset="0"/>
            </a:endParaRPr>
          </a:p>
          <a:p>
            <a:r>
              <a:rPr lang="en-US" sz="2400" dirty="0">
                <a:solidFill>
                  <a:srgbClr val="2C2C2C"/>
                </a:solidFill>
                <a:latin typeface="Open Sans" panose="020B0606030504020204" pitchFamily="34" charset="0"/>
                <a:ea typeface="Open Sans" panose="020B0606030504020204" pitchFamily="34" charset="0"/>
                <a:cs typeface="Open Sans" panose="020B0606030504020204" pitchFamily="34" charset="0"/>
              </a:rPr>
              <a:t>The link below takes you to the ABLE Tech – Resources: Information Technology Accessibility page:</a:t>
            </a:r>
          </a:p>
        </p:txBody>
      </p:sp>
      <p:sp>
        <p:nvSpPr>
          <p:cNvPr id="6" name="Rectangle 5">
            <a:extLst>
              <a:ext uri="{FF2B5EF4-FFF2-40B4-BE49-F238E27FC236}">
                <a16:creationId xmlns:a16="http://schemas.microsoft.com/office/drawing/2014/main" id="{160EE1E1-1154-4CDE-765B-22891804BA9A}"/>
              </a:ext>
            </a:extLst>
          </p:cNvPr>
          <p:cNvSpPr/>
          <p:nvPr/>
        </p:nvSpPr>
        <p:spPr>
          <a:xfrm>
            <a:off x="749807" y="1283779"/>
            <a:ext cx="10537317" cy="754053"/>
          </a:xfrm>
          <a:prstGeom prst="rect">
            <a:avLst/>
          </a:prstGeom>
        </p:spPr>
        <p:txBody>
          <a:bodyPr wrap="square">
            <a:spAutoFit/>
          </a:bodyPr>
          <a:lstStyle/>
          <a:p>
            <a:pPr algn="ctr"/>
            <a:endParaRPr lang="en-US" sz="1100" dirty="0">
              <a:solidFill>
                <a:srgbClr val="2C2C2C"/>
              </a:solidFill>
              <a:latin typeface="Open Sans" panose="020B0606030504020204" pitchFamily="34" charset="0"/>
              <a:ea typeface="Open Sans" panose="020B0606030504020204" pitchFamily="34" charset="0"/>
              <a:cs typeface="Open Sans" panose="020B0606030504020204" pitchFamily="34" charset="0"/>
            </a:endParaRPr>
          </a:p>
          <a:p>
            <a:r>
              <a:rPr lang="en-US" sz="3200" b="1" dirty="0">
                <a:solidFill>
                  <a:srgbClr val="2C2C2C"/>
                </a:solidFill>
                <a:latin typeface="Open Sans" panose="020B0606030504020204" pitchFamily="34" charset="0"/>
                <a:ea typeface="Open Sans" panose="020B0606030504020204" pitchFamily="34" charset="0"/>
                <a:cs typeface="Open Sans" panose="020B0606030504020204" pitchFamily="34" charset="0"/>
                <a:hlinkClick r:id="rId2">
                  <a:extLst>
                    <a:ext uri="{A12FA001-AC4F-418D-AE19-62706E023703}">
                      <ahyp:hlinkClr xmlns:ahyp="http://schemas.microsoft.com/office/drawing/2018/hyperlinkcolor" val="tx"/>
                    </a:ext>
                  </a:extLst>
                </a:hlinkClick>
              </a:rPr>
              <a:t>Home - Oklahoma ABLE Tech (okabletech.org)</a:t>
            </a:r>
            <a:endParaRPr lang="en-US" sz="3200" b="1" dirty="0">
              <a:solidFill>
                <a:srgbClr val="2C2C2C"/>
              </a:solidFill>
              <a:latin typeface="Open Sans" panose="020B0606030504020204" pitchFamily="34" charset="0"/>
              <a:ea typeface="Open Sans" panose="020B0606030504020204" pitchFamily="34" charset="0"/>
              <a:cs typeface="Open Sans" panose="020B0606030504020204" pitchFamily="34" charset="0"/>
            </a:endParaRPr>
          </a:p>
        </p:txBody>
      </p:sp>
      <p:sp>
        <p:nvSpPr>
          <p:cNvPr id="7" name="Slide Number Placeholder 3">
            <a:extLst>
              <a:ext uri="{FF2B5EF4-FFF2-40B4-BE49-F238E27FC236}">
                <a16:creationId xmlns:a16="http://schemas.microsoft.com/office/drawing/2014/main" id="{C38F2270-1081-D4F9-D4DE-0BB43458105D}"/>
              </a:ext>
            </a:extLst>
          </p:cNvPr>
          <p:cNvSpPr txBox="1">
            <a:spLocks/>
          </p:cNvSpPr>
          <p:nvPr/>
        </p:nvSpPr>
        <p:spPr>
          <a:xfrm>
            <a:off x="121646" y="658369"/>
            <a:ext cx="605175" cy="301752"/>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4FAB73BC-B049-4115-A692-8D63A059BFB8}" type="slidenum">
              <a:rPr lang="en-US" smtClean="0"/>
              <a:pPr/>
              <a:t>34</a:t>
            </a:fld>
            <a:endParaRPr lang="en-US" dirty="0"/>
          </a:p>
        </p:txBody>
      </p:sp>
      <p:sp>
        <p:nvSpPr>
          <p:cNvPr id="8" name="Rectangle 7">
            <a:extLst>
              <a:ext uri="{FF2B5EF4-FFF2-40B4-BE49-F238E27FC236}">
                <a16:creationId xmlns:a16="http://schemas.microsoft.com/office/drawing/2014/main" id="{B764087D-BE0F-A87F-0A85-D63F30E3173E}"/>
              </a:ext>
            </a:extLst>
          </p:cNvPr>
          <p:cNvSpPr/>
          <p:nvPr/>
        </p:nvSpPr>
        <p:spPr>
          <a:xfrm>
            <a:off x="121646" y="1028700"/>
            <a:ext cx="399350" cy="5829300"/>
          </a:xfrm>
          <a:prstGeom prst="rect">
            <a:avLst/>
          </a:prstGeom>
          <a:solidFill>
            <a:srgbClr val="E47A7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28ED60F2-46C7-D95A-4624-A40D626EC196}"/>
              </a:ext>
            </a:extLst>
          </p:cNvPr>
          <p:cNvSpPr>
            <a:spLocks noGrp="1"/>
          </p:cNvSpPr>
          <p:nvPr>
            <p:ph type="title"/>
          </p:nvPr>
        </p:nvSpPr>
        <p:spPr>
          <a:xfrm>
            <a:off x="1642" y="5799773"/>
            <a:ext cx="12188716" cy="1058227"/>
          </a:xfrm>
          <a:solidFill>
            <a:srgbClr val="EF5039"/>
          </a:solidFill>
        </p:spPr>
        <p:txBody>
          <a:bodyPr/>
          <a:lstStyle/>
          <a:p>
            <a:r>
              <a:rPr lang="en-US" sz="6000" cap="none" dirty="0">
                <a:latin typeface="Montserrat SemiBold" panose="00000700000000000000" pitchFamily="50" charset="0"/>
              </a:rPr>
              <a:t>          </a:t>
            </a:r>
            <a:r>
              <a:rPr lang="en-US" sz="6000" cap="none" dirty="0">
                <a:solidFill>
                  <a:schemeClr val="tx1"/>
                </a:solidFill>
                <a:latin typeface="Montserrat SemiBold" panose="00000700000000000000" pitchFamily="50" charset="0"/>
              </a:rPr>
              <a:t>Oklahoma ABLE Tech</a:t>
            </a:r>
          </a:p>
        </p:txBody>
      </p:sp>
      <p:pic>
        <p:nvPicPr>
          <p:cNvPr id="4098" name="Picture 2">
            <a:extLst>
              <a:ext uri="{FF2B5EF4-FFF2-40B4-BE49-F238E27FC236}">
                <a16:creationId xmlns:a16="http://schemas.microsoft.com/office/drawing/2014/main" id="{C8ACB7F1-419C-7909-DEE4-D16EDED072FB}"/>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4305" t="9598" r="8162" b="8460"/>
          <a:stretch/>
        </p:blipFill>
        <p:spPr bwMode="auto">
          <a:xfrm>
            <a:off x="189290" y="5845275"/>
            <a:ext cx="1857442" cy="920550"/>
          </a:xfrm>
          <a:prstGeom prst="rect">
            <a:avLst/>
          </a:prstGeom>
          <a:noFill/>
          <a:effectLst>
            <a:outerShdw blurRad="50800" dist="38100" dir="8100000" algn="tr" rotWithShape="0">
              <a:prstClr val="black">
                <a:alpha val="40000"/>
              </a:prst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2605407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A9A5BC-8232-BB60-318C-F474FF76A885}"/>
              </a:ext>
            </a:extLst>
          </p:cNvPr>
          <p:cNvSpPr>
            <a:spLocks noGrp="1"/>
          </p:cNvSpPr>
          <p:nvPr>
            <p:ph type="title"/>
          </p:nvPr>
        </p:nvSpPr>
        <p:spPr>
          <a:xfrm>
            <a:off x="809624" y="284176"/>
            <a:ext cx="11382375" cy="1311542"/>
          </a:xfrm>
          <a:solidFill>
            <a:srgbClr val="EF5039"/>
          </a:solidFill>
        </p:spPr>
        <p:txBody>
          <a:bodyPr anchor="b">
            <a:normAutofit fontScale="90000"/>
          </a:bodyPr>
          <a:lstStyle/>
          <a:p>
            <a:r>
              <a:rPr lang="en-US" cap="none" dirty="0">
                <a:solidFill>
                  <a:schemeClr val="tx1"/>
                </a:solidFill>
                <a:latin typeface="Montserrat SemiBold" panose="00000700000000000000" pitchFamily="50" charset="0"/>
              </a:rPr>
              <a:t>Once Your DE Class Is Built…</a:t>
            </a:r>
            <a:br>
              <a:rPr lang="en-US" cap="none" dirty="0">
                <a:solidFill>
                  <a:schemeClr val="tx1"/>
                </a:solidFill>
                <a:latin typeface="Montserrat SemiBold" panose="00000700000000000000" pitchFamily="50" charset="0"/>
              </a:rPr>
            </a:br>
            <a:r>
              <a:rPr lang="en-US" cap="none" dirty="0">
                <a:solidFill>
                  <a:schemeClr val="tx1"/>
                </a:solidFill>
                <a:latin typeface="Montserrat SemiBold" panose="00000700000000000000" pitchFamily="50" charset="0"/>
              </a:rPr>
              <a:t>What’s Next?</a:t>
            </a:r>
          </a:p>
        </p:txBody>
      </p:sp>
      <p:sp>
        <p:nvSpPr>
          <p:cNvPr id="5" name="Rectangle 4">
            <a:extLst>
              <a:ext uri="{FF2B5EF4-FFF2-40B4-BE49-F238E27FC236}">
                <a16:creationId xmlns:a16="http://schemas.microsoft.com/office/drawing/2014/main" id="{3256566F-ECFC-054F-4E54-98C9B5F70456}"/>
              </a:ext>
            </a:extLst>
          </p:cNvPr>
          <p:cNvSpPr/>
          <p:nvPr/>
        </p:nvSpPr>
        <p:spPr>
          <a:xfrm>
            <a:off x="809624" y="1698859"/>
            <a:ext cx="11382375" cy="5159142"/>
          </a:xfrm>
          <a:prstGeom prst="rect">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id="{F387B40E-0966-3AAF-B0EA-665631B586F7}"/>
              </a:ext>
            </a:extLst>
          </p:cNvPr>
          <p:cNvSpPr/>
          <p:nvPr/>
        </p:nvSpPr>
        <p:spPr>
          <a:xfrm>
            <a:off x="833437" y="1727433"/>
            <a:ext cx="10525126" cy="5016758"/>
          </a:xfrm>
          <a:prstGeom prst="rect">
            <a:avLst/>
          </a:prstGeom>
        </p:spPr>
        <p:txBody>
          <a:bodyPr wrap="square">
            <a:spAutoFit/>
          </a:bodyPr>
          <a:lstStyle/>
          <a:p>
            <a:r>
              <a:rPr lang="en-US" sz="2800" b="1" dirty="0">
                <a:solidFill>
                  <a:srgbClr val="2C2C2C"/>
                </a:solidFill>
                <a:latin typeface="Open Sans" panose="020B0606030504020204" pitchFamily="34" charset="0"/>
                <a:ea typeface="Open Sans" panose="020B0606030504020204" pitchFamily="34" charset="0"/>
                <a:cs typeface="Open Sans" panose="020B0606030504020204" pitchFamily="34" charset="0"/>
              </a:rPr>
              <a:t>1. Accessibility Forum (AF).  What is an AF and why use it?</a:t>
            </a:r>
          </a:p>
          <a:p>
            <a:endParaRPr lang="en-US" sz="2800" dirty="0">
              <a:solidFill>
                <a:srgbClr val="2C2C2C"/>
              </a:solidFill>
              <a:latin typeface="Open Sans" panose="020B0606030504020204" pitchFamily="34" charset="0"/>
              <a:ea typeface="Open Sans" panose="020B0606030504020204" pitchFamily="34" charset="0"/>
              <a:cs typeface="Open Sans" panose="020B0606030504020204" pitchFamily="34" charset="0"/>
            </a:endParaRPr>
          </a:p>
          <a:p>
            <a:pPr marL="457200" indent="-457200">
              <a:buFont typeface="Arial" panose="020B0604020202020204" pitchFamily="34" charset="0"/>
              <a:buChar char="•"/>
            </a:pPr>
            <a:r>
              <a:rPr lang="en-US" sz="2800" dirty="0">
                <a:solidFill>
                  <a:srgbClr val="2C2C2C"/>
                </a:solidFill>
                <a:latin typeface="Open Sans" panose="020B0606030504020204" pitchFamily="34" charset="0"/>
                <a:ea typeface="Open Sans" panose="020B0606030504020204" pitchFamily="34" charset="0"/>
                <a:cs typeface="Open Sans" panose="020B0606030504020204" pitchFamily="34" charset="0"/>
              </a:rPr>
              <a:t>Microsoft has a really good AF program(s). There are also other AF programs out there that are just as good. </a:t>
            </a:r>
          </a:p>
          <a:p>
            <a:endParaRPr lang="en-US" sz="2800" dirty="0">
              <a:solidFill>
                <a:srgbClr val="2C2C2C"/>
              </a:solidFill>
              <a:latin typeface="Open Sans" panose="020B0606030504020204" pitchFamily="34" charset="0"/>
              <a:ea typeface="Open Sans" panose="020B0606030504020204" pitchFamily="34" charset="0"/>
              <a:cs typeface="Open Sans" panose="020B0606030504020204" pitchFamily="34" charset="0"/>
            </a:endParaRPr>
          </a:p>
          <a:p>
            <a:endParaRPr lang="en-US" sz="1200" dirty="0">
              <a:solidFill>
                <a:srgbClr val="2C2C2C"/>
              </a:solidFill>
              <a:latin typeface="Open Sans" panose="020B0606030504020204" pitchFamily="34" charset="0"/>
              <a:ea typeface="Open Sans" panose="020B0606030504020204" pitchFamily="34" charset="0"/>
              <a:cs typeface="Open Sans" panose="020B0606030504020204" pitchFamily="34" charset="0"/>
            </a:endParaRPr>
          </a:p>
          <a:p>
            <a:pPr marL="457200" indent="-457200">
              <a:buFont typeface="Arial" panose="020B0604020202020204" pitchFamily="34" charset="0"/>
              <a:buChar char="•"/>
            </a:pPr>
            <a:r>
              <a:rPr lang="en-US" sz="2800" dirty="0">
                <a:solidFill>
                  <a:srgbClr val="2C2C2C"/>
                </a:solidFill>
                <a:latin typeface="Open Sans" panose="020B0606030504020204" pitchFamily="34" charset="0"/>
                <a:ea typeface="Open Sans" panose="020B0606030504020204" pitchFamily="34" charset="0"/>
                <a:cs typeface="Open Sans" panose="020B0606030504020204" pitchFamily="34" charset="0"/>
              </a:rPr>
              <a:t>If your school/tech center decides to purchase an AF program, you need to make sure have the required language in the agreement to ensure that you are getting exactly what you want and an AF that will meet all the ADA regulations.  I have a standard, “language for purchasing agree for an AF” if you would like a copy.</a:t>
            </a:r>
          </a:p>
        </p:txBody>
      </p:sp>
      <p:sp>
        <p:nvSpPr>
          <p:cNvPr id="7" name="Rectangle 6">
            <a:extLst>
              <a:ext uri="{FF2B5EF4-FFF2-40B4-BE49-F238E27FC236}">
                <a16:creationId xmlns:a16="http://schemas.microsoft.com/office/drawing/2014/main" id="{54729241-0033-6A32-BFF6-113C328C3EE5}"/>
              </a:ext>
            </a:extLst>
          </p:cNvPr>
          <p:cNvSpPr/>
          <p:nvPr/>
        </p:nvSpPr>
        <p:spPr>
          <a:xfrm>
            <a:off x="121646" y="1028700"/>
            <a:ext cx="399350" cy="5829300"/>
          </a:xfrm>
          <a:prstGeom prst="rect">
            <a:avLst/>
          </a:prstGeom>
          <a:solidFill>
            <a:srgbClr val="E47A7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Slide Number Placeholder 3">
            <a:extLst>
              <a:ext uri="{FF2B5EF4-FFF2-40B4-BE49-F238E27FC236}">
                <a16:creationId xmlns:a16="http://schemas.microsoft.com/office/drawing/2014/main" id="{CE8A2C0D-3C4B-6966-A0EC-BB70B3B37D1E}"/>
              </a:ext>
            </a:extLst>
          </p:cNvPr>
          <p:cNvSpPr txBox="1">
            <a:spLocks/>
          </p:cNvSpPr>
          <p:nvPr/>
        </p:nvSpPr>
        <p:spPr>
          <a:xfrm>
            <a:off x="121646" y="658369"/>
            <a:ext cx="605175" cy="301752"/>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4FAB73BC-B049-4115-A692-8D63A059BFB8}" type="slidenum">
              <a:rPr lang="en-US" smtClean="0"/>
              <a:pPr/>
              <a:t>35</a:t>
            </a:fld>
            <a:endParaRPr lang="en-US" dirty="0"/>
          </a:p>
        </p:txBody>
      </p:sp>
    </p:spTree>
    <p:extLst>
      <p:ext uri="{BB962C8B-B14F-4D97-AF65-F5344CB8AC3E}">
        <p14:creationId xmlns:p14="http://schemas.microsoft.com/office/powerpoint/2010/main" val="1368595862"/>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showMasterSp="0">
  <p:cSld>
    <p:bg>
      <p:bgPr>
        <a:solidFill>
          <a:srgbClr val="EF5039"/>
        </a:solidFill>
        <a:effectLst/>
      </p:bgPr>
    </p:bg>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FC9EC8E4-E41D-EACA-CBAC-54726D06203B}"/>
              </a:ext>
            </a:extLst>
          </p:cNvPr>
          <p:cNvSpPr>
            <a:spLocks noGrp="1"/>
          </p:cNvSpPr>
          <p:nvPr>
            <p:ph type="title"/>
          </p:nvPr>
        </p:nvSpPr>
        <p:spPr>
          <a:xfrm>
            <a:off x="0" y="6099047"/>
            <a:ext cx="11536363" cy="749809"/>
          </a:xfrm>
        </p:spPr>
        <p:txBody>
          <a:bodyPr anchor="t"/>
          <a:lstStyle/>
          <a:p>
            <a:r>
              <a:rPr lang="en-US" dirty="0">
                <a:solidFill>
                  <a:schemeClr val="tx1"/>
                </a:solidFill>
                <a:latin typeface="Montserrat SemiBold" panose="00000700000000000000" pitchFamily="50" charset="0"/>
              </a:rPr>
              <a:t>Any questions?</a:t>
            </a:r>
            <a:br>
              <a:rPr lang="en-US" dirty="0">
                <a:solidFill>
                  <a:schemeClr val="tx1"/>
                </a:solidFill>
                <a:latin typeface="Montserrat SemiBold" panose="00000700000000000000" pitchFamily="50" charset="0"/>
              </a:rPr>
            </a:br>
            <a:endParaRPr lang="en-US" sz="2000" b="0" dirty="0">
              <a:solidFill>
                <a:schemeClr val="tx1"/>
              </a:solidFill>
              <a:latin typeface="Open Sans" panose="020B0606030504020204" pitchFamily="34" charset="0"/>
              <a:ea typeface="Open Sans" panose="020B0606030504020204" pitchFamily="34" charset="0"/>
              <a:cs typeface="Open Sans" panose="020B0606030504020204" pitchFamily="34" charset="0"/>
            </a:endParaRPr>
          </a:p>
        </p:txBody>
      </p:sp>
      <p:pic>
        <p:nvPicPr>
          <p:cNvPr id="16388" name="Picture 4" descr="130+ Quality Assurance Posters Drawing Illustrations, Royalty-Free ...">
            <a:extLst>
              <a:ext uri="{FF2B5EF4-FFF2-40B4-BE49-F238E27FC236}">
                <a16:creationId xmlns:a16="http://schemas.microsoft.com/office/drawing/2014/main" id="{E2CE4862-8DF8-012A-403B-5F4E25C8E3E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384" y="12845"/>
            <a:ext cx="12204907" cy="577101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13103813"/>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showMasterSp="0">
  <p:cSld>
    <p:bg>
      <p:bgPr>
        <a:solidFill>
          <a:srgbClr val="EF5039"/>
        </a:solidFill>
        <a:effectLst/>
      </p:bgPr>
    </p:bg>
    <p:spTree>
      <p:nvGrpSpPr>
        <p:cNvPr id="1" name=""/>
        <p:cNvGrpSpPr/>
        <p:nvPr/>
      </p:nvGrpSpPr>
      <p:grpSpPr>
        <a:xfrm>
          <a:off x="0" y="0"/>
          <a:ext cx="0" cy="0"/>
          <a:chOff x="0" y="0"/>
          <a:chExt cx="0" cy="0"/>
        </a:xfrm>
      </p:grpSpPr>
      <p:pic>
        <p:nvPicPr>
          <p:cNvPr id="2" name="Picture 4" descr="130+ Quality Assurance Posters Drawing Illustrations, Royalty-Free ...">
            <a:extLst>
              <a:ext uri="{FF2B5EF4-FFF2-40B4-BE49-F238E27FC236}">
                <a16:creationId xmlns:a16="http://schemas.microsoft.com/office/drawing/2014/main" id="{5EA4A83C-7752-710E-F6BF-99CCC29C36DE}"/>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33774"/>
          <a:stretch/>
        </p:blipFill>
        <p:spPr bwMode="auto">
          <a:xfrm>
            <a:off x="63627" y="-117446"/>
            <a:ext cx="12192000" cy="4678899"/>
          </a:xfrm>
          <a:prstGeom prst="rect">
            <a:avLst/>
          </a:prstGeom>
          <a:noFill/>
          <a:extLst>
            <a:ext uri="{909E8E84-426E-40DD-AFC4-6F175D3DCCD1}">
              <a14:hiddenFill xmlns:a14="http://schemas.microsoft.com/office/drawing/2010/main">
                <a:solidFill>
                  <a:srgbClr val="FFFFFF"/>
                </a:solidFill>
              </a14:hiddenFill>
            </a:ext>
          </a:extLst>
        </p:spPr>
      </p:pic>
      <p:sp>
        <p:nvSpPr>
          <p:cNvPr id="39" name="Title 38">
            <a:extLst>
              <a:ext uri="{FF2B5EF4-FFF2-40B4-BE49-F238E27FC236}">
                <a16:creationId xmlns:a16="http://schemas.microsoft.com/office/drawing/2014/main" id="{687563C6-E390-39FC-21DE-D05846F85FCB}"/>
              </a:ext>
            </a:extLst>
          </p:cNvPr>
          <p:cNvSpPr>
            <a:spLocks noGrp="1"/>
          </p:cNvSpPr>
          <p:nvPr>
            <p:ph type="title"/>
          </p:nvPr>
        </p:nvSpPr>
        <p:spPr>
          <a:xfrm>
            <a:off x="127255" y="1990165"/>
            <a:ext cx="12064745" cy="4972496"/>
          </a:xfrm>
        </p:spPr>
        <p:txBody>
          <a:bodyPr>
            <a:normAutofit/>
          </a:bodyPr>
          <a:lstStyle/>
          <a:p>
            <a:r>
              <a:rPr lang="en-US" dirty="0">
                <a:solidFill>
                  <a:schemeClr val="tx1"/>
                </a:solidFill>
                <a:latin typeface="Montserrat SemiBold" panose="00000700000000000000" pitchFamily="50" charset="0"/>
              </a:rPr>
              <a:t>Thank </a:t>
            </a:r>
            <a:br>
              <a:rPr lang="en-US" dirty="0">
                <a:solidFill>
                  <a:schemeClr val="tx1"/>
                </a:solidFill>
                <a:latin typeface="Montserrat SemiBold" panose="00000700000000000000" pitchFamily="50" charset="0"/>
              </a:rPr>
            </a:br>
            <a:r>
              <a:rPr lang="en-US" dirty="0">
                <a:solidFill>
                  <a:schemeClr val="tx1"/>
                </a:solidFill>
                <a:latin typeface="Montserrat SemiBold" panose="00000700000000000000" pitchFamily="50" charset="0"/>
              </a:rPr>
              <a:t>you</a:t>
            </a:r>
          </a:p>
        </p:txBody>
      </p:sp>
      <p:sp>
        <p:nvSpPr>
          <p:cNvPr id="21" name="Text Placeholder 20">
            <a:extLst>
              <a:ext uri="{FF2B5EF4-FFF2-40B4-BE49-F238E27FC236}">
                <a16:creationId xmlns:a16="http://schemas.microsoft.com/office/drawing/2014/main" id="{AEEAC166-5872-FE79-9D91-88D1ACBA2A7D}"/>
              </a:ext>
            </a:extLst>
          </p:cNvPr>
          <p:cNvSpPr>
            <a:spLocks noGrp="1"/>
          </p:cNvSpPr>
          <p:nvPr>
            <p:ph type="body" sz="quarter" idx="13"/>
          </p:nvPr>
        </p:nvSpPr>
        <p:spPr>
          <a:xfrm>
            <a:off x="232030" y="502158"/>
            <a:ext cx="10950320" cy="2807208"/>
          </a:xfrm>
        </p:spPr>
        <p:txBody>
          <a:bodyPr/>
          <a:lstStyle/>
          <a:p>
            <a:r>
              <a:rPr lang="en-US" sz="6000" dirty="0">
                <a:solidFill>
                  <a:schemeClr val="tx1"/>
                </a:solidFill>
                <a:latin typeface="Montserrat SemiBold" panose="00000700000000000000" pitchFamily="50" charset="0"/>
                <a:ea typeface="Open Sans" panose="020B0606030504020204" pitchFamily="34" charset="0"/>
                <a:cs typeface="Open Sans" panose="020B0606030504020204" pitchFamily="34" charset="0"/>
              </a:rPr>
              <a:t>Alan Nahs</a:t>
            </a:r>
            <a:endParaRPr lang="en-US" sz="6000" b="0" dirty="0">
              <a:solidFill>
                <a:schemeClr val="tx1"/>
              </a:solidFill>
              <a:latin typeface="Montserrat SemiBold" panose="00000700000000000000" pitchFamily="50" charset="0"/>
              <a:ea typeface="Open Sans" panose="020B0606030504020204" pitchFamily="34" charset="0"/>
              <a:cs typeface="Open Sans" panose="020B0606030504020204" pitchFamily="34" charset="0"/>
            </a:endParaRPr>
          </a:p>
          <a:p>
            <a:r>
              <a:rPr lang="en-US" sz="3200" b="0" spc="300" dirty="0">
                <a:solidFill>
                  <a:schemeClr val="tx1"/>
                </a:solidFill>
                <a:latin typeface="Open Sans" panose="020B0606030504020204" pitchFamily="34" charset="0"/>
                <a:ea typeface="Open Sans" panose="020B0606030504020204" pitchFamily="34" charset="0"/>
                <a:cs typeface="Open Sans" panose="020B0606030504020204" pitchFamily="34" charset="0"/>
              </a:rPr>
              <a:t>Civil Rights and Title IX Coordinator</a:t>
            </a:r>
            <a:endParaRPr lang="en-US" sz="4400" b="0" spc="300" dirty="0">
              <a:solidFill>
                <a:schemeClr val="tx1"/>
              </a:solidFill>
              <a:latin typeface="Open Sans" panose="020B0606030504020204" pitchFamily="34" charset="0"/>
              <a:ea typeface="Open Sans" panose="020B0606030504020204" pitchFamily="34" charset="0"/>
              <a:cs typeface="Open Sans" panose="020B0606030504020204" pitchFamily="34" charset="0"/>
            </a:endParaRPr>
          </a:p>
          <a:p>
            <a:r>
              <a:rPr lang="en-US" b="0" dirty="0">
                <a:solidFill>
                  <a:schemeClr val="tx1"/>
                </a:solidFill>
                <a:latin typeface="Open Sans" panose="020B0606030504020204" pitchFamily="34" charset="0"/>
                <a:ea typeface="Open Sans" panose="020B0606030504020204" pitchFamily="34" charset="0"/>
                <a:cs typeface="Open Sans" panose="020B0606030504020204" pitchFamily="34" charset="0"/>
                <a:hlinkClick r:id="rId4">
                  <a:extLst>
                    <a:ext uri="{A12FA001-AC4F-418D-AE19-62706E023703}">
                      <ahyp:hlinkClr xmlns:ahyp="http://schemas.microsoft.com/office/drawing/2018/hyperlinkcolor" val="tx"/>
                    </a:ext>
                  </a:extLst>
                </a:hlinkClick>
              </a:rPr>
              <a:t>Alan.nahs@careertech.ok.gov</a:t>
            </a:r>
            <a:endParaRPr lang="en-US" b="0" dirty="0">
              <a:solidFill>
                <a:schemeClr val="tx1"/>
              </a:solidFill>
              <a:latin typeface="Open Sans" panose="020B0606030504020204" pitchFamily="34" charset="0"/>
              <a:ea typeface="Open Sans" panose="020B0606030504020204" pitchFamily="34" charset="0"/>
              <a:cs typeface="Open Sans" panose="020B0606030504020204" pitchFamily="34" charset="0"/>
            </a:endParaRPr>
          </a:p>
          <a:p>
            <a:r>
              <a:rPr lang="en-US" sz="4400" b="0" dirty="0">
                <a:solidFill>
                  <a:schemeClr val="tx1"/>
                </a:solidFill>
                <a:latin typeface="Open Sans" panose="020B0606030504020204" pitchFamily="34" charset="0"/>
                <a:ea typeface="Open Sans" panose="020B0606030504020204" pitchFamily="34" charset="0"/>
                <a:cs typeface="Open Sans" panose="020B0606030504020204" pitchFamily="34" charset="0"/>
              </a:rPr>
              <a:t>405-743-5578 </a:t>
            </a:r>
            <a:r>
              <a:rPr lang="en-US" dirty="0">
                <a:solidFill>
                  <a:schemeClr val="tx1"/>
                </a:solidFill>
                <a:latin typeface="Open Sans" panose="020B0606030504020204" pitchFamily="34" charset="0"/>
                <a:ea typeface="Open Sans" panose="020B0606030504020204" pitchFamily="34" charset="0"/>
                <a:cs typeface="Open Sans" panose="020B0606030504020204" pitchFamily="34" charset="0"/>
              </a:rPr>
              <a:t>office</a:t>
            </a:r>
          </a:p>
          <a:p>
            <a:r>
              <a:rPr lang="en-US" sz="4400" b="0" dirty="0">
                <a:solidFill>
                  <a:schemeClr val="tx1"/>
                </a:solidFill>
                <a:latin typeface="Open Sans" panose="020B0606030504020204" pitchFamily="34" charset="0"/>
                <a:ea typeface="Open Sans" panose="020B0606030504020204" pitchFamily="34" charset="0"/>
                <a:cs typeface="Open Sans" panose="020B0606030504020204" pitchFamily="34" charset="0"/>
              </a:rPr>
              <a:t>405-880-9457 </a:t>
            </a:r>
            <a:r>
              <a:rPr lang="en-US" dirty="0">
                <a:solidFill>
                  <a:schemeClr val="tx1"/>
                </a:solidFill>
                <a:latin typeface="Open Sans" panose="020B0606030504020204" pitchFamily="34" charset="0"/>
                <a:ea typeface="Open Sans" panose="020B0606030504020204" pitchFamily="34" charset="0"/>
                <a:cs typeface="Open Sans" panose="020B0606030504020204" pitchFamily="34" charset="0"/>
              </a:rPr>
              <a:t>Cell</a:t>
            </a:r>
          </a:p>
          <a:p>
            <a:endParaRPr lang="en-US" dirty="0">
              <a:solidFill>
                <a:srgbClr val="FFFF00"/>
              </a:solidFill>
            </a:endParaRPr>
          </a:p>
          <a:p>
            <a:endParaRPr lang="en-US" sz="3600" dirty="0">
              <a:solidFill>
                <a:srgbClr val="FFFF00"/>
              </a:solidFill>
            </a:endParaRPr>
          </a:p>
        </p:txBody>
      </p:sp>
    </p:spTree>
    <p:extLst>
      <p:ext uri="{BB962C8B-B14F-4D97-AF65-F5344CB8AC3E}">
        <p14:creationId xmlns:p14="http://schemas.microsoft.com/office/powerpoint/2010/main" val="195167687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31CA7723-D5F2-7DBA-270D-C1FC0B9DE79A}"/>
              </a:ext>
            </a:extLst>
          </p:cNvPr>
          <p:cNvSpPr/>
          <p:nvPr/>
        </p:nvSpPr>
        <p:spPr>
          <a:xfrm>
            <a:off x="665221" y="3264408"/>
            <a:ext cx="11517561" cy="3593592"/>
          </a:xfrm>
          <a:prstGeom prst="rect">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itle 2">
            <a:extLst>
              <a:ext uri="{FF2B5EF4-FFF2-40B4-BE49-F238E27FC236}">
                <a16:creationId xmlns:a16="http://schemas.microsoft.com/office/drawing/2014/main" id="{FF8FD539-41D4-2C29-FBB0-CFD8A8B31B52}"/>
              </a:ext>
            </a:extLst>
          </p:cNvPr>
          <p:cNvSpPr>
            <a:spLocks noGrp="1"/>
          </p:cNvSpPr>
          <p:nvPr>
            <p:ph type="title"/>
          </p:nvPr>
        </p:nvSpPr>
        <p:spPr>
          <a:xfrm>
            <a:off x="665220" y="-8965"/>
            <a:ext cx="11526779" cy="3435682"/>
          </a:xfrm>
        </p:spPr>
        <p:txBody>
          <a:bodyPr/>
          <a:lstStyle/>
          <a:p>
            <a:r>
              <a:rPr lang="en-US" cap="none" dirty="0">
                <a:solidFill>
                  <a:schemeClr val="tx1"/>
                </a:solidFill>
                <a:latin typeface="Montserrat SemiBold" panose="00000700000000000000" pitchFamily="50" charset="0"/>
              </a:rPr>
              <a:t>Designing a</a:t>
            </a:r>
            <a:br>
              <a:rPr lang="en-US" cap="none" dirty="0">
                <a:solidFill>
                  <a:schemeClr val="tx1"/>
                </a:solidFill>
                <a:latin typeface="Montserrat SemiBold" panose="00000700000000000000" pitchFamily="50" charset="0"/>
              </a:rPr>
            </a:br>
            <a:r>
              <a:rPr lang="en-US" cap="none" dirty="0">
                <a:solidFill>
                  <a:schemeClr val="tx1"/>
                </a:solidFill>
                <a:latin typeface="Montserrat SemiBold" panose="00000700000000000000" pitchFamily="50" charset="0"/>
              </a:rPr>
              <a:t>DE Course</a:t>
            </a:r>
          </a:p>
        </p:txBody>
      </p:sp>
      <p:sp>
        <p:nvSpPr>
          <p:cNvPr id="2" name="Content Placeholder 1">
            <a:extLst>
              <a:ext uri="{FF2B5EF4-FFF2-40B4-BE49-F238E27FC236}">
                <a16:creationId xmlns:a16="http://schemas.microsoft.com/office/drawing/2014/main" id="{C04A5150-0188-3CDA-240E-1F598D88D4D9}"/>
              </a:ext>
            </a:extLst>
          </p:cNvPr>
          <p:cNvSpPr>
            <a:spLocks noGrp="1"/>
          </p:cNvSpPr>
          <p:nvPr>
            <p:ph sz="quarter" idx="11"/>
          </p:nvPr>
        </p:nvSpPr>
        <p:spPr>
          <a:xfrm>
            <a:off x="1210143" y="3827464"/>
            <a:ext cx="10302153" cy="2896066"/>
          </a:xfrm>
        </p:spPr>
        <p:txBody>
          <a:bodyPr>
            <a:normAutofit lnSpcReduction="10000"/>
          </a:bodyPr>
          <a:lstStyle/>
          <a:p>
            <a:pPr marL="457200" indent="-457200">
              <a:buClrTx/>
              <a:buFont typeface="Arial" panose="020B0604020202020204" pitchFamily="34" charset="0"/>
              <a:buChar char="•"/>
            </a:pPr>
            <a:r>
              <a:rPr lang="en-US" dirty="0">
                <a:latin typeface="Open Sans" panose="020B0606030504020204" pitchFamily="34" charset="0"/>
                <a:ea typeface="Open Sans" panose="020B0606030504020204" pitchFamily="34" charset="0"/>
                <a:cs typeface="Open Sans" panose="020B0606030504020204" pitchFamily="34" charset="0"/>
              </a:rPr>
              <a:t>Design is powerful in its ability to include some and exclude others. </a:t>
            </a:r>
          </a:p>
          <a:p>
            <a:pPr marL="457200" indent="-457200">
              <a:buClrTx/>
              <a:buFont typeface="Arial" panose="020B0604020202020204" pitchFamily="34" charset="0"/>
              <a:buChar char="•"/>
            </a:pPr>
            <a:endParaRPr lang="en-US" dirty="0">
              <a:latin typeface="Open Sans" panose="020B0606030504020204" pitchFamily="34" charset="0"/>
              <a:ea typeface="Open Sans" panose="020B0606030504020204" pitchFamily="34" charset="0"/>
              <a:cs typeface="Open Sans" panose="020B0606030504020204" pitchFamily="34" charset="0"/>
            </a:endParaRPr>
          </a:p>
          <a:p>
            <a:pPr marL="457200" indent="-457200">
              <a:buClrTx/>
              <a:buFont typeface="Arial" panose="020B0604020202020204" pitchFamily="34" charset="0"/>
              <a:buChar char="•"/>
            </a:pPr>
            <a:r>
              <a:rPr lang="en-US" dirty="0">
                <a:latin typeface="Open Sans" panose="020B0606030504020204" pitchFamily="34" charset="0"/>
                <a:ea typeface="Open Sans" panose="020B0606030504020204" pitchFamily="34" charset="0"/>
                <a:cs typeface="Open Sans" panose="020B0606030504020204" pitchFamily="34" charset="0"/>
              </a:rPr>
              <a:t>Design that does not take into consideration the variety of ways students access online content differentially impacts certain students. </a:t>
            </a:r>
          </a:p>
        </p:txBody>
      </p:sp>
      <p:sp>
        <p:nvSpPr>
          <p:cNvPr id="5" name="Rectangle 4">
            <a:extLst>
              <a:ext uri="{FF2B5EF4-FFF2-40B4-BE49-F238E27FC236}">
                <a16:creationId xmlns:a16="http://schemas.microsoft.com/office/drawing/2014/main" id="{41263FD5-A2B7-9B01-CECA-691BE76AA819}"/>
              </a:ext>
            </a:extLst>
          </p:cNvPr>
          <p:cNvSpPr/>
          <p:nvPr/>
        </p:nvSpPr>
        <p:spPr>
          <a:xfrm>
            <a:off x="176731" y="978408"/>
            <a:ext cx="399350" cy="5879591"/>
          </a:xfrm>
          <a:prstGeom prst="rect">
            <a:avLst/>
          </a:prstGeom>
          <a:solidFill>
            <a:srgbClr val="E47A7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Slide Number Placeholder 3">
            <a:extLst>
              <a:ext uri="{FF2B5EF4-FFF2-40B4-BE49-F238E27FC236}">
                <a16:creationId xmlns:a16="http://schemas.microsoft.com/office/drawing/2014/main" id="{5E51C32D-7E99-4E98-25EF-E4A44801B298}"/>
              </a:ext>
            </a:extLst>
          </p:cNvPr>
          <p:cNvSpPr txBox="1">
            <a:spLocks/>
          </p:cNvSpPr>
          <p:nvPr/>
        </p:nvSpPr>
        <p:spPr>
          <a:xfrm>
            <a:off x="176731" y="550895"/>
            <a:ext cx="399350" cy="288759"/>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fld id="{4FAB73BC-B049-4115-A692-8D63A059BFB8}" type="slidenum">
              <a:rPr lang="en-US" smtClean="0"/>
              <a:pPr algn="ctr"/>
              <a:t>4</a:t>
            </a:fld>
            <a:endParaRPr lang="en-US" dirty="0"/>
          </a:p>
        </p:txBody>
      </p:sp>
    </p:spTree>
    <p:extLst>
      <p:ext uri="{BB962C8B-B14F-4D97-AF65-F5344CB8AC3E}">
        <p14:creationId xmlns:p14="http://schemas.microsoft.com/office/powerpoint/2010/main" val="67760954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CB16DE55-5F8D-52D6-6FF8-C3F31BFB9E4A}"/>
              </a:ext>
            </a:extLst>
          </p:cNvPr>
          <p:cNvSpPr/>
          <p:nvPr/>
        </p:nvSpPr>
        <p:spPr>
          <a:xfrm>
            <a:off x="665221" y="1133856"/>
            <a:ext cx="11517561" cy="5724144"/>
          </a:xfrm>
          <a:prstGeom prst="rect">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itle 4">
            <a:extLst>
              <a:ext uri="{FF2B5EF4-FFF2-40B4-BE49-F238E27FC236}">
                <a16:creationId xmlns:a16="http://schemas.microsoft.com/office/drawing/2014/main" id="{FE1E814D-1766-2A2F-B41F-26A8A8D22CBF}"/>
              </a:ext>
            </a:extLst>
          </p:cNvPr>
          <p:cNvSpPr>
            <a:spLocks noGrp="1"/>
          </p:cNvSpPr>
          <p:nvPr>
            <p:ph type="title"/>
          </p:nvPr>
        </p:nvSpPr>
        <p:spPr>
          <a:xfrm>
            <a:off x="656004" y="-4021"/>
            <a:ext cx="11526779" cy="1403806"/>
          </a:xfrm>
          <a:solidFill>
            <a:srgbClr val="EF5039"/>
          </a:solidFill>
        </p:spPr>
        <p:txBody>
          <a:bodyPr anchor="b"/>
          <a:lstStyle/>
          <a:p>
            <a:r>
              <a:rPr lang="en-US" sz="6000" cap="none" dirty="0">
                <a:solidFill>
                  <a:schemeClr val="tx1"/>
                </a:solidFill>
                <a:latin typeface="Montserrat SemiBold" panose="00000700000000000000" pitchFamily="50" charset="0"/>
              </a:rPr>
              <a:t>Accessible</a:t>
            </a:r>
          </a:p>
        </p:txBody>
      </p:sp>
      <p:sp>
        <p:nvSpPr>
          <p:cNvPr id="4" name="Slide Number Placeholder 3">
            <a:extLst>
              <a:ext uri="{FF2B5EF4-FFF2-40B4-BE49-F238E27FC236}">
                <a16:creationId xmlns:a16="http://schemas.microsoft.com/office/drawing/2014/main" id="{0B98BE43-8325-EC57-B754-398CDAA2B379}"/>
              </a:ext>
            </a:extLst>
          </p:cNvPr>
          <p:cNvSpPr>
            <a:spLocks noGrp="1"/>
          </p:cNvSpPr>
          <p:nvPr>
            <p:ph type="sldNum" sz="quarter" idx="12"/>
          </p:nvPr>
        </p:nvSpPr>
        <p:spPr>
          <a:xfrm>
            <a:off x="121646" y="569183"/>
            <a:ext cx="399350" cy="288759"/>
          </a:xfrm>
        </p:spPr>
        <p:txBody>
          <a:bodyPr/>
          <a:lstStyle/>
          <a:p>
            <a:fld id="{4FAB73BC-B049-4115-A692-8D63A059BFB8}" type="slidenum">
              <a:rPr lang="en-US" sz="1800" smtClean="0">
                <a:solidFill>
                  <a:schemeClr val="tx1"/>
                </a:solidFill>
                <a:latin typeface="+mn-lt"/>
              </a:rPr>
              <a:pPr/>
              <a:t>5</a:t>
            </a:fld>
            <a:endParaRPr lang="en-US" sz="1800" dirty="0">
              <a:solidFill>
                <a:schemeClr val="tx1"/>
              </a:solidFill>
              <a:latin typeface="+mn-lt"/>
            </a:endParaRPr>
          </a:p>
        </p:txBody>
      </p:sp>
      <p:sp>
        <p:nvSpPr>
          <p:cNvPr id="6" name="Content Placeholder 5">
            <a:extLst>
              <a:ext uri="{FF2B5EF4-FFF2-40B4-BE49-F238E27FC236}">
                <a16:creationId xmlns:a16="http://schemas.microsoft.com/office/drawing/2014/main" id="{D9EC0134-6366-B310-6C7B-8AE78C3067C2}"/>
              </a:ext>
            </a:extLst>
          </p:cNvPr>
          <p:cNvSpPr>
            <a:spLocks noGrp="1"/>
          </p:cNvSpPr>
          <p:nvPr>
            <p:ph sz="quarter" idx="13"/>
          </p:nvPr>
        </p:nvSpPr>
        <p:spPr>
          <a:xfrm>
            <a:off x="1197864" y="1692393"/>
            <a:ext cx="10378440" cy="5027909"/>
          </a:xfrm>
        </p:spPr>
        <p:txBody>
          <a:bodyPr/>
          <a:lstStyle/>
          <a:p>
            <a:pPr marL="342900" indent="-342900">
              <a:buFont typeface="Arial" panose="020B0604020202020204" pitchFamily="34" charset="0"/>
              <a:buChar char="•"/>
            </a:pPr>
            <a:r>
              <a:rPr lang="en-US" b="0" dirty="0">
                <a:latin typeface="Open Sans" panose="020B0606030504020204" pitchFamily="34" charset="0"/>
                <a:ea typeface="Open Sans" panose="020B0606030504020204" pitchFamily="34" charset="0"/>
                <a:cs typeface="Open Sans" panose="020B0606030504020204" pitchFamily="34" charset="0"/>
              </a:rPr>
              <a:t>Definition used by the Office of Civil Rights and U.S. Department of Education regarding inaccessible IT.</a:t>
            </a:r>
          </a:p>
          <a:p>
            <a:endParaRPr lang="en-US" b="0" dirty="0">
              <a:latin typeface="Open Sans" panose="020B0606030504020204" pitchFamily="34" charset="0"/>
              <a:ea typeface="Open Sans" panose="020B0606030504020204" pitchFamily="34" charset="0"/>
              <a:cs typeface="Open Sans" panose="020B0606030504020204" pitchFamily="34" charset="0"/>
            </a:endParaRPr>
          </a:p>
          <a:p>
            <a:pPr marL="342900" indent="-342900">
              <a:buFont typeface="Arial" panose="020B0604020202020204" pitchFamily="34" charset="0"/>
              <a:buChar char="•"/>
            </a:pPr>
            <a:r>
              <a:rPr lang="en-US" b="0" dirty="0">
                <a:latin typeface="Open Sans" panose="020B0606030504020204" pitchFamily="34" charset="0"/>
                <a:ea typeface="Open Sans" panose="020B0606030504020204" pitchFamily="34" charset="0"/>
                <a:cs typeface="Open Sans" panose="020B0606030504020204" pitchFamily="34" charset="0"/>
              </a:rPr>
              <a:t>Means a person with a disability is afforded the opportunity to acquire the same information, engage in the same interactions, and enjoy the same services as a person without a disability in an equally effective and equally integrated manner, with substantially equivalent ease of use.</a:t>
            </a:r>
          </a:p>
          <a:p>
            <a:endParaRPr lang="en-US" b="0" dirty="0">
              <a:latin typeface="Open Sans" panose="020B0606030504020204" pitchFamily="34" charset="0"/>
              <a:ea typeface="Open Sans" panose="020B0606030504020204" pitchFamily="34" charset="0"/>
              <a:cs typeface="Open Sans" panose="020B0606030504020204" pitchFamily="34" charset="0"/>
            </a:endParaRPr>
          </a:p>
          <a:p>
            <a:pPr marL="342900" indent="-342900">
              <a:buFont typeface="Arial" panose="020B0604020202020204" pitchFamily="34" charset="0"/>
              <a:buChar char="•"/>
            </a:pPr>
            <a:r>
              <a:rPr lang="en-US" b="0" dirty="0">
                <a:latin typeface="Open Sans" panose="020B0606030504020204" pitchFamily="34" charset="0"/>
                <a:ea typeface="Open Sans" panose="020B0606030504020204" pitchFamily="34" charset="0"/>
                <a:cs typeface="Open Sans" panose="020B0606030504020204" pitchFamily="34" charset="0"/>
              </a:rPr>
              <a:t>The person with a disability must be able to obtain the information as fully, equally, and independently as a person without a disability.</a:t>
            </a:r>
          </a:p>
        </p:txBody>
      </p:sp>
      <p:sp>
        <p:nvSpPr>
          <p:cNvPr id="3" name="Rectangle 2">
            <a:extLst>
              <a:ext uri="{FF2B5EF4-FFF2-40B4-BE49-F238E27FC236}">
                <a16:creationId xmlns:a16="http://schemas.microsoft.com/office/drawing/2014/main" id="{F69B773D-9881-3EC5-D85E-10E6B10C04C2}"/>
              </a:ext>
            </a:extLst>
          </p:cNvPr>
          <p:cNvSpPr/>
          <p:nvPr/>
        </p:nvSpPr>
        <p:spPr>
          <a:xfrm>
            <a:off x="176731" y="1028700"/>
            <a:ext cx="399350" cy="5829300"/>
          </a:xfrm>
          <a:prstGeom prst="rect">
            <a:avLst/>
          </a:prstGeom>
          <a:solidFill>
            <a:srgbClr val="E47A7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67881379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12E33624-6EBE-5E18-8587-964A480E036A}"/>
              </a:ext>
            </a:extLst>
          </p:cNvPr>
          <p:cNvSpPr/>
          <p:nvPr/>
        </p:nvSpPr>
        <p:spPr>
          <a:xfrm>
            <a:off x="665221" y="1133856"/>
            <a:ext cx="11517561" cy="5724144"/>
          </a:xfrm>
          <a:prstGeom prst="rect">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itle 4">
            <a:extLst>
              <a:ext uri="{FF2B5EF4-FFF2-40B4-BE49-F238E27FC236}">
                <a16:creationId xmlns:a16="http://schemas.microsoft.com/office/drawing/2014/main" id="{FE1E814D-1766-2A2F-B41F-26A8A8D22CBF}"/>
              </a:ext>
            </a:extLst>
          </p:cNvPr>
          <p:cNvSpPr>
            <a:spLocks noGrp="1"/>
          </p:cNvSpPr>
          <p:nvPr>
            <p:ph type="title"/>
          </p:nvPr>
        </p:nvSpPr>
        <p:spPr>
          <a:xfrm>
            <a:off x="656004" y="-4022"/>
            <a:ext cx="11526779" cy="3359870"/>
          </a:xfrm>
          <a:solidFill>
            <a:srgbClr val="EF5039"/>
          </a:solidFill>
        </p:spPr>
        <p:txBody>
          <a:bodyPr anchor="b"/>
          <a:lstStyle/>
          <a:p>
            <a:r>
              <a:rPr lang="en-US" sz="6000" cap="none" dirty="0">
                <a:solidFill>
                  <a:schemeClr val="tx1"/>
                </a:solidFill>
                <a:latin typeface="Montserrat SemiBold" panose="00000700000000000000" pitchFamily="50" charset="0"/>
              </a:rPr>
              <a:t>Accommodation</a:t>
            </a:r>
          </a:p>
        </p:txBody>
      </p:sp>
      <p:sp>
        <p:nvSpPr>
          <p:cNvPr id="4" name="Slide Number Placeholder 3">
            <a:extLst>
              <a:ext uri="{FF2B5EF4-FFF2-40B4-BE49-F238E27FC236}">
                <a16:creationId xmlns:a16="http://schemas.microsoft.com/office/drawing/2014/main" id="{0B98BE43-8325-EC57-B754-398CDAA2B379}"/>
              </a:ext>
            </a:extLst>
          </p:cNvPr>
          <p:cNvSpPr>
            <a:spLocks noGrp="1"/>
          </p:cNvSpPr>
          <p:nvPr>
            <p:ph type="sldNum" sz="quarter" idx="12"/>
          </p:nvPr>
        </p:nvSpPr>
        <p:spPr>
          <a:xfrm>
            <a:off x="121646" y="569183"/>
            <a:ext cx="399350" cy="288759"/>
          </a:xfrm>
        </p:spPr>
        <p:txBody>
          <a:bodyPr/>
          <a:lstStyle/>
          <a:p>
            <a:fld id="{4FAB73BC-B049-4115-A692-8D63A059BFB8}" type="slidenum">
              <a:rPr lang="en-US" sz="1800" smtClean="0">
                <a:solidFill>
                  <a:schemeClr val="tx1"/>
                </a:solidFill>
              </a:rPr>
              <a:pPr/>
              <a:t>6</a:t>
            </a:fld>
            <a:endParaRPr lang="en-US" sz="1800" dirty="0">
              <a:solidFill>
                <a:schemeClr val="tx1"/>
              </a:solidFill>
            </a:endParaRPr>
          </a:p>
        </p:txBody>
      </p:sp>
      <p:sp>
        <p:nvSpPr>
          <p:cNvPr id="6" name="Content Placeholder 5">
            <a:extLst>
              <a:ext uri="{FF2B5EF4-FFF2-40B4-BE49-F238E27FC236}">
                <a16:creationId xmlns:a16="http://schemas.microsoft.com/office/drawing/2014/main" id="{D9EC0134-6366-B310-6C7B-8AE78C3067C2}"/>
              </a:ext>
            </a:extLst>
          </p:cNvPr>
          <p:cNvSpPr>
            <a:spLocks noGrp="1"/>
          </p:cNvSpPr>
          <p:nvPr>
            <p:ph sz="quarter" idx="13"/>
          </p:nvPr>
        </p:nvSpPr>
        <p:spPr>
          <a:xfrm>
            <a:off x="1197864" y="4215384"/>
            <a:ext cx="10378440" cy="1993392"/>
          </a:xfrm>
        </p:spPr>
        <p:txBody>
          <a:bodyPr>
            <a:normAutofit/>
          </a:bodyPr>
          <a:lstStyle/>
          <a:p>
            <a:pPr marL="342900" indent="-342900">
              <a:buFont typeface="Arial" panose="020B0604020202020204" pitchFamily="34" charset="0"/>
              <a:buChar char="•"/>
            </a:pPr>
            <a:r>
              <a:rPr lang="en-US" sz="2800" b="0" dirty="0">
                <a:latin typeface="Open Sans" panose="020B0606030504020204" pitchFamily="34" charset="0"/>
                <a:ea typeface="Open Sans" panose="020B0606030504020204" pitchFamily="34" charset="0"/>
                <a:cs typeface="Open Sans" panose="020B0606030504020204" pitchFamily="34" charset="0"/>
              </a:rPr>
              <a:t>An adaptation that is made for a specific individual when a product or service is not accessible</a:t>
            </a:r>
            <a:r>
              <a:rPr lang="en-US" sz="1800" b="0" dirty="0">
                <a:latin typeface="Open Sans" panose="020B0606030504020204" pitchFamily="34" charset="0"/>
                <a:ea typeface="Open Sans" panose="020B0606030504020204" pitchFamily="34" charset="0"/>
                <a:cs typeface="Open Sans" panose="020B0606030504020204" pitchFamily="34" charset="0"/>
              </a:rPr>
              <a:t>.</a:t>
            </a:r>
          </a:p>
          <a:p>
            <a:pPr marL="342900" indent="-342900">
              <a:buFont typeface="Arial" panose="020B0604020202020204" pitchFamily="34" charset="0"/>
              <a:buChar char="•"/>
            </a:pPr>
            <a:endParaRPr lang="en-US" dirty="0"/>
          </a:p>
        </p:txBody>
      </p:sp>
      <p:sp>
        <p:nvSpPr>
          <p:cNvPr id="3" name="Rectangle 2">
            <a:extLst>
              <a:ext uri="{FF2B5EF4-FFF2-40B4-BE49-F238E27FC236}">
                <a16:creationId xmlns:a16="http://schemas.microsoft.com/office/drawing/2014/main" id="{3C87476C-28DD-1327-F827-DF53EBE65947}"/>
              </a:ext>
            </a:extLst>
          </p:cNvPr>
          <p:cNvSpPr/>
          <p:nvPr/>
        </p:nvSpPr>
        <p:spPr>
          <a:xfrm>
            <a:off x="176731" y="1028700"/>
            <a:ext cx="399350" cy="5829300"/>
          </a:xfrm>
          <a:prstGeom prst="rect">
            <a:avLst/>
          </a:prstGeom>
          <a:solidFill>
            <a:srgbClr val="E47A7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79934140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A865B7FF-A010-96CA-53AF-A62F30450DB5}"/>
              </a:ext>
            </a:extLst>
          </p:cNvPr>
          <p:cNvSpPr/>
          <p:nvPr/>
        </p:nvSpPr>
        <p:spPr>
          <a:xfrm>
            <a:off x="711089" y="1133856"/>
            <a:ext cx="11471693" cy="5724144"/>
          </a:xfrm>
          <a:prstGeom prst="rect">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itle 4">
            <a:extLst>
              <a:ext uri="{FF2B5EF4-FFF2-40B4-BE49-F238E27FC236}">
                <a16:creationId xmlns:a16="http://schemas.microsoft.com/office/drawing/2014/main" id="{F78B571F-8A80-A020-9FB8-F6C40DA5B956}"/>
              </a:ext>
            </a:extLst>
          </p:cNvPr>
          <p:cNvSpPr>
            <a:spLocks noGrp="1"/>
          </p:cNvSpPr>
          <p:nvPr>
            <p:ph type="title"/>
          </p:nvPr>
        </p:nvSpPr>
        <p:spPr>
          <a:xfrm>
            <a:off x="656004" y="-4022"/>
            <a:ext cx="11526779" cy="1604221"/>
          </a:xfrm>
        </p:spPr>
        <p:txBody>
          <a:bodyPr anchor="b"/>
          <a:lstStyle/>
          <a:p>
            <a:r>
              <a:rPr lang="en-US" cap="none" dirty="0">
                <a:solidFill>
                  <a:schemeClr val="tx1"/>
                </a:solidFill>
                <a:latin typeface="Montserrat SemiBold" panose="00000700000000000000" pitchFamily="50" charset="0"/>
              </a:rPr>
              <a:t>Helpful Hints to Building a Dyslexia Friendly</a:t>
            </a:r>
            <a:br>
              <a:rPr lang="en-US" cap="none" dirty="0">
                <a:solidFill>
                  <a:schemeClr val="tx1"/>
                </a:solidFill>
                <a:latin typeface="Montserrat SemiBold" panose="00000700000000000000" pitchFamily="50" charset="0"/>
              </a:rPr>
            </a:br>
            <a:r>
              <a:rPr lang="en-US" cap="none" dirty="0">
                <a:solidFill>
                  <a:schemeClr val="tx1"/>
                </a:solidFill>
                <a:latin typeface="Montserrat SemiBold" panose="00000700000000000000" pitchFamily="50" charset="0"/>
              </a:rPr>
              <a:t>DE Course</a:t>
            </a:r>
          </a:p>
        </p:txBody>
      </p:sp>
      <p:sp>
        <p:nvSpPr>
          <p:cNvPr id="4" name="Slide Number Placeholder 3">
            <a:extLst>
              <a:ext uri="{FF2B5EF4-FFF2-40B4-BE49-F238E27FC236}">
                <a16:creationId xmlns:a16="http://schemas.microsoft.com/office/drawing/2014/main" id="{87B1ECE8-DC64-AB3A-2297-E007BAE33D1F}"/>
              </a:ext>
            </a:extLst>
          </p:cNvPr>
          <p:cNvSpPr>
            <a:spLocks noGrp="1"/>
          </p:cNvSpPr>
          <p:nvPr>
            <p:ph type="sldNum" sz="quarter" idx="12"/>
          </p:nvPr>
        </p:nvSpPr>
        <p:spPr>
          <a:xfrm>
            <a:off x="121646" y="569183"/>
            <a:ext cx="399350" cy="288759"/>
          </a:xfrm>
        </p:spPr>
        <p:txBody>
          <a:bodyPr/>
          <a:lstStyle/>
          <a:p>
            <a:fld id="{4FAB73BC-B049-4115-A692-8D63A059BFB8}" type="slidenum">
              <a:rPr lang="en-US" sz="1800" smtClean="0">
                <a:solidFill>
                  <a:schemeClr val="tx1"/>
                </a:solidFill>
                <a:latin typeface="+mn-lt"/>
              </a:rPr>
              <a:pPr/>
              <a:t>7</a:t>
            </a:fld>
            <a:endParaRPr lang="en-US" sz="1800" dirty="0">
              <a:solidFill>
                <a:schemeClr val="tx1"/>
              </a:solidFill>
              <a:latin typeface="+mn-lt"/>
            </a:endParaRPr>
          </a:p>
        </p:txBody>
      </p:sp>
      <p:sp>
        <p:nvSpPr>
          <p:cNvPr id="14" name="Content Placeholder 13">
            <a:extLst>
              <a:ext uri="{FF2B5EF4-FFF2-40B4-BE49-F238E27FC236}">
                <a16:creationId xmlns:a16="http://schemas.microsoft.com/office/drawing/2014/main" id="{CA91707E-B778-7A0E-93A4-A176F708FA8A}"/>
              </a:ext>
            </a:extLst>
          </p:cNvPr>
          <p:cNvSpPr>
            <a:spLocks noGrp="1"/>
          </p:cNvSpPr>
          <p:nvPr>
            <p:ph sz="quarter" idx="14"/>
          </p:nvPr>
        </p:nvSpPr>
        <p:spPr>
          <a:xfrm>
            <a:off x="3511296" y="1883664"/>
            <a:ext cx="8366760" cy="4700016"/>
          </a:xfrm>
        </p:spPr>
        <p:txBody>
          <a:bodyPr anchor="b"/>
          <a:lstStyle/>
          <a:p>
            <a:pPr marL="1828800" lvl="3" indent="-457200">
              <a:buFont typeface="+mj-lt"/>
              <a:buAutoNum type="arabicPeriod"/>
            </a:pPr>
            <a:r>
              <a:rPr lang="en-US" sz="3600" dirty="0">
                <a:latin typeface="Open Sans" panose="020B0606030504020204" pitchFamily="34" charset="0"/>
                <a:ea typeface="Open Sans" panose="020B0606030504020204" pitchFamily="34" charset="0"/>
                <a:cs typeface="Open Sans" panose="020B0606030504020204" pitchFamily="34" charset="0"/>
              </a:rPr>
              <a:t>Readable Fonts</a:t>
            </a:r>
          </a:p>
          <a:p>
            <a:pPr marL="1828800" lvl="3" indent="-457200">
              <a:buFont typeface="+mj-lt"/>
              <a:buAutoNum type="arabicPeriod"/>
            </a:pPr>
            <a:r>
              <a:rPr lang="en-US" sz="3600" dirty="0">
                <a:latin typeface="Open Sans" panose="020B0606030504020204" pitchFamily="34" charset="0"/>
                <a:ea typeface="Open Sans" panose="020B0606030504020204" pitchFamily="34" charset="0"/>
                <a:cs typeface="Open Sans" panose="020B0606030504020204" pitchFamily="34" charset="0"/>
              </a:rPr>
              <a:t>Heading and Structure</a:t>
            </a:r>
          </a:p>
          <a:p>
            <a:pPr marL="1828800" lvl="3" indent="-457200">
              <a:buFont typeface="+mj-lt"/>
              <a:buAutoNum type="arabicPeriod"/>
            </a:pPr>
            <a:r>
              <a:rPr lang="en-US" sz="3600" dirty="0">
                <a:latin typeface="Open Sans" panose="020B0606030504020204" pitchFamily="34" charset="0"/>
                <a:ea typeface="Open Sans" panose="020B0606030504020204" pitchFamily="34" charset="0"/>
                <a:cs typeface="Open Sans" panose="020B0606030504020204" pitchFamily="34" charset="0"/>
              </a:rPr>
              <a:t>Color</a:t>
            </a:r>
          </a:p>
          <a:p>
            <a:pPr marL="1828800" lvl="3" indent="-457200">
              <a:buFont typeface="+mj-lt"/>
              <a:buAutoNum type="arabicPeriod"/>
            </a:pPr>
            <a:r>
              <a:rPr lang="en-US" sz="3600" dirty="0">
                <a:latin typeface="Open Sans" panose="020B0606030504020204" pitchFamily="34" charset="0"/>
                <a:ea typeface="Open Sans" panose="020B0606030504020204" pitchFamily="34" charset="0"/>
                <a:cs typeface="Open Sans" panose="020B0606030504020204" pitchFamily="34" charset="0"/>
              </a:rPr>
              <a:t>Layout</a:t>
            </a:r>
          </a:p>
          <a:p>
            <a:pPr marL="1828800" lvl="3" indent="-457200">
              <a:buFont typeface="+mj-lt"/>
              <a:buAutoNum type="arabicPeriod"/>
            </a:pPr>
            <a:r>
              <a:rPr lang="en-US" sz="3600" dirty="0">
                <a:latin typeface="Open Sans" panose="020B0606030504020204" pitchFamily="34" charset="0"/>
                <a:ea typeface="Open Sans" panose="020B0606030504020204" pitchFamily="34" charset="0"/>
                <a:cs typeface="Open Sans" panose="020B0606030504020204" pitchFamily="34" charset="0"/>
              </a:rPr>
              <a:t>Writing Style</a:t>
            </a:r>
          </a:p>
          <a:p>
            <a:endParaRPr lang="en-US" dirty="0"/>
          </a:p>
        </p:txBody>
      </p:sp>
      <p:pic>
        <p:nvPicPr>
          <p:cNvPr id="21506" name="Picture 2" descr="The new GQ for Digital Marketers: What is your Geek Quotient ...">
            <a:extLst>
              <a:ext uri="{FF2B5EF4-FFF2-40B4-BE49-F238E27FC236}">
                <a16:creationId xmlns:a16="http://schemas.microsoft.com/office/drawing/2014/main" id="{73F87B72-31EA-1C7C-5A9E-824D8DC1DB38}"/>
              </a:ext>
            </a:extLst>
          </p:cNvPr>
          <p:cNvPicPr>
            <a:picLocks noChangeAspect="1" noChangeArrowheads="1"/>
          </p:cNvPicPr>
          <p:nvPr/>
        </p:nvPicPr>
        <p:blipFill>
          <a:blip r:embed="rId3">
            <a:extLst>
              <a:ext uri="{BEBA8EAE-BF5A-486C-A8C5-ECC9F3942E4B}">
                <a14:imgProps xmlns:a14="http://schemas.microsoft.com/office/drawing/2010/main">
                  <a14:imgLayer r:embed="rId4">
                    <a14:imgEffect>
                      <a14:brightnessContrast bright="40000" contrast="40000"/>
                    </a14:imgEffect>
                  </a14:imgLayer>
                </a14:imgProps>
              </a:ext>
              <a:ext uri="{28A0092B-C50C-407E-A947-70E740481C1C}">
                <a14:useLocalDpi xmlns:a14="http://schemas.microsoft.com/office/drawing/2010/main" val="0"/>
              </a:ext>
            </a:extLst>
          </a:blip>
          <a:srcRect/>
          <a:stretch>
            <a:fillRect/>
          </a:stretch>
        </p:blipFill>
        <p:spPr bwMode="auto">
          <a:xfrm>
            <a:off x="650874" y="1600198"/>
            <a:ext cx="3785617" cy="5257801"/>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a:extLst>
              <a:ext uri="{FF2B5EF4-FFF2-40B4-BE49-F238E27FC236}">
                <a16:creationId xmlns:a16="http://schemas.microsoft.com/office/drawing/2014/main" id="{485D6380-253E-DE14-E2DB-FA4C4884FEE0}"/>
              </a:ext>
            </a:extLst>
          </p:cNvPr>
          <p:cNvSpPr/>
          <p:nvPr/>
        </p:nvSpPr>
        <p:spPr>
          <a:xfrm>
            <a:off x="176731" y="1028700"/>
            <a:ext cx="399350" cy="5829300"/>
          </a:xfrm>
          <a:prstGeom prst="rect">
            <a:avLst/>
          </a:prstGeom>
          <a:solidFill>
            <a:srgbClr val="E47A7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76423749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2417ECA9-E3C6-6DF5-DC9F-DBD22FB2B428}"/>
              </a:ext>
            </a:extLst>
          </p:cNvPr>
          <p:cNvSpPr/>
          <p:nvPr/>
        </p:nvSpPr>
        <p:spPr>
          <a:xfrm>
            <a:off x="665221" y="1133856"/>
            <a:ext cx="11517561" cy="5724144"/>
          </a:xfrm>
          <a:prstGeom prst="rect">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Content Placeholder 1">
            <a:extLst>
              <a:ext uri="{FF2B5EF4-FFF2-40B4-BE49-F238E27FC236}">
                <a16:creationId xmlns:a16="http://schemas.microsoft.com/office/drawing/2014/main" id="{63C3DCD5-092B-0387-BF3D-D81D8F91EA05}"/>
              </a:ext>
            </a:extLst>
          </p:cNvPr>
          <p:cNvSpPr>
            <a:spLocks noGrp="1"/>
          </p:cNvSpPr>
          <p:nvPr>
            <p:ph sz="quarter" idx="11"/>
          </p:nvPr>
        </p:nvSpPr>
        <p:spPr>
          <a:xfrm>
            <a:off x="646792" y="-12632"/>
            <a:ext cx="11545207" cy="3505640"/>
          </a:xfrm>
          <a:solidFill>
            <a:srgbClr val="EF5039"/>
          </a:solidFill>
        </p:spPr>
        <p:txBody>
          <a:bodyPr anchor="b">
            <a:normAutofit/>
          </a:bodyPr>
          <a:lstStyle/>
          <a:p>
            <a:r>
              <a:rPr lang="en-US" sz="6000" cap="none" dirty="0">
                <a:solidFill>
                  <a:schemeClr val="tx1"/>
                </a:solidFill>
                <a:latin typeface="Montserrat SemiBold" panose="00000700000000000000" pitchFamily="50" charset="0"/>
              </a:rPr>
              <a:t>The two biggest things to focus on when building your DE lessons:</a:t>
            </a:r>
          </a:p>
        </p:txBody>
      </p:sp>
      <p:sp>
        <p:nvSpPr>
          <p:cNvPr id="6" name="Content Placeholder 5">
            <a:extLst>
              <a:ext uri="{FF2B5EF4-FFF2-40B4-BE49-F238E27FC236}">
                <a16:creationId xmlns:a16="http://schemas.microsoft.com/office/drawing/2014/main" id="{33F9B788-2AF0-D236-A2BC-226F92647243}"/>
              </a:ext>
            </a:extLst>
          </p:cNvPr>
          <p:cNvSpPr txBox="1">
            <a:spLocks/>
          </p:cNvSpPr>
          <p:nvPr/>
        </p:nvSpPr>
        <p:spPr>
          <a:xfrm>
            <a:off x="1709928" y="4005072"/>
            <a:ext cx="10094976" cy="2734056"/>
          </a:xfrm>
          <a:prstGeom prst="rect">
            <a:avLst/>
          </a:prstGeom>
        </p:spPr>
        <p:txBody>
          <a:bodyPr>
            <a:normAutofit fontScale="92500" lnSpcReduction="10000"/>
          </a:bodyPr>
          <a:lstStyle>
            <a:lvl1pPr marL="182880" indent="-182880" algn="l" defTabSz="914400" rtl="0" eaLnBrk="1" latinLnBrk="0" hangingPunct="1">
              <a:lnSpc>
                <a:spcPct val="90000"/>
              </a:lnSpc>
              <a:spcBef>
                <a:spcPts val="1200"/>
              </a:spcBef>
              <a:spcAft>
                <a:spcPts val="200"/>
              </a:spcAft>
              <a:buClr>
                <a:schemeClr val="tx1"/>
              </a:buClr>
              <a:buFont typeface="Wingdings" pitchFamily="2" charset="2"/>
              <a:buChar char=""/>
              <a:defRPr sz="2200" kern="1200" spc="0">
                <a:solidFill>
                  <a:schemeClr val="bg1"/>
                </a:solidFill>
                <a:latin typeface="+mn-lt"/>
                <a:ea typeface="Dotum" panose="020B0600000101010101" pitchFamily="34" charset="-127"/>
                <a:cs typeface="+mn-cs"/>
              </a:defRPr>
            </a:lvl1pPr>
            <a:lvl2pPr marL="411480" indent="-182880" algn="l" defTabSz="914400" rtl="0" eaLnBrk="1" latinLnBrk="0" hangingPunct="1">
              <a:lnSpc>
                <a:spcPct val="90000"/>
              </a:lnSpc>
              <a:spcBef>
                <a:spcPts val="200"/>
              </a:spcBef>
              <a:spcAft>
                <a:spcPts val="400"/>
              </a:spcAft>
              <a:buClr>
                <a:schemeClr val="tx1"/>
              </a:buClr>
              <a:buFont typeface="Wingdings" pitchFamily="2" charset="2"/>
              <a:buChar char=""/>
              <a:defRPr sz="2000" kern="1200" spc="0">
                <a:solidFill>
                  <a:schemeClr val="bg1"/>
                </a:solidFill>
                <a:latin typeface="+mn-lt"/>
                <a:ea typeface="Dotum" panose="020B0600000101010101" pitchFamily="34" charset="-127"/>
                <a:cs typeface="+mn-cs"/>
              </a:defRPr>
            </a:lvl2pPr>
            <a:lvl3pPr marL="640080" indent="-182880" algn="l" defTabSz="914400" rtl="0" eaLnBrk="1" latinLnBrk="0" hangingPunct="1">
              <a:lnSpc>
                <a:spcPct val="90000"/>
              </a:lnSpc>
              <a:spcBef>
                <a:spcPts val="200"/>
              </a:spcBef>
              <a:spcAft>
                <a:spcPts val="400"/>
              </a:spcAft>
              <a:buClr>
                <a:schemeClr val="tx1"/>
              </a:buClr>
              <a:buFont typeface="Wingdings" pitchFamily="2" charset="2"/>
              <a:buChar char=""/>
              <a:defRPr sz="1800" kern="1200" spc="0">
                <a:solidFill>
                  <a:schemeClr val="bg1"/>
                </a:solidFill>
                <a:latin typeface="+mn-lt"/>
                <a:ea typeface="Dotum" panose="020B0600000101010101" pitchFamily="34" charset="-127"/>
                <a:cs typeface="+mn-cs"/>
              </a:defRPr>
            </a:lvl3pPr>
            <a:lvl4pPr marL="868680" indent="-182880" algn="l" defTabSz="914400" rtl="0" eaLnBrk="1" latinLnBrk="0" hangingPunct="1">
              <a:lnSpc>
                <a:spcPct val="90000"/>
              </a:lnSpc>
              <a:spcBef>
                <a:spcPts val="200"/>
              </a:spcBef>
              <a:spcAft>
                <a:spcPts val="400"/>
              </a:spcAft>
              <a:buClr>
                <a:schemeClr val="tx1"/>
              </a:buClr>
              <a:buFont typeface="Wingdings" pitchFamily="2" charset="2"/>
              <a:buChar char=""/>
              <a:defRPr sz="1600" kern="1200" spc="0">
                <a:solidFill>
                  <a:schemeClr val="bg1"/>
                </a:solidFill>
                <a:latin typeface="+mn-lt"/>
                <a:ea typeface="Dotum" panose="020B0600000101010101" pitchFamily="34" charset="-127"/>
                <a:cs typeface="+mn-cs"/>
              </a:defRPr>
            </a:lvl4pPr>
            <a:lvl5pPr marL="1097280" indent="-182880" algn="l" defTabSz="914400" rtl="0" eaLnBrk="1" latinLnBrk="0" hangingPunct="1">
              <a:lnSpc>
                <a:spcPct val="90000"/>
              </a:lnSpc>
              <a:spcBef>
                <a:spcPts val="200"/>
              </a:spcBef>
              <a:spcAft>
                <a:spcPts val="400"/>
              </a:spcAft>
              <a:buClr>
                <a:schemeClr val="tx1"/>
              </a:buClr>
              <a:buFont typeface="Wingdings" pitchFamily="2" charset="2"/>
              <a:buChar char=""/>
              <a:defRPr sz="1600" kern="1200" spc="0">
                <a:solidFill>
                  <a:schemeClr val="bg1"/>
                </a:solidFill>
                <a:latin typeface="+mn-lt"/>
                <a:ea typeface="Dotum" panose="020B0600000101010101" pitchFamily="34" charset="-127"/>
                <a:cs typeface="+mn-cs"/>
              </a:defRPr>
            </a:lvl5pPr>
            <a:lvl6pPr marL="1284600" indent="-22860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6pPr>
            <a:lvl7pPr marL="1471800" indent="-22860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7pPr>
            <a:lvl8pPr marL="1629000" indent="-22860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8pPr>
            <a:lvl9pPr marL="1806200" indent="-22860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9pPr>
          </a:lstStyle>
          <a:p>
            <a:pPr marL="0" indent="0">
              <a:buClr>
                <a:schemeClr val="bg1"/>
              </a:buClr>
              <a:buNone/>
            </a:pPr>
            <a:r>
              <a:rPr lang="en-US" sz="3200" dirty="0">
                <a:latin typeface="Open Sans" panose="020B0606030504020204" pitchFamily="34" charset="0"/>
                <a:ea typeface="Open Sans" panose="020B0606030504020204" pitchFamily="34" charset="0"/>
                <a:cs typeface="Open Sans" panose="020B0606030504020204" pitchFamily="34" charset="0"/>
              </a:rPr>
              <a:t>1. What is the best font to use for ease of reading and those individuals with dyslexia?</a:t>
            </a:r>
          </a:p>
          <a:p>
            <a:pPr marL="0" indent="0">
              <a:buClr>
                <a:schemeClr val="bg1"/>
              </a:buClr>
              <a:buNone/>
            </a:pPr>
            <a:endParaRPr lang="en-US" dirty="0">
              <a:latin typeface="Open Sans" panose="020B0606030504020204" pitchFamily="34" charset="0"/>
              <a:ea typeface="Open Sans" panose="020B0606030504020204" pitchFamily="34" charset="0"/>
              <a:cs typeface="Open Sans" panose="020B0606030504020204" pitchFamily="34" charset="0"/>
            </a:endParaRPr>
          </a:p>
          <a:p>
            <a:pPr marL="0" indent="0">
              <a:buClr>
                <a:schemeClr val="bg1"/>
              </a:buClr>
              <a:buNone/>
            </a:pPr>
            <a:endParaRPr lang="en-US" dirty="0">
              <a:latin typeface="Open Sans" panose="020B0606030504020204" pitchFamily="34" charset="0"/>
              <a:ea typeface="Open Sans" panose="020B0606030504020204" pitchFamily="34" charset="0"/>
              <a:cs typeface="Open Sans" panose="020B0606030504020204" pitchFamily="34" charset="0"/>
            </a:endParaRPr>
          </a:p>
          <a:p>
            <a:pPr marL="0" indent="0">
              <a:buClr>
                <a:schemeClr val="bg1"/>
              </a:buClr>
              <a:buNone/>
            </a:pPr>
            <a:r>
              <a:rPr lang="en-US" sz="3500" dirty="0">
                <a:latin typeface="Open Sans" panose="020B0606030504020204" pitchFamily="34" charset="0"/>
                <a:ea typeface="Open Sans" panose="020B0606030504020204" pitchFamily="34" charset="0"/>
                <a:cs typeface="Open Sans" panose="020B0606030504020204" pitchFamily="34" charset="0"/>
              </a:rPr>
              <a:t>2. Color schemes, layouts and contrast color blind individuals </a:t>
            </a:r>
          </a:p>
          <a:p>
            <a:pPr marL="342900" indent="-342900">
              <a:buFont typeface="Arial" panose="020B0604020202020204" pitchFamily="34" charset="0"/>
              <a:buChar char="•"/>
            </a:pPr>
            <a:endParaRPr lang="en-US" dirty="0"/>
          </a:p>
        </p:txBody>
      </p:sp>
      <p:sp>
        <p:nvSpPr>
          <p:cNvPr id="7" name="TextBox 6">
            <a:extLst>
              <a:ext uri="{FF2B5EF4-FFF2-40B4-BE49-F238E27FC236}">
                <a16:creationId xmlns:a16="http://schemas.microsoft.com/office/drawing/2014/main" id="{7A6BBE7E-32AB-3EB6-C8C1-D309CA6B4CC2}"/>
              </a:ext>
            </a:extLst>
          </p:cNvPr>
          <p:cNvSpPr txBox="1"/>
          <p:nvPr/>
        </p:nvSpPr>
        <p:spPr>
          <a:xfrm>
            <a:off x="745236" y="3886201"/>
            <a:ext cx="1412748" cy="2215991"/>
          </a:xfrm>
          <a:prstGeom prst="rect">
            <a:avLst/>
          </a:prstGeom>
          <a:noFill/>
        </p:spPr>
        <p:txBody>
          <a:bodyPr wrap="square" rtlCol="0">
            <a:spAutoFit/>
          </a:bodyPr>
          <a:lstStyle/>
          <a:p>
            <a:r>
              <a:rPr lang="en-US" sz="13800" dirty="0">
                <a:ln>
                  <a:solidFill>
                    <a:schemeClr val="bg1"/>
                  </a:solidFill>
                </a:ln>
                <a:solidFill>
                  <a:srgbClr val="EF5039"/>
                </a:solidFill>
                <a:effectLst>
                  <a:outerShdw blurRad="50800" dist="38100" dir="8100000" algn="tr" rotWithShape="0">
                    <a:prstClr val="black">
                      <a:alpha val="40000"/>
                    </a:prstClr>
                  </a:outerShdw>
                </a:effectLst>
                <a:latin typeface="Open Sans" panose="020B0606030504020204" pitchFamily="34" charset="0"/>
                <a:ea typeface="Open Sans" panose="020B0606030504020204" pitchFamily="34" charset="0"/>
                <a:cs typeface="Open Sans" panose="020B0606030504020204" pitchFamily="34" charset="0"/>
              </a:rPr>
              <a:t>&amp;</a:t>
            </a:r>
          </a:p>
        </p:txBody>
      </p:sp>
      <p:sp>
        <p:nvSpPr>
          <p:cNvPr id="4" name="Rectangle 3">
            <a:extLst>
              <a:ext uri="{FF2B5EF4-FFF2-40B4-BE49-F238E27FC236}">
                <a16:creationId xmlns:a16="http://schemas.microsoft.com/office/drawing/2014/main" id="{013CDD89-1129-6CE8-964D-CA24EC38A668}"/>
              </a:ext>
            </a:extLst>
          </p:cNvPr>
          <p:cNvSpPr/>
          <p:nvPr/>
        </p:nvSpPr>
        <p:spPr>
          <a:xfrm>
            <a:off x="176731" y="1028700"/>
            <a:ext cx="399350" cy="5829300"/>
          </a:xfrm>
          <a:prstGeom prst="rect">
            <a:avLst/>
          </a:prstGeom>
          <a:solidFill>
            <a:srgbClr val="E47A7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lide Number Placeholder 3">
            <a:extLst>
              <a:ext uri="{FF2B5EF4-FFF2-40B4-BE49-F238E27FC236}">
                <a16:creationId xmlns:a16="http://schemas.microsoft.com/office/drawing/2014/main" id="{3899280B-E5F6-AC41-12FB-F7161F28567E}"/>
              </a:ext>
            </a:extLst>
          </p:cNvPr>
          <p:cNvSpPr txBox="1">
            <a:spLocks/>
          </p:cNvSpPr>
          <p:nvPr/>
        </p:nvSpPr>
        <p:spPr>
          <a:xfrm>
            <a:off x="176731" y="658369"/>
            <a:ext cx="399350" cy="301752"/>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fld id="{4FAB73BC-B049-4115-A692-8D63A059BFB8}" type="slidenum">
              <a:rPr lang="en-US" smtClean="0"/>
              <a:pPr algn="ctr"/>
              <a:t>8</a:t>
            </a:fld>
            <a:endParaRPr lang="en-US" dirty="0"/>
          </a:p>
        </p:txBody>
      </p:sp>
    </p:spTree>
    <p:extLst>
      <p:ext uri="{BB962C8B-B14F-4D97-AF65-F5344CB8AC3E}">
        <p14:creationId xmlns:p14="http://schemas.microsoft.com/office/powerpoint/2010/main" val="57164475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03EB46BB-742C-8A1E-E4E7-42F0DF9561EE}"/>
              </a:ext>
            </a:extLst>
          </p:cNvPr>
          <p:cNvSpPr/>
          <p:nvPr/>
        </p:nvSpPr>
        <p:spPr>
          <a:xfrm>
            <a:off x="665221" y="1133856"/>
            <a:ext cx="11517561" cy="5724144"/>
          </a:xfrm>
          <a:prstGeom prst="rect">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itle 12">
            <a:extLst>
              <a:ext uri="{FF2B5EF4-FFF2-40B4-BE49-F238E27FC236}">
                <a16:creationId xmlns:a16="http://schemas.microsoft.com/office/drawing/2014/main" id="{151C012B-9D7E-B8B7-306E-1A294ED6E875}"/>
              </a:ext>
            </a:extLst>
          </p:cNvPr>
          <p:cNvSpPr>
            <a:spLocks noGrp="1"/>
          </p:cNvSpPr>
          <p:nvPr>
            <p:ph type="title"/>
          </p:nvPr>
        </p:nvSpPr>
        <p:spPr>
          <a:xfrm>
            <a:off x="656004" y="-4021"/>
            <a:ext cx="11526779" cy="1396652"/>
          </a:xfrm>
        </p:spPr>
        <p:txBody>
          <a:bodyPr anchor="b"/>
          <a:lstStyle/>
          <a:p>
            <a:r>
              <a:rPr lang="en-US" cap="none" dirty="0">
                <a:solidFill>
                  <a:schemeClr val="tx1"/>
                </a:solidFill>
                <a:latin typeface="Montserrat SemiBold" panose="00000700000000000000" pitchFamily="50" charset="0"/>
              </a:rPr>
              <a:t>What is the best typeface to use for individuals with dyslexia and why?</a:t>
            </a:r>
          </a:p>
        </p:txBody>
      </p:sp>
      <p:sp>
        <p:nvSpPr>
          <p:cNvPr id="2" name="Content Placeholder 1">
            <a:extLst>
              <a:ext uri="{FF2B5EF4-FFF2-40B4-BE49-F238E27FC236}">
                <a16:creationId xmlns:a16="http://schemas.microsoft.com/office/drawing/2014/main" id="{62370B3B-F57A-64B6-6E50-E171BA91BF62}"/>
              </a:ext>
            </a:extLst>
          </p:cNvPr>
          <p:cNvSpPr>
            <a:spLocks noGrp="1"/>
          </p:cNvSpPr>
          <p:nvPr>
            <p:ph sz="quarter" idx="13"/>
          </p:nvPr>
        </p:nvSpPr>
        <p:spPr>
          <a:xfrm>
            <a:off x="1108601" y="1630823"/>
            <a:ext cx="3280520" cy="4897993"/>
          </a:xfrm>
        </p:spPr>
        <p:txBody>
          <a:bodyPr anchor="ctr">
            <a:normAutofit/>
          </a:bodyPr>
          <a:lstStyle/>
          <a:p>
            <a:pPr algn="ctr"/>
            <a:r>
              <a:rPr lang="en-US" sz="3200" dirty="0">
                <a:latin typeface="Times New Roman" panose="02020603050405020304" pitchFamily="18" charset="0"/>
                <a:ea typeface="Open Sans" panose="020B0606030504020204" pitchFamily="34" charset="0"/>
                <a:cs typeface="Times New Roman" panose="02020603050405020304" pitchFamily="18" charset="0"/>
              </a:rPr>
              <a:t>Serif</a:t>
            </a:r>
          </a:p>
          <a:p>
            <a:pPr algn="ctr"/>
            <a:r>
              <a:rPr lang="en-US" b="0" dirty="0">
                <a:latin typeface="Times New Roman" panose="02020603050405020304" pitchFamily="18" charset="0"/>
                <a:ea typeface="Open Sans" panose="020B0606030504020204" pitchFamily="34" charset="0"/>
                <a:cs typeface="Times New Roman" panose="02020603050405020304" pitchFamily="18" charset="0"/>
              </a:rPr>
              <a:t>A serif font features strokes at the end of the letterforms.</a:t>
            </a:r>
          </a:p>
          <a:p>
            <a:pPr algn="ctr"/>
            <a:r>
              <a:rPr lang="en-US" b="0" dirty="0">
                <a:latin typeface="Times New Roman" panose="02020603050405020304" pitchFamily="18" charset="0"/>
                <a:ea typeface="Open Sans" panose="020B0606030504020204" pitchFamily="34" charset="0"/>
                <a:cs typeface="Times New Roman" panose="02020603050405020304" pitchFamily="18" charset="0"/>
              </a:rPr>
              <a:t>These strokes are referred to as “serifs” and they help guide the eye when reading text.</a:t>
            </a:r>
          </a:p>
        </p:txBody>
      </p:sp>
      <p:sp>
        <p:nvSpPr>
          <p:cNvPr id="7" name="Content Placeholder 6">
            <a:extLst>
              <a:ext uri="{FF2B5EF4-FFF2-40B4-BE49-F238E27FC236}">
                <a16:creationId xmlns:a16="http://schemas.microsoft.com/office/drawing/2014/main" id="{72564D26-D193-E795-7E23-0BFBB7E80630}"/>
              </a:ext>
            </a:extLst>
          </p:cNvPr>
          <p:cNvSpPr>
            <a:spLocks noGrp="1"/>
          </p:cNvSpPr>
          <p:nvPr>
            <p:ph sz="quarter" idx="14"/>
          </p:nvPr>
        </p:nvSpPr>
        <p:spPr>
          <a:xfrm>
            <a:off x="8220583" y="1630823"/>
            <a:ext cx="3280520" cy="4897993"/>
          </a:xfrm>
        </p:spPr>
        <p:txBody>
          <a:bodyPr anchor="ctr">
            <a:normAutofit/>
          </a:bodyPr>
          <a:lstStyle/>
          <a:p>
            <a:pPr algn="ctr"/>
            <a:r>
              <a:rPr lang="en-US" sz="3200" dirty="0">
                <a:latin typeface="Open Sans" panose="020B0606030504020204" pitchFamily="34" charset="0"/>
                <a:ea typeface="Open Sans" panose="020B0606030504020204" pitchFamily="34" charset="0"/>
                <a:cs typeface="Open Sans" panose="020B0606030504020204" pitchFamily="34" charset="0"/>
              </a:rPr>
              <a:t>Sans-Serif</a:t>
            </a:r>
          </a:p>
          <a:p>
            <a:pPr algn="ctr"/>
            <a:r>
              <a:rPr lang="en-US" b="0" dirty="0">
                <a:latin typeface="Open Sans" panose="020B0606030504020204" pitchFamily="34" charset="0"/>
                <a:ea typeface="Open Sans" panose="020B0606030504020204" pitchFamily="34" charset="0"/>
                <a:cs typeface="Open Sans" panose="020B0606030504020204" pitchFamily="34" charset="0"/>
              </a:rPr>
              <a:t>A sans-serif font does not have strokes at the end of its letterforms.</a:t>
            </a:r>
          </a:p>
          <a:p>
            <a:pPr algn="ctr"/>
            <a:r>
              <a:rPr lang="en-US" b="0" dirty="0">
                <a:latin typeface="Open Sans" panose="020B0606030504020204" pitchFamily="34" charset="0"/>
                <a:ea typeface="Open Sans" panose="020B0606030504020204" pitchFamily="34" charset="0"/>
                <a:cs typeface="Open Sans" panose="020B0606030504020204" pitchFamily="34" charset="0"/>
              </a:rPr>
              <a:t>Sans-serif fonts have a more modern appearance and are often used in digital media.</a:t>
            </a:r>
          </a:p>
        </p:txBody>
      </p:sp>
      <p:sp>
        <p:nvSpPr>
          <p:cNvPr id="3" name="Content Placeholder 6">
            <a:extLst>
              <a:ext uri="{FF2B5EF4-FFF2-40B4-BE49-F238E27FC236}">
                <a16:creationId xmlns:a16="http://schemas.microsoft.com/office/drawing/2014/main" id="{5536DFF3-23AF-629C-A2CB-FB7366DE5058}"/>
              </a:ext>
            </a:extLst>
          </p:cNvPr>
          <p:cNvSpPr txBox="1">
            <a:spLocks/>
          </p:cNvSpPr>
          <p:nvPr/>
        </p:nvSpPr>
        <p:spPr>
          <a:xfrm>
            <a:off x="4664592" y="2002536"/>
            <a:ext cx="3280520" cy="4023360"/>
          </a:xfrm>
          <a:prstGeom prst="rect">
            <a:avLst/>
          </a:prstGeom>
        </p:spPr>
        <p:txBody>
          <a:bodyPr vert="horz" lIns="91440" tIns="45720" rIns="91440" bIns="45720" rtlCol="0" anchor="ctr">
            <a:normAutofit/>
          </a:bodyPr>
          <a:lstStyle>
            <a:lvl1pPr marL="0" indent="0" algn="l" defTabSz="914400" rtl="0" eaLnBrk="1" latinLnBrk="0" hangingPunct="1">
              <a:lnSpc>
                <a:spcPct val="90000"/>
              </a:lnSpc>
              <a:spcBef>
                <a:spcPts val="1200"/>
              </a:spcBef>
              <a:spcAft>
                <a:spcPts val="200"/>
              </a:spcAft>
              <a:buClr>
                <a:schemeClr val="bg1"/>
              </a:buClr>
              <a:buFont typeface="+mj-lt"/>
              <a:buNone/>
              <a:defRPr sz="2400" b="1" kern="1200" spc="0">
                <a:solidFill>
                  <a:schemeClr val="bg1"/>
                </a:solidFill>
                <a:latin typeface="+mn-lt"/>
                <a:ea typeface="Dotum" panose="020B0600000101010101" pitchFamily="34" charset="-127"/>
                <a:cs typeface="+mn-cs"/>
              </a:defRPr>
            </a:lvl1pPr>
            <a:lvl2pPr marL="0" indent="0" algn="l" defTabSz="914400" rtl="0" eaLnBrk="1" latinLnBrk="0" hangingPunct="1">
              <a:lnSpc>
                <a:spcPct val="90000"/>
              </a:lnSpc>
              <a:spcBef>
                <a:spcPts val="1200"/>
              </a:spcBef>
              <a:spcAft>
                <a:spcPts val="200"/>
              </a:spcAft>
              <a:buClr>
                <a:schemeClr val="bg1"/>
              </a:buClr>
              <a:buFont typeface="Wingdings" panose="05000000000000000000" pitchFamily="2" charset="2"/>
              <a:buNone/>
              <a:defRPr sz="2400" b="0" kern="1200" spc="0">
                <a:solidFill>
                  <a:schemeClr val="bg1"/>
                </a:solidFill>
                <a:latin typeface="+mn-lt"/>
                <a:ea typeface="Dotum" panose="020B0600000101010101" pitchFamily="34" charset="-127"/>
                <a:cs typeface="+mn-cs"/>
              </a:defRPr>
            </a:lvl2pPr>
            <a:lvl3pPr marL="182880" indent="-182880" algn="l" defTabSz="914400" rtl="0" eaLnBrk="1" latinLnBrk="0" hangingPunct="1">
              <a:lnSpc>
                <a:spcPct val="90000"/>
              </a:lnSpc>
              <a:spcBef>
                <a:spcPts val="1200"/>
              </a:spcBef>
              <a:spcAft>
                <a:spcPts val="200"/>
              </a:spcAft>
              <a:buClr>
                <a:schemeClr val="bg1"/>
              </a:buClr>
              <a:buFont typeface="Wingdings" panose="05000000000000000000" pitchFamily="2" charset="2"/>
              <a:buChar char=" "/>
              <a:defRPr sz="2400" b="0" kern="1200" spc="0">
                <a:solidFill>
                  <a:schemeClr val="bg1"/>
                </a:solidFill>
                <a:latin typeface="+mn-lt"/>
                <a:ea typeface="Dotum" panose="020B0600000101010101" pitchFamily="34" charset="-127"/>
                <a:cs typeface="+mn-cs"/>
              </a:defRPr>
            </a:lvl3pPr>
            <a:lvl4pPr marL="365760" indent="-182880" algn="l" defTabSz="914400" rtl="0" eaLnBrk="1" latinLnBrk="0" hangingPunct="1">
              <a:lnSpc>
                <a:spcPct val="90000"/>
              </a:lnSpc>
              <a:spcBef>
                <a:spcPts val="1200"/>
              </a:spcBef>
              <a:spcAft>
                <a:spcPts val="200"/>
              </a:spcAft>
              <a:buClr>
                <a:schemeClr val="bg1"/>
              </a:buClr>
              <a:buFont typeface="Wingdings" panose="05000000000000000000" pitchFamily="2" charset="2"/>
              <a:buChar char=" "/>
              <a:defRPr sz="2400" b="0" kern="1200" spc="0">
                <a:solidFill>
                  <a:schemeClr val="bg1"/>
                </a:solidFill>
                <a:latin typeface="+mn-lt"/>
                <a:ea typeface="Dotum" panose="020B0600000101010101" pitchFamily="34" charset="-127"/>
                <a:cs typeface="+mn-cs"/>
              </a:defRPr>
            </a:lvl4pPr>
            <a:lvl5pPr marL="548640" indent="-182880" algn="l" defTabSz="914400" rtl="0" eaLnBrk="1" latinLnBrk="0" hangingPunct="1">
              <a:lnSpc>
                <a:spcPct val="90000"/>
              </a:lnSpc>
              <a:spcBef>
                <a:spcPts val="1200"/>
              </a:spcBef>
              <a:spcAft>
                <a:spcPts val="200"/>
              </a:spcAft>
              <a:buClr>
                <a:schemeClr val="bg1"/>
              </a:buClr>
              <a:buFont typeface="Wingdings" panose="05000000000000000000" pitchFamily="2" charset="2"/>
              <a:buChar char=" "/>
              <a:defRPr sz="2400" b="0" kern="1200" spc="0">
                <a:solidFill>
                  <a:schemeClr val="bg1"/>
                </a:solidFill>
                <a:latin typeface="+mn-lt"/>
                <a:ea typeface="Dotum" panose="020B0600000101010101" pitchFamily="34" charset="-127"/>
                <a:cs typeface="+mn-cs"/>
              </a:defRPr>
            </a:lvl5pPr>
            <a:lvl6pPr marL="1284600" indent="-22860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6pPr>
            <a:lvl7pPr marL="1471800" indent="-22860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7pPr>
            <a:lvl8pPr marL="1629000" indent="-22860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8pPr>
            <a:lvl9pPr marL="1806200" indent="-22860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9pPr>
          </a:lstStyle>
          <a:p>
            <a:pPr algn="ctr"/>
            <a:r>
              <a:rPr lang="en-US" sz="9600" dirty="0">
                <a:ln>
                  <a:solidFill>
                    <a:srgbClr val="2C2C2C"/>
                  </a:solidFill>
                </a:ln>
                <a:solidFill>
                  <a:srgbClr val="EF5039"/>
                </a:solidFill>
                <a:effectLst>
                  <a:outerShdw blurRad="50800" dist="38100" dir="8100000" algn="tr" rotWithShape="0">
                    <a:prstClr val="black">
                      <a:alpha val="40000"/>
                    </a:prstClr>
                  </a:outerShdw>
                </a:effectLst>
                <a:latin typeface="Arial" panose="020B0604020202020204" pitchFamily="34" charset="0"/>
                <a:cs typeface="Arial" panose="020B0604020202020204" pitchFamily="34" charset="0"/>
              </a:rPr>
              <a:t>OR</a:t>
            </a:r>
          </a:p>
        </p:txBody>
      </p:sp>
      <p:sp>
        <p:nvSpPr>
          <p:cNvPr id="6" name="Rectangle 5">
            <a:extLst>
              <a:ext uri="{FF2B5EF4-FFF2-40B4-BE49-F238E27FC236}">
                <a16:creationId xmlns:a16="http://schemas.microsoft.com/office/drawing/2014/main" id="{7FA908FE-30CF-1F1B-792D-631DAF619E87}"/>
              </a:ext>
            </a:extLst>
          </p:cNvPr>
          <p:cNvSpPr/>
          <p:nvPr/>
        </p:nvSpPr>
        <p:spPr>
          <a:xfrm>
            <a:off x="176731" y="1028700"/>
            <a:ext cx="399350" cy="5829300"/>
          </a:xfrm>
          <a:prstGeom prst="rect">
            <a:avLst/>
          </a:prstGeom>
          <a:solidFill>
            <a:srgbClr val="E47A7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Slide Number Placeholder 3">
            <a:extLst>
              <a:ext uri="{FF2B5EF4-FFF2-40B4-BE49-F238E27FC236}">
                <a16:creationId xmlns:a16="http://schemas.microsoft.com/office/drawing/2014/main" id="{8815F2EB-FF9A-B5EE-5AC2-7A336DCE0AA1}"/>
              </a:ext>
            </a:extLst>
          </p:cNvPr>
          <p:cNvSpPr>
            <a:spLocks noGrp="1"/>
          </p:cNvSpPr>
          <p:nvPr>
            <p:ph type="sldNum" sz="quarter" idx="12"/>
          </p:nvPr>
        </p:nvSpPr>
        <p:spPr>
          <a:xfrm>
            <a:off x="176731" y="658369"/>
            <a:ext cx="399350" cy="301752"/>
          </a:xfrm>
        </p:spPr>
        <p:txBody>
          <a:bodyPr/>
          <a:lstStyle/>
          <a:p>
            <a:fld id="{4FAB73BC-B049-4115-A692-8D63A059BFB8}" type="slidenum">
              <a:rPr lang="en-US" sz="1800" smtClean="0">
                <a:solidFill>
                  <a:schemeClr val="tx1"/>
                </a:solidFill>
                <a:latin typeface="+mn-lt"/>
              </a:rPr>
              <a:pPr/>
              <a:t>9</a:t>
            </a:fld>
            <a:endParaRPr lang="en-US" sz="1800" dirty="0">
              <a:solidFill>
                <a:schemeClr val="tx1"/>
              </a:solidFill>
              <a:latin typeface="+mn-lt"/>
            </a:endParaRPr>
          </a:p>
        </p:txBody>
      </p:sp>
    </p:spTree>
    <p:extLst>
      <p:ext uri="{BB962C8B-B14F-4D97-AF65-F5344CB8AC3E}">
        <p14:creationId xmlns:p14="http://schemas.microsoft.com/office/powerpoint/2010/main" val="1653899679"/>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Banded">
  <a:themeElements>
    <a:clrScheme name="TM89910445">
      <a:dk1>
        <a:srgbClr val="000000"/>
      </a:dk1>
      <a:lt1>
        <a:srgbClr val="FFFFFF"/>
      </a:lt1>
      <a:dk2>
        <a:srgbClr val="1F2C28"/>
      </a:dk2>
      <a:lt2>
        <a:srgbClr val="F2F2F2"/>
      </a:lt2>
      <a:accent1>
        <a:srgbClr val="B77EC3"/>
      </a:accent1>
      <a:accent2>
        <a:srgbClr val="78ABF3"/>
      </a:accent2>
      <a:accent3>
        <a:srgbClr val="F3CF23"/>
      </a:accent3>
      <a:accent4>
        <a:srgbClr val="61E98D"/>
      </a:accent4>
      <a:accent5>
        <a:srgbClr val="6D20CD"/>
      </a:accent5>
      <a:accent6>
        <a:srgbClr val="F14730"/>
      </a:accent6>
      <a:hlink>
        <a:srgbClr val="005DBA"/>
      </a:hlink>
      <a:folHlink>
        <a:srgbClr val="6CE3C5"/>
      </a:folHlink>
    </a:clrScheme>
    <a:fontScheme name="Custom 1">
      <a:majorFont>
        <a:latin typeface="Montserrat SemiBold"/>
        <a:ea typeface=""/>
        <a:cs typeface=""/>
      </a:majorFont>
      <a:minorFont>
        <a:latin typeface="Open Sans SemiBold"/>
        <a:ea typeface=""/>
        <a:cs typeface=""/>
      </a:minorFont>
    </a:fontScheme>
    <a:fmtScheme name="Banded">
      <a:fillStyleLst>
        <a:solidFill>
          <a:schemeClr val="phClr"/>
        </a:solidFill>
        <a:gradFill rotWithShape="1">
          <a:gsLst>
            <a:gs pos="0">
              <a:schemeClr val="phClr">
                <a:tint val="65000"/>
                <a:satMod val="120000"/>
                <a:lumMod val="107000"/>
              </a:schemeClr>
            </a:gs>
            <a:gs pos="50000">
              <a:schemeClr val="phClr">
                <a:tint val="70000"/>
                <a:satMod val="124000"/>
                <a:lumMod val="103000"/>
              </a:schemeClr>
            </a:gs>
            <a:gs pos="100000">
              <a:schemeClr val="phClr">
                <a:tint val="85000"/>
                <a:satMod val="120000"/>
                <a:lumMod val="100000"/>
              </a:schemeClr>
            </a:gs>
          </a:gsLst>
          <a:lin ang="5400000" scaled="0"/>
        </a:gradFill>
        <a:gradFill rotWithShape="1">
          <a:gsLst>
            <a:gs pos="0">
              <a:schemeClr val="phClr">
                <a:tint val="85000"/>
                <a:shade val="98000"/>
                <a:satMod val="110000"/>
                <a:lumMod val="103000"/>
              </a:schemeClr>
            </a:gs>
            <a:gs pos="50000">
              <a:schemeClr val="phClr">
                <a:shade val="85000"/>
                <a:satMod val="105000"/>
                <a:lumMod val="100000"/>
              </a:schemeClr>
            </a:gs>
            <a:gs pos="100000">
              <a:schemeClr val="phClr">
                <a:shade val="60000"/>
                <a:satMod val="120000"/>
                <a:lumMod val="100000"/>
              </a:schemeClr>
            </a:gs>
          </a:gsLst>
          <a:lin ang="5400000" scaled="0"/>
        </a:gradFill>
      </a:fillStyleLst>
      <a:lnStyleLst>
        <a:ln w="9525" cap="flat" cmpd="sng" algn="ctr">
          <a:solidFill>
            <a:schemeClr val="phClr"/>
          </a:solidFill>
          <a:prstDash val="solid"/>
        </a:ln>
        <a:ln w="12700"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50800" dist="15875" dir="5400000" algn="ctr" rotWithShape="0">
              <a:srgbClr val="000000">
                <a:alpha val="68000"/>
              </a:srgbClr>
            </a:outerShdw>
          </a:effectLst>
        </a:effectStyle>
        <a:effectStyle>
          <a:effectLst>
            <a:outerShdw blurRad="88900" dist="27940" dir="5400000" algn="ctr" rotWithShape="0">
              <a:srgbClr val="000000">
                <a:alpha val="63000"/>
              </a:srgbClr>
            </a:outerShdw>
          </a:effectLst>
        </a:effectStyle>
      </a:effectStyleLst>
      <a:bgFillStyleLst>
        <a:solidFill>
          <a:schemeClr val="phClr"/>
        </a:solidFill>
        <a:blipFill rotWithShape="1">
          <a:blip xmlns:r="http://schemas.openxmlformats.org/officeDocument/2006/relationships" r:embed="rId1">
            <a:duotone>
              <a:schemeClr val="phClr"/>
              <a:schemeClr val="phClr">
                <a:shade val="91000"/>
                <a:satMod val="105000"/>
              </a:schemeClr>
            </a:duotone>
          </a:blip>
          <a:tile tx="0" ty="0" sx="100000" sy="100000" flip="none" algn="tl"/>
        </a:blipFill>
        <a:gradFill rotWithShape="1">
          <a:gsLst>
            <a:gs pos="0">
              <a:schemeClr val="phClr">
                <a:tint val="100000"/>
                <a:shade val="0"/>
                <a:satMod val="100000"/>
              </a:schemeClr>
            </a:gs>
            <a:gs pos="100000">
              <a:schemeClr val="phClr">
                <a:shade val="100000"/>
                <a:satMod val="100000"/>
              </a:schemeClr>
            </a:gs>
          </a:gsLst>
          <a:lin ang="5400000" scaled="0"/>
        </a:gradFill>
      </a:bgFillStyleLst>
    </a:fmtScheme>
  </a:themeElements>
  <a:objectDefaults/>
  <a:extraClrSchemeLst/>
  <a:extLst>
    <a:ext uri="{05A4C25C-085E-4340-85A3-A5531E510DB2}">
      <thm15:themeFamily xmlns:thm15="http://schemas.microsoft.com/office/thememl/2012/main" name="TM89910445_win32_SD_v8" id="{9EAEA56E-8EA8-4896-A0AD-61AECD7A53AA}" vid="{29CF4E89-80A1-46C6-9B4D-1F407FAD02E0}"/>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79F111ED35F8CC479449609E8A0923A6" ma:contentTypeVersion="28" ma:contentTypeDescription="Create a new document." ma:contentTypeScope="" ma:versionID="60f5a4f2d2b0abadcf532d48ebf9cb71">
  <xsd:schema xmlns:xsd="http://www.w3.org/2001/XMLSchema" xmlns:xs="http://www.w3.org/2001/XMLSchema" xmlns:p="http://schemas.microsoft.com/office/2006/metadata/properties" xmlns:ns1="http://schemas.microsoft.com/sharepoint/v3" xmlns:ns2="71af3243-3dd4-4a8d-8c0d-dd76da1f02a5" xmlns:ns3="16c05727-aa75-4e4a-9b5f-8a80a1165891" xmlns:ns4="230e9df3-be65-4c73-a93b-d1236ebd677e" targetNamespace="http://schemas.microsoft.com/office/2006/metadata/properties" ma:root="true" ma:fieldsID="7dd78129e6a1811f84807ad11c651531" ns1:_="" ns2:_="" ns3:_="" ns4:_="">
    <xsd:import namespace="http://schemas.microsoft.com/sharepoint/v3"/>
    <xsd:import namespace="71af3243-3dd4-4a8d-8c0d-dd76da1f02a5"/>
    <xsd:import namespace="16c05727-aa75-4e4a-9b5f-8a80a1165891"/>
    <xsd:import namespace="230e9df3-be65-4c73-a93b-d1236ebd677e"/>
    <xsd:element name="properties">
      <xsd:complexType>
        <xsd:sequence>
          <xsd:element name="documentManagement">
            <xsd:complexType>
              <xsd:all>
                <xsd:element ref="ns2:Status" minOccurs="0"/>
                <xsd:element ref="ns2:Image" minOccurs="0"/>
                <xsd:element ref="ns2:MediaServiceMetadata" minOccurs="0"/>
                <xsd:element ref="ns2:MediaServiceFastMetadata" minOccurs="0"/>
                <xsd:element ref="ns2:MediaServiceOCR" minOccurs="0"/>
                <xsd:element ref="ns2:MediaServiceAutoTags" minOccurs="0"/>
                <xsd:element ref="ns2:MediaServiceEventHashCode" minOccurs="0"/>
                <xsd:element ref="ns2:MediaServiceGenerationTime" minOccurs="0"/>
                <xsd:element ref="ns3:SharedWithUsers" minOccurs="0"/>
                <xsd:element ref="ns3:SharedWithDetails" minOccurs="0"/>
                <xsd:element ref="ns2:MediaServiceAutoKeyPoints" minOccurs="0"/>
                <xsd:element ref="ns2:MediaServiceKeyPoints" minOccurs="0"/>
                <xsd:element ref="ns2:MediaServiceDateTaken" minOccurs="0"/>
                <xsd:element ref="ns1:_ip_UnifiedCompliancePolicyProperties" minOccurs="0"/>
                <xsd:element ref="ns1:_ip_UnifiedCompliancePolicyUIAction" minOccurs="0"/>
                <xsd:element ref="ns4:TaxCatchAll" minOccurs="0"/>
                <xsd:element ref="ns2:ImageTagsTaxHTField" minOccurs="0"/>
                <xsd:element ref="ns2:MediaServiceLocation" minOccurs="0"/>
                <xsd:element ref="ns2:MediaLengthInSeconds" minOccurs="0"/>
                <xsd:element ref="ns2:Background" minOccurs="0"/>
                <xsd:element ref="ns2:MediaServiceSearchProperties" minOccurs="0"/>
                <xsd:element ref="ns2:MediaServiceDocTags" minOccurs="0"/>
                <xsd:element ref="ns2:MediaServiceObjectDetectorVersions" minOccurs="0"/>
                <xsd:element ref="ns2:MediaServiceSystemTag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20" nillable="true" ma:displayName="Unified Compliance Policy Properties" ma:hidden="true" ma:internalName="_ip_UnifiedCompliancePolicyProperties" ma:readOnly="false">
      <xsd:simpleType>
        <xsd:restriction base="dms:Note"/>
      </xsd:simpleType>
    </xsd:element>
    <xsd:element name="_ip_UnifiedCompliancePolicyUIAction" ma:index="21" nillable="true" ma:displayName="Unified Compliance Policy UI Action" ma:hidden="true" ma:internalName="_ip_UnifiedCompliancePolicyUIAction" ma:readOnly="fals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71af3243-3dd4-4a8d-8c0d-dd76da1f02a5" elementFormDefault="qualified">
    <xsd:import namespace="http://schemas.microsoft.com/office/2006/documentManagement/types"/>
    <xsd:import namespace="http://schemas.microsoft.com/office/infopath/2007/PartnerControls"/>
    <xsd:element name="Status" ma:index="2" nillable="true" ma:displayName="Status" ma:default="Not started" ma:format="Dropdown" ma:internalName="Status" ma:readOnly="false">
      <xsd:simpleType>
        <xsd:restriction base="dms:Choice">
          <xsd:enumeration value="Not started"/>
          <xsd:enumeration value="In Progress"/>
          <xsd:enumeration value="Completed"/>
        </xsd:restriction>
      </xsd:simpleType>
    </xsd:element>
    <xsd:element name="Image" ma:index="3" nillable="true" ma:displayName="Image" ma:format="Image" ma:internalName="Image" ma:readOnly="false">
      <xsd:complexType>
        <xsd:complexContent>
          <xsd:extension base="dms:URL">
            <xsd:sequence>
              <xsd:element name="Url" type="dms:ValidUrl" minOccurs="0" nillable="true"/>
              <xsd:element name="Description" type="xsd:string" nillable="true"/>
            </xsd:sequence>
          </xsd:extension>
        </xsd:complexContent>
      </xsd:complexType>
    </xsd:element>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CR" ma:index="10" nillable="true" ma:displayName="MediaServiceOCR" ma:hidden="true" ma:internalName="MediaServiceOCR" ma:readOnly="true">
      <xsd:simpleType>
        <xsd:restriction base="dms:Note"/>
      </xsd:simpleType>
    </xsd:element>
    <xsd:element name="MediaServiceAutoTags" ma:index="11" nillable="true" ma:displayName="MediaServiceAutoTags" ma:hidden="true" ma:internalName="MediaServiceAutoTags"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hidden="true" ma:internalName="MediaServiceKeyPoints" ma:readOnly="false">
      <xsd:simpleType>
        <xsd:restriction base="dms:Note"/>
      </xsd:simpleType>
    </xsd:element>
    <xsd:element name="MediaServiceDateTaken" ma:index="18" nillable="true" ma:displayName="MediaServiceDateTaken" ma:hidden="true" ma:internalName="MediaServiceDateTaken" ma:readOnly="true">
      <xsd:simpleType>
        <xsd:restriction base="dms:Text"/>
      </xsd:simpleType>
    </xsd:element>
    <xsd:element name="ImageTagsTaxHTField" ma:index="25" nillable="true" ma:taxonomy="true" ma:internalName="ImageTagsTaxHTField" ma:taxonomyFieldName="MediaServiceImageTags" ma:displayName="Image Tags" ma:readOnly="false" ma:fieldId="{5cf76f15-5ced-4ddc-b409-7134ff3c332f}" ma:taxonomyMulti="true" ma:sspId="e385fb40-52d4-4fae-9c5b-3e8ff8a5878e" ma:termSetId="09814cd3-568e-fe90-9814-8d621ff8fb84" ma:anchorId="fba54fb3-c3e1-fe81-a776-ca4b69148c4d" ma:open="true" ma:isKeyword="false">
      <xsd:complexType>
        <xsd:sequence>
          <xsd:element ref="pc:Terms" minOccurs="0" maxOccurs="1"/>
        </xsd:sequence>
      </xsd:complexType>
    </xsd:element>
    <xsd:element name="MediaServiceLocation" ma:index="26" nillable="true" ma:displayName="Location" ma:hidden="true" ma:internalName="MediaServiceLocation" ma:readOnly="true">
      <xsd:simpleType>
        <xsd:restriction base="dms:Text"/>
      </xsd:simpleType>
    </xsd:element>
    <xsd:element name="MediaLengthInSeconds" ma:index="27" nillable="true" ma:displayName="MediaLengthInSeconds" ma:hidden="true" ma:internalName="MediaLengthInSeconds" ma:readOnly="true">
      <xsd:simpleType>
        <xsd:restriction base="dms:Unknown"/>
      </xsd:simpleType>
    </xsd:element>
    <xsd:element name="Background" ma:index="28" nillable="true" ma:displayName="Background" ma:default="0" ma:format="Dropdown" ma:internalName="Background">
      <xsd:simpleType>
        <xsd:restriction base="dms:Boolean"/>
      </xsd:simpleType>
    </xsd:element>
    <xsd:element name="MediaServiceSearchProperties" ma:index="29" nillable="true" ma:displayName="MediaServiceSearchProperties" ma:hidden="true" ma:internalName="MediaServiceSearchProperties" ma:readOnly="true">
      <xsd:simpleType>
        <xsd:restriction base="dms:Note"/>
      </xsd:simpleType>
    </xsd:element>
    <xsd:element name="MediaServiceDocTags" ma:index="30" nillable="true" ma:displayName="MediaServiceDocTags" ma:hidden="true" ma:internalName="MediaServiceDocTags" ma:readOnly="true">
      <xsd:simpleType>
        <xsd:restriction base="dms:Note"/>
      </xsd:simpleType>
    </xsd:element>
    <xsd:element name="MediaServiceObjectDetectorVersions" ma:index="31" nillable="true" ma:displayName="MediaServiceObjectDetectorVersions" ma:description="" ma:hidden="true" ma:indexed="true" ma:internalName="MediaServiceObjectDetectorVersions" ma:readOnly="true">
      <xsd:simpleType>
        <xsd:restriction base="dms:Text"/>
      </xsd:simpleType>
    </xsd:element>
    <xsd:element name="MediaServiceSystemTags" ma:index="32" nillable="true" ma:displayName="MediaServiceSystemTags" ma:hidden="true" ma:internalName="MediaServiceSystemTag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16c05727-aa75-4e4a-9b5f-8a80a1165891" elementFormDefault="qualified">
    <xsd:import namespace="http://schemas.microsoft.com/office/2006/documentManagement/types"/>
    <xsd:import namespace="http://schemas.microsoft.com/office/infopath/2007/PartnerControls"/>
    <xsd:element name="SharedWithUsers" ma:index="14" nillable="true" ma:displayName="Shared With" ma:hidden="true"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hidden="true" ma:internalName="SharedWithDetail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230e9df3-be65-4c73-a93b-d1236ebd677e" elementFormDefault="qualified">
    <xsd:import namespace="http://schemas.microsoft.com/office/2006/documentManagement/types"/>
    <xsd:import namespace="http://schemas.microsoft.com/office/infopath/2007/PartnerControls"/>
    <xsd:element name="TaxCatchAll" ma:index="23" nillable="true" ma:displayName="Taxonomy Catch All Column" ma:hidden="true" ma:list="{3f6bfcbc-3db3-4ae6-bd76-326f0798ad28}" ma:internalName="TaxCatchAll" ma:readOnly="false" ma:showField="CatchAllData" ma:web="16c05727-aa75-4e4a-9b5f-8a80a1165891">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displayName="Content Type"/>
        <xsd:element ref="dc:title" minOccurs="0" maxOccurs="1" ma:index="1"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_ip_UnifiedCompliancePolicyUIAction xmlns="http://schemas.microsoft.com/sharepoint/v3" xsi:nil="true"/>
    <Image xmlns="71af3243-3dd4-4a8d-8c0d-dd76da1f02a5">
      <Url xsi:nil="true"/>
      <Description xsi:nil="true"/>
    </Image>
    <Status xmlns="71af3243-3dd4-4a8d-8c0d-dd76da1f02a5">Not started</Status>
    <Background xmlns="71af3243-3dd4-4a8d-8c0d-dd76da1f02a5">false</Background>
    <_ip_UnifiedCompliancePolicyProperties xmlns="http://schemas.microsoft.com/sharepoint/v3" xsi:nil="true"/>
    <ImageTagsTaxHTField xmlns="71af3243-3dd4-4a8d-8c0d-dd76da1f02a5">
      <Terms xmlns="http://schemas.microsoft.com/office/infopath/2007/PartnerControls"/>
    </ImageTagsTaxHTField>
    <TaxCatchAll xmlns="230e9df3-be65-4c73-a93b-d1236ebd677e" xsi:nil="true"/>
    <MediaServiceKeyPoints xmlns="71af3243-3dd4-4a8d-8c0d-dd76da1f02a5" xsi:nil="tru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1D2373A4-C3EC-45C9-BBF0-0A6D6E76CB80}">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71af3243-3dd4-4a8d-8c0d-dd76da1f02a5"/>
    <ds:schemaRef ds:uri="16c05727-aa75-4e4a-9b5f-8a80a1165891"/>
    <ds:schemaRef ds:uri="230e9df3-be65-4c73-a93b-d1236ebd677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2419A9A3-1299-4C73-A6B6-4CF3BAA3A184}">
  <ds:schemaRefs>
    <ds:schemaRef ds:uri="http://schemas.microsoft.com/office/2006/metadata/properties"/>
    <ds:schemaRef ds:uri="http://schemas.microsoft.com/office/infopath/2007/PartnerControls"/>
    <ds:schemaRef ds:uri="http://schemas.microsoft.com/sharepoint/v3"/>
    <ds:schemaRef ds:uri="71af3243-3dd4-4a8d-8c0d-dd76da1f02a5"/>
    <ds:schemaRef ds:uri="230e9df3-be65-4c73-a93b-d1236ebd677e"/>
  </ds:schemaRefs>
</ds:datastoreItem>
</file>

<file path=customXml/itemProps3.xml><?xml version="1.0" encoding="utf-8"?>
<ds:datastoreItem xmlns:ds="http://schemas.openxmlformats.org/officeDocument/2006/customXml" ds:itemID="{8C4250B0-171D-4CAE-9DE5-D610D89AF7F4}">
  <ds:schemaRefs>
    <ds:schemaRef ds:uri="http://schemas.microsoft.com/sharepoint/v3/contenttype/forms"/>
  </ds:schemaRefs>
</ds:datastoreItem>
</file>

<file path=docMetadata/LabelInfo.xml><?xml version="1.0" encoding="utf-8"?>
<clbl:labelList xmlns:clbl="http://schemas.microsoft.com/office/2020/mipLabelMetadata">
  <clbl:label id="{1a19d03a-48bc-4359-8038-5b5f6d5847c3}" enabled="1" method="Standard" siteId="{72f988bf-86f1-41af-91ab-2d7cd011db47}" removed="0"/>
</clbl:labelList>
</file>

<file path=docProps/app.xml><?xml version="1.0" encoding="utf-8"?>
<Properties xmlns="http://schemas.openxmlformats.org/officeDocument/2006/extended-properties" xmlns:vt="http://schemas.openxmlformats.org/officeDocument/2006/docPropsVTypes">
  <Template>Postmodern marketing meeting</Template>
  <TotalTime>1905</TotalTime>
  <Words>1712</Words>
  <Application>Microsoft Office PowerPoint</Application>
  <PresentationFormat>Widescreen</PresentationFormat>
  <Paragraphs>275</Paragraphs>
  <Slides>37</Slides>
  <Notes>23</Notes>
  <HiddenSlides>0</HiddenSlides>
  <MMClips>0</MMClips>
  <ScaleCrop>false</ScaleCrop>
  <HeadingPairs>
    <vt:vector size="6" baseType="variant">
      <vt:variant>
        <vt:lpstr>Fonts Used</vt:lpstr>
      </vt:variant>
      <vt:variant>
        <vt:i4>16</vt:i4>
      </vt:variant>
      <vt:variant>
        <vt:lpstr>Theme</vt:lpstr>
      </vt:variant>
      <vt:variant>
        <vt:i4>1</vt:i4>
      </vt:variant>
      <vt:variant>
        <vt:lpstr>Slide Titles</vt:lpstr>
      </vt:variant>
      <vt:variant>
        <vt:i4>37</vt:i4>
      </vt:variant>
    </vt:vector>
  </HeadingPairs>
  <TitlesOfParts>
    <vt:vector size="54" baseType="lpstr">
      <vt:lpstr>Dotum</vt:lpstr>
      <vt:lpstr>Aldhabi</vt:lpstr>
      <vt:lpstr>Arial</vt:lpstr>
      <vt:lpstr>Calibri</vt:lpstr>
      <vt:lpstr>Comic Sans MS</vt:lpstr>
      <vt:lpstr>Georgia</vt:lpstr>
      <vt:lpstr>Montserrat</vt:lpstr>
      <vt:lpstr>Montserrat Medium</vt:lpstr>
      <vt:lpstr>Montserrat SemiBold</vt:lpstr>
      <vt:lpstr>Open Sans</vt:lpstr>
      <vt:lpstr>Open Sans SemiBold</vt:lpstr>
      <vt:lpstr>Segoe UI</vt:lpstr>
      <vt:lpstr>Source Sans Pro Light</vt:lpstr>
      <vt:lpstr>Times New Roman</vt:lpstr>
      <vt:lpstr>Verdana</vt:lpstr>
      <vt:lpstr>Wingdings</vt:lpstr>
      <vt:lpstr>Banded</vt:lpstr>
      <vt:lpstr>istance</vt:lpstr>
      <vt:lpstr>What do the following Post-Secondary Institutions have in common?</vt:lpstr>
      <vt:lpstr>ANSWER </vt:lpstr>
      <vt:lpstr>Designing a DE Course</vt:lpstr>
      <vt:lpstr>Accessible</vt:lpstr>
      <vt:lpstr>Accommodation</vt:lpstr>
      <vt:lpstr>Helpful Hints to Building a Dyslexia Friendly DE Course</vt:lpstr>
      <vt:lpstr>PowerPoint Presentation</vt:lpstr>
      <vt:lpstr>What is the best typeface to use for individuals with dyslexia and why?</vt:lpstr>
      <vt:lpstr>What Is Sans Serif And Why Use It?</vt:lpstr>
      <vt:lpstr>What Is Serif And Why Use It?</vt:lpstr>
      <vt:lpstr>What is the Top 10 typeface to use for individuals with dyslexia and why?</vt:lpstr>
      <vt:lpstr>PowerPoint Presentation</vt:lpstr>
      <vt:lpstr>PowerPoint Presentation</vt:lpstr>
      <vt:lpstr>Ishihara Color Blindness Test</vt:lpstr>
      <vt:lpstr>Protanomaly</vt:lpstr>
      <vt:lpstr>Tritanomaly</vt:lpstr>
      <vt:lpstr>PowerPoint Presentation</vt:lpstr>
      <vt:lpstr>PowerPoint Presentation</vt:lpstr>
      <vt:lpstr>PowerPoint Presentation</vt:lpstr>
      <vt:lpstr>PowerPoint Presentation</vt:lpstr>
      <vt:lpstr>PowerPoint Presentation</vt:lpstr>
      <vt:lpstr>Where to start?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WCAG 2.1</vt:lpstr>
      <vt:lpstr>Tips to keep in mind when designing DE classes</vt:lpstr>
      <vt:lpstr>          Oklahoma ABLE Tech</vt:lpstr>
      <vt:lpstr>Once Your DE Class Is Built… What’s Next?</vt:lpstr>
      <vt:lpstr>Any questions? </vt:lpstr>
      <vt:lpstr>Thank  you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Distance Education</dc:title>
  <dc:creator>Katha Cinnamon</dc:creator>
  <cp:lastModifiedBy>Alan Nahs</cp:lastModifiedBy>
  <cp:revision>5</cp:revision>
  <dcterms:created xsi:type="dcterms:W3CDTF">2024-05-17T13:09:59Z</dcterms:created>
  <dcterms:modified xsi:type="dcterms:W3CDTF">2024-06-14T14:47:02Z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0x01010079F111ED35F8CC479449609E8A0923A6</vt:lpwstr>
  </property>
  <property fmtid="{D5CDD505-2E9C-101B-9397-08002B2CF9AE}" pid="3" name="MediaServiceImageTags">
    <vt:lpwstr/>
  </property>
</Properties>
</file>