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A6DF"/>
    <a:srgbClr val="0066A8"/>
    <a:srgbClr val="AA6728"/>
    <a:srgbClr val="924115"/>
    <a:srgbClr val="D15520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9/20/23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9/20/23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9/20/23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FE070-3ADA-4CF0-BC7C-2375B1221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1F35A-387C-49C4-A820-1FBA72A74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7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4A441-3032-6B4B-91E5-F93C5A445B91}"/>
              </a:ext>
            </a:extLst>
          </p:cNvPr>
          <p:cNvSpPr txBox="1">
            <a:spLocks/>
          </p:cNvSpPr>
          <p:nvPr/>
        </p:nvSpPr>
        <p:spPr>
          <a:xfrm>
            <a:off x="838200" y="616227"/>
            <a:ext cx="9528313" cy="47111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8"/>
              </a:buClr>
              <a:buFont typeface="Arial" panose="020B0604020202020204" pitchFamily="34" charset="0"/>
              <a:buChar char="&gt;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8"/>
              </a:buClr>
              <a:buSzPct val="120000"/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8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8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771A4B"/>
              </a:buClr>
              <a:buFont typeface="Arial" panose="020B0604020202020204" pitchFamily="34" charset="0"/>
              <a:buNone/>
            </a:pPr>
            <a:endParaRPr lang="en-US" sz="1600" dirty="0">
              <a:latin typeface="Montserrat Medium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24ADC3-C140-004F-A65A-1843B47D6E9E}"/>
              </a:ext>
            </a:extLst>
          </p:cNvPr>
          <p:cNvSpPr txBox="1"/>
          <p:nvPr/>
        </p:nvSpPr>
        <p:spPr>
          <a:xfrm>
            <a:off x="1235765" y="879614"/>
            <a:ext cx="9720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855517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Montserrat Medium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Karen Hart</cp:lastModifiedBy>
  <cp:revision>47</cp:revision>
  <dcterms:created xsi:type="dcterms:W3CDTF">2020-07-06T17:50:26Z</dcterms:created>
  <dcterms:modified xsi:type="dcterms:W3CDTF">2023-09-20T14:41:43Z</dcterms:modified>
</cp:coreProperties>
</file>