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7"/>
  </p:handoutMasterIdLst>
  <p:sldIdLst>
    <p:sldId id="259" r:id="rId2"/>
    <p:sldId id="258" r:id="rId3"/>
    <p:sldId id="323" r:id="rId4"/>
    <p:sldId id="324" r:id="rId5"/>
    <p:sldId id="325" r:id="rId6"/>
    <p:sldId id="326" r:id="rId7"/>
    <p:sldId id="260" r:id="rId8"/>
    <p:sldId id="261" r:id="rId9"/>
    <p:sldId id="332" r:id="rId10"/>
    <p:sldId id="257" r:id="rId11"/>
    <p:sldId id="263" r:id="rId12"/>
    <p:sldId id="265" r:id="rId13"/>
    <p:sldId id="266" r:id="rId14"/>
    <p:sldId id="267" r:id="rId15"/>
    <p:sldId id="268" r:id="rId16"/>
    <p:sldId id="269" r:id="rId17"/>
    <p:sldId id="278" r:id="rId18"/>
    <p:sldId id="270" r:id="rId19"/>
    <p:sldId id="279" r:id="rId20"/>
    <p:sldId id="271" r:id="rId21"/>
    <p:sldId id="272" r:id="rId22"/>
    <p:sldId id="273" r:id="rId23"/>
    <p:sldId id="276" r:id="rId24"/>
    <p:sldId id="264" r:id="rId25"/>
    <p:sldId id="280" r:id="rId26"/>
    <p:sldId id="274" r:id="rId27"/>
    <p:sldId id="275" r:id="rId28"/>
    <p:sldId id="277" r:id="rId29"/>
    <p:sldId id="283" r:id="rId30"/>
    <p:sldId id="281" r:id="rId31"/>
    <p:sldId id="331" r:id="rId32"/>
    <p:sldId id="282" r:id="rId33"/>
    <p:sldId id="287" r:id="rId34"/>
    <p:sldId id="286" r:id="rId35"/>
    <p:sldId id="288" r:id="rId36"/>
    <p:sldId id="285" r:id="rId37"/>
    <p:sldId id="289" r:id="rId38"/>
    <p:sldId id="284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7" r:id="rId56"/>
    <p:sldId id="306" r:id="rId57"/>
    <p:sldId id="328" r:id="rId58"/>
    <p:sldId id="308" r:id="rId59"/>
    <p:sldId id="309" r:id="rId60"/>
    <p:sldId id="310" r:id="rId61"/>
    <p:sldId id="311" r:id="rId62"/>
    <p:sldId id="329" r:id="rId63"/>
    <p:sldId id="330" r:id="rId64"/>
    <p:sldId id="312" r:id="rId65"/>
    <p:sldId id="314" r:id="rId66"/>
    <p:sldId id="315" r:id="rId67"/>
    <p:sldId id="327" r:id="rId68"/>
    <p:sldId id="313" r:id="rId69"/>
    <p:sldId id="316" r:id="rId70"/>
    <p:sldId id="317" r:id="rId71"/>
    <p:sldId id="319" r:id="rId72"/>
    <p:sldId id="318" r:id="rId73"/>
    <p:sldId id="320" r:id="rId74"/>
    <p:sldId id="321" r:id="rId75"/>
    <p:sldId id="322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6DF"/>
    <a:srgbClr val="0066A8"/>
    <a:srgbClr val="AA6728"/>
    <a:srgbClr val="924115"/>
    <a:srgbClr val="D15520"/>
    <a:srgbClr val="DE9028"/>
    <a:srgbClr val="679B41"/>
    <a:srgbClr val="316821"/>
    <a:srgbClr val="679BA5"/>
    <a:srgbClr val="004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240C3-4A34-4640-B6F6-00E8B4744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259A8-74EB-440B-8DD8-76C996661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6472-7FC8-4193-82A0-C65DC4EA169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532CF-3B20-4A6D-91BE-AC7470A4D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5DEA9-B4BB-460F-B81F-34804A14C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3F80E-613E-4926-9675-E763F36F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E20A82-3756-4DBE-969B-2BAFCB84C32E}"/>
              </a:ext>
            </a:extLst>
          </p:cNvPr>
          <p:cNvSpPr/>
          <p:nvPr userDrawn="1"/>
        </p:nvSpPr>
        <p:spPr>
          <a:xfrm>
            <a:off x="0" y="0"/>
            <a:ext cx="12192000" cy="881064"/>
          </a:xfrm>
          <a:prstGeom prst="rect">
            <a:avLst/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9053A-30A4-439C-83FB-897660F8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11BA9-0CDB-4FCB-8749-CAB20B09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995D-35D3-412E-A0EB-229F6F3D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2E6D-2EDE-4638-B5F3-EAE7A8E6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B45E-31B2-498D-A38C-941A2533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A3A30BE-D9CE-4652-8176-E064AE10B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41057"/>
            <a:ext cx="3531010" cy="1211334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09F019-1EF3-41D2-9798-EC95EA3F7F8B}"/>
              </a:ext>
            </a:extLst>
          </p:cNvPr>
          <p:cNvSpPr/>
          <p:nvPr userDrawn="1"/>
        </p:nvSpPr>
        <p:spPr>
          <a:xfrm rot="10800000">
            <a:off x="9525" y="0"/>
            <a:ext cx="1143000" cy="881064"/>
          </a:xfrm>
          <a:prstGeom prst="triangle">
            <a:avLst>
              <a:gd name="adj" fmla="val 51399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0EB1B1-0323-498C-B113-BBEB11D8AEEF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1F40BAB-710E-472B-AAE5-3512347DF4B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5B4C6-ADD2-420C-B166-25CBF223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BCFD-6323-4244-9481-889D1722C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007D6-FA56-442D-AAAE-E794C8D69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5043F-31C9-4DD9-9AC9-79C43869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E4BE9-DE9B-47EC-90DB-D8B8BCB2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F56D-BA5A-454B-8E46-FE1FD593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CDD844-4BDB-4BB4-94FC-46F11F57E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F83565-AC13-4689-87CD-5359AF5396B8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05CF96-0131-4FE3-842F-1382CD4EE40E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A614A-F2DE-4C29-B2EA-759C095C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63314-E9A2-4123-872D-9A870F79A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094FA-4650-4D2A-A572-EB7B644E3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9DEAA-849E-4F36-9213-80063747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6D784-90F8-44E6-BA08-3AD085DB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2FC4-41B0-4AFD-9CF7-7471FF39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B8D95B-DFBC-4F18-972B-DCB01FF37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C62D-8ED6-4D1A-A863-4F92915A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6371-8C9F-4C89-B781-79BC7135D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07D8-8370-4A52-B0C7-7C816564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50E87-CDFF-460F-B317-4D0A1B6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431C-85A5-4B9F-B314-B79C045E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0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0D2DF-4D7B-46EB-BA00-3B430FB4E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2E2C1-B9EB-479B-AACF-DF9B31AB0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917B-7D9E-49AA-A4A2-74BF61C8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4D3D-1B39-4B00-8592-76A2AA73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54B4-AB1A-4184-BFA6-7348BEBE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66A8"/>
              </a:buClr>
              <a:buFont typeface="Arial" panose="020B0604020202020204" pitchFamily="34" charset="0"/>
              <a:buChar char="&gt;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66A8"/>
              </a:buClr>
              <a:buSzPct val="12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0066A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57350" indent="-285750">
              <a:buClr>
                <a:srgbClr val="0066A8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66A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22C6E59-57E0-4A54-B601-54BCABB13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A3DEC58-DD0D-489E-89D7-48B520FAF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5502"/>
            <a:ext cx="1790700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A77D3D-EB6C-470B-88D7-E88D973FCE77}"/>
              </a:ext>
            </a:extLst>
          </p:cNvPr>
          <p:cNvSpPr/>
          <p:nvPr userDrawn="1"/>
        </p:nvSpPr>
        <p:spPr>
          <a:xfrm>
            <a:off x="-3" y="6176964"/>
            <a:ext cx="12192003" cy="681036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0E5B01-C69C-4201-9620-A4CEFAA25C48}"/>
              </a:ext>
            </a:extLst>
          </p:cNvPr>
          <p:cNvSpPr/>
          <p:nvPr userDrawn="1"/>
        </p:nvSpPr>
        <p:spPr>
          <a:xfrm rot="5400000">
            <a:off x="-75805" y="6262289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64E26A8A-3861-44FA-9F25-5209F3A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8BE7-7E0D-4FE6-9A09-A01974DE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60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87E38-21AB-44A5-933E-BBDB2953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90048"/>
            <a:ext cx="10515600" cy="105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98DB-E2E2-4621-86F0-491A910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FFA3-C11C-4784-B241-ED40C584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D06F7-64FC-4E16-A6F2-A838E8CF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76BB167-5223-4787-9D40-C427FEF4A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9" y="0"/>
            <a:ext cx="3338561" cy="136856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8853A46-355B-43D4-AC0B-EC581D0547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0AE6B6-E4D9-430F-A1A6-2FD90BB2AEA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FE54030-734F-4867-A425-FD781025C88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D910D-BE99-49D0-8285-41FF41AE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C7A0-022A-4F99-A0C2-33276644F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EB2EE-35C0-4F6A-9A88-19585A48B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C444E-BC3C-48DD-B0EE-5AD82E9E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1A159-06B3-45AE-B20D-1B94E9EA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C28A2-40C2-45AC-8284-24CC7B83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7921164-5862-485A-98FF-85D0E3155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3FAD79-29E3-4606-991C-B67D06E2C72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1A0194A-5D0E-40C4-AB4F-F7E74CABE9F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554EA-2EC4-4F72-973B-F9628F6B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874CF-1970-4A3C-8FE6-7A04D221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78CE7-604B-4F86-9B5D-3FAA07816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7FC8D-397D-4F30-A188-8C060553C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399E2-8ED9-413C-8F81-E15355195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79164-105F-4A8D-9C1C-9C575EFE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85673-20F2-4420-9492-E849EF41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BC90F-0DC6-446A-A477-E6BFD973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2359358-A04A-41A6-BB3E-72D0DCDBD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9351E6-0B77-487D-AF4C-37DD96BAC2D9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7CFE111-BCB3-481A-85D0-0F57E88EBC2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BE492-D277-4B57-B7FD-702527F0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0850-9FFE-4966-BD90-DB06F785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9B77C-9C12-494F-A87E-7517CBD7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AC97F-B8D0-4433-B69C-3E0C1622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A5EAC9B-387B-4DD3-9C4A-E3BF2B9AA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B933FC99-1097-4018-8B3C-56B4DCF03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06" y="0"/>
            <a:ext cx="19447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560B2B0-E84F-48DB-B6CA-EE6B1DD34A63}"/>
              </a:ext>
            </a:extLst>
          </p:cNvPr>
          <p:cNvSpPr/>
          <p:nvPr userDrawn="1"/>
        </p:nvSpPr>
        <p:spPr>
          <a:xfrm rot="16200000">
            <a:off x="7790603" y="2456602"/>
            <a:ext cx="6857999" cy="1944792"/>
          </a:xfrm>
          <a:prstGeom prst="triangle">
            <a:avLst>
              <a:gd name="adj" fmla="val 49722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8E82A-DEDB-4F57-9C56-785DF1FE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110C-DA35-4E5E-AB88-5914338FC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F4E9-9671-423F-B6BB-F2C0642CF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415B-A953-4A00-BD68-FCEAD64E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757A3-55CA-430A-9473-9543328A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7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A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8"/>
        </a:buClr>
        <a:buFont typeface="Arial" panose="020B0604020202020204" pitchFamily="34" charset="0"/>
        <a:buChar char="&gt;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ü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50DF-90DF-4585-BDBD-9E0A35A86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14" y="1502229"/>
            <a:ext cx="5167311" cy="47033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Few things are harder to put up with than the annoyance of a good example.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Mark Twain,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humorist and author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9CD05E6-1E6C-40AC-828A-121F869534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r="21614" b="1"/>
          <a:stretch/>
        </p:blipFill>
        <p:spPr>
          <a:xfrm>
            <a:off x="5721536" y="1"/>
            <a:ext cx="6470464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25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</p:transition>
    </mc:Choice>
    <mc:Fallback xmlns="">
      <p:transition spd="slow" advTm="1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0B398E0F-9704-44CF-B5F2-0CB61FCE93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2" b="2720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7708F-1265-4F8C-9543-EFD8C239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Never tell people how to do things. Tell them what to do and they will surprise you with their ingenuity.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George S. Patton,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American military leader</a:t>
            </a:r>
          </a:p>
        </p:txBody>
      </p:sp>
    </p:spTree>
    <p:extLst>
      <p:ext uri="{BB962C8B-B14F-4D97-AF65-F5344CB8AC3E}">
        <p14:creationId xmlns:p14="http://schemas.microsoft.com/office/powerpoint/2010/main" val="27707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</p:transition>
    </mc:Choice>
    <mc:Fallback xmlns="">
      <p:transition spd="slow" advTm="1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C0519B-1BE1-4DE9-AA3E-A3734E253A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FB89E-90C2-4CC5-972C-7ED7C8BD7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What makes the desert beautiful is that somewhere it hides a well.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Antoine de Saint-Exupery,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French aviator and author</a:t>
            </a:r>
          </a:p>
        </p:txBody>
      </p:sp>
    </p:spTree>
    <p:extLst>
      <p:ext uri="{BB962C8B-B14F-4D97-AF65-F5344CB8AC3E}">
        <p14:creationId xmlns:p14="http://schemas.microsoft.com/office/powerpoint/2010/main" val="35581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</p:transition>
    </mc:Choice>
    <mc:Fallback xmlns="">
      <p:transition spd="slow" advTm="1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B806D-28E7-4B77-B1D0-D81CFE518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1296956"/>
            <a:ext cx="3651466" cy="4926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If you can dream it, you can do it.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Walt Disney,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animation pioneer, film producer, and entrepreneur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C20111-26CE-4019-AB7C-3E0A291AB8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r="24480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1A9758-6F25-4443-96E2-9A0016F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69" y="0"/>
            <a:ext cx="12612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6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</p:transition>
    </mc:Choice>
    <mc:Fallback xmlns="">
      <p:transition spd="slow" advTm="1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FE2017-1823-4FC7-B65E-D1A70962AD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5" b="628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693F8-411A-4B87-8DCE-A80592BFB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It takes a long time to become young.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Pablo Picasso,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Spanish painter, sculptor, and printmaker</a:t>
            </a:r>
          </a:p>
        </p:txBody>
      </p:sp>
    </p:spTree>
    <p:extLst>
      <p:ext uri="{BB962C8B-B14F-4D97-AF65-F5344CB8AC3E}">
        <p14:creationId xmlns:p14="http://schemas.microsoft.com/office/powerpoint/2010/main" val="38945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</p:transition>
    </mc:Choice>
    <mc:Fallback xmlns="">
      <p:transition spd="slow" advTm="1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triped, colorful&#10;&#10;Description automatically generated">
            <a:extLst>
              <a:ext uri="{FF2B5EF4-FFF2-40B4-BE49-F238E27FC236}">
                <a16:creationId xmlns:a16="http://schemas.microsoft.com/office/drawing/2014/main" id="{1EA609A0-4D67-4AAF-BC11-FB8896EC94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8" b="2416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9F431-5CD8-4448-8576-A08399D95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The time is always right to do what is right.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Dr. Martin Luther King, Jr.,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minister, activist, and civil rights leader</a:t>
            </a:r>
          </a:p>
        </p:txBody>
      </p:sp>
    </p:spTree>
    <p:extLst>
      <p:ext uri="{BB962C8B-B14F-4D97-AF65-F5344CB8AC3E}">
        <p14:creationId xmlns:p14="http://schemas.microsoft.com/office/powerpoint/2010/main" val="14049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</p:transition>
    </mc:Choice>
    <mc:Fallback xmlns="">
      <p:transition spd="slow" advTm="1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blue&#10;&#10;Description automatically generated">
            <a:extLst>
              <a:ext uri="{FF2B5EF4-FFF2-40B4-BE49-F238E27FC236}">
                <a16:creationId xmlns:a16="http://schemas.microsoft.com/office/drawing/2014/main" id="{8FE67C8F-66E0-4C8D-B4B9-A68D9C8EB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 b="2835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91C7C-61A8-4732-A74F-3185F351D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Nothing is impossible, the word itself says “I’m possible!”</a:t>
            </a: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Audrey Hepburn,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American actress</a:t>
            </a:r>
          </a:p>
        </p:txBody>
      </p:sp>
    </p:spTree>
    <p:extLst>
      <p:ext uri="{BB962C8B-B14F-4D97-AF65-F5344CB8AC3E}">
        <p14:creationId xmlns:p14="http://schemas.microsoft.com/office/powerpoint/2010/main" val="2253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</p:transition>
    </mc:Choice>
    <mc:Fallback xmlns="">
      <p:transition spd="slow" advTm="1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BE431B8-638E-4D89-AAB4-123B9E62FB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3" b="3511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88266-2243-4680-98D5-11D2F8342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Women who seek to be equal with men lack ambition.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Marilyn Monroe,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actress</a:t>
            </a:r>
          </a:p>
        </p:txBody>
      </p:sp>
    </p:spTree>
    <p:extLst>
      <p:ext uri="{BB962C8B-B14F-4D97-AF65-F5344CB8AC3E}">
        <p14:creationId xmlns:p14="http://schemas.microsoft.com/office/powerpoint/2010/main" val="23988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F974E919-1E68-4EA5-9BC0-277C3480AC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4" b="3510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1179B-5E08-4E72-94B0-3EEF3B815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Don’t fight the problem, decide it.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George C. Marshall,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military leader</a:t>
            </a:r>
          </a:p>
        </p:txBody>
      </p:sp>
    </p:spTree>
    <p:extLst>
      <p:ext uri="{BB962C8B-B14F-4D97-AF65-F5344CB8AC3E}">
        <p14:creationId xmlns:p14="http://schemas.microsoft.com/office/powerpoint/2010/main" val="183218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3C2E67-1468-4A41-8BB6-AB82C9B9DA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1" b="2760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56BC2-801E-49C2-94AA-38A257473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No one can make you feel inferior without your consent.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Eleanor Roosevelt,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First Lady of the United States and activist</a:t>
            </a:r>
          </a:p>
        </p:txBody>
      </p:sp>
    </p:spTree>
    <p:extLst>
      <p:ext uri="{BB962C8B-B14F-4D97-AF65-F5344CB8AC3E}">
        <p14:creationId xmlns:p14="http://schemas.microsoft.com/office/powerpoint/2010/main" val="34114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9356B-24D5-4301-9300-8935ACEF6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1231642"/>
            <a:ext cx="3651466" cy="49921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You just can’t beat the person who never gives up.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Babe Ruth,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baseball legend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9B022B-3392-4386-87A8-2139CAA0D4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2855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5334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5B4A01-452C-44DF-87E4-B988A360A9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6" b="3008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58E3E-2BA3-425C-8339-17E91EAF4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The best way out is always through.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Robert Frost,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poet</a:t>
            </a:r>
          </a:p>
        </p:txBody>
      </p:sp>
    </p:spTree>
    <p:extLst>
      <p:ext uri="{BB962C8B-B14F-4D97-AF65-F5344CB8AC3E}">
        <p14:creationId xmlns:p14="http://schemas.microsoft.com/office/powerpoint/2010/main" val="15680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</p:transition>
    </mc:Choice>
    <mc:Fallback xmlns="">
      <p:transition spd="slow" advTm="1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8BB6EA-B0AD-4DBC-927F-09C76675AF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4" b="2013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E20E5-BF82-46CC-BD8C-520FBE8AD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Opportunity is missed by most people because it is dressed in overalls and looks like work.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Thomas Edison,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American inventor</a:t>
            </a:r>
          </a:p>
        </p:txBody>
      </p:sp>
    </p:spTree>
    <p:extLst>
      <p:ext uri="{BB962C8B-B14F-4D97-AF65-F5344CB8AC3E}">
        <p14:creationId xmlns:p14="http://schemas.microsoft.com/office/powerpoint/2010/main" val="12832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15E16-1232-4D8B-B7E2-1A22D268B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013" y="2286001"/>
            <a:ext cx="5324475" cy="3919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A leader is a dealer in hope.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Napoleon Bonaparte,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French military and political leader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5BA1BAB6-360B-43C0-886A-F12688BC1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r="27620" b="1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4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rawing, blur&#10;&#10;Description automatically generated">
            <a:extLst>
              <a:ext uri="{FF2B5EF4-FFF2-40B4-BE49-F238E27FC236}">
                <a16:creationId xmlns:a16="http://schemas.microsoft.com/office/drawing/2014/main" id="{2DA193C7-FB6D-4076-B48A-98CE664255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2" b="1711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F1ECC-CFFF-4F18-A948-E6D310041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Example is leadership.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Albert Schweitzer,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German writer, philosopher, and physician</a:t>
            </a:r>
          </a:p>
        </p:txBody>
      </p:sp>
    </p:spTree>
    <p:extLst>
      <p:ext uri="{BB962C8B-B14F-4D97-AF65-F5344CB8AC3E}">
        <p14:creationId xmlns:p14="http://schemas.microsoft.com/office/powerpoint/2010/main" val="31005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A5A6B-46F5-4823-9DE3-B7DB55D44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013" y="1642188"/>
            <a:ext cx="5324475" cy="45633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Education is hanging around until you’ve caught 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Robert Frost,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poet</a:t>
            </a:r>
          </a:p>
        </p:txBody>
      </p:sp>
      <p:pic>
        <p:nvPicPr>
          <p:cNvPr id="6" name="Content Placeholder 5" descr="A picture containing striped, colorful, flag&#10;&#10;Description automatically generated">
            <a:extLst>
              <a:ext uri="{FF2B5EF4-FFF2-40B4-BE49-F238E27FC236}">
                <a16:creationId xmlns:a16="http://schemas.microsoft.com/office/drawing/2014/main" id="{68584EA3-5468-44C4-8E04-BAF7AD20CB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16663" b="-2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98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E1CC-E911-4A8C-AAF6-B35F0DDBB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8302" y="647700"/>
            <a:ext cx="3618162" cy="5557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Those who dare to fail miserably can achieve greatly.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John F. Kennedy,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President of the United States</a:t>
            </a:r>
          </a:p>
        </p:txBody>
      </p:sp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23F6ED27-3872-4789-8DB9-22925D9FB4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5" r="17814" b="1"/>
          <a:stretch/>
        </p:blipFill>
        <p:spPr>
          <a:xfrm>
            <a:off x="7431299" y="1"/>
            <a:ext cx="4760702" cy="6856413"/>
          </a:xfrm>
          <a:custGeom>
            <a:avLst/>
            <a:gdLst/>
            <a:ahLst/>
            <a:cxnLst/>
            <a:rect l="l" t="t" r="r" b="b"/>
            <a:pathLst>
              <a:path w="4760702" h="6856413">
                <a:moveTo>
                  <a:pt x="0" y="0"/>
                </a:moveTo>
                <a:lnTo>
                  <a:pt x="4760702" y="0"/>
                </a:lnTo>
                <a:lnTo>
                  <a:pt x="4760702" y="6856413"/>
                </a:lnTo>
                <a:lnTo>
                  <a:pt x="168269" y="6856413"/>
                </a:lnTo>
                <a:lnTo>
                  <a:pt x="228520" y="6494592"/>
                </a:lnTo>
                <a:cubicBezTo>
                  <a:pt x="521784" y="4449343"/>
                  <a:pt x="126947" y="2404092"/>
                  <a:pt x="14408" y="3588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09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</p:transition>
    </mc:Choice>
    <mc:Fallback xmlns="">
      <p:transition spd="slow" advTm="1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67387-1CB4-4DCA-8EA7-74C36FD92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528506"/>
            <a:ext cx="3651466" cy="56953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A genuine leader is not a searcher for consensus but a molder of consensus.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Dr. Martin Luther King, Jr.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American minister, activist, and civil rights leader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1E625B-230B-4F18-8A5B-99FC377EE3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r="17548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90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DA4C39-25AB-48F9-8711-C4864B7115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5" b="628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55DA2-158E-4899-84E1-913EB4B84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I have always supported measures and principles and not men.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Davy Crockett,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frontiersman, soldier, and politician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E4A599-DA72-4D58-B145-7FFCAB30B1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FB5CE-D742-40A5-A5E5-AF209F9B3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Well done is better than well said.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Benjamin Franklin,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writer, scientist, and statesman</a:t>
            </a:r>
          </a:p>
        </p:txBody>
      </p:sp>
    </p:spTree>
    <p:extLst>
      <p:ext uri="{BB962C8B-B14F-4D97-AF65-F5344CB8AC3E}">
        <p14:creationId xmlns:p14="http://schemas.microsoft.com/office/powerpoint/2010/main" val="25807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267EF-F1AC-41E0-8421-006BD11AB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1418254"/>
            <a:ext cx="3651466" cy="48055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They succeed, because they think they can.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Virgil,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Roman poet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6CDCDA-54FD-4165-9CD3-30C09ED3C0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r="22012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972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E226E-896B-4EE8-A763-C45F578E9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1259634"/>
            <a:ext cx="3651466" cy="49641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Keep your face to the sunshine and you cannot see a shadow.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Helen Keller,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author and disability rights advocate</a:t>
            </a:r>
          </a:p>
        </p:txBody>
      </p:sp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17DD016C-CC9B-4D55-8E74-81325B65F7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8" r="6098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622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stationary, writing implement&#10;&#10;Description automatically generated">
            <a:extLst>
              <a:ext uri="{FF2B5EF4-FFF2-40B4-BE49-F238E27FC236}">
                <a16:creationId xmlns:a16="http://schemas.microsoft.com/office/drawing/2014/main" id="{51BAB13A-DE4B-4C6B-BBCC-E19C5B00C3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4" b="2867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DB4B3-1AE6-4B7B-893E-6F5D9FF35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We may encounter many defeats, but we must not be defeated.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Maya Angelou,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poet and civil rights activist</a:t>
            </a:r>
          </a:p>
        </p:txBody>
      </p:sp>
    </p:spTree>
    <p:extLst>
      <p:ext uri="{BB962C8B-B14F-4D97-AF65-F5344CB8AC3E}">
        <p14:creationId xmlns:p14="http://schemas.microsoft.com/office/powerpoint/2010/main" val="30287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stationary, writing implement&#10;&#10;Description automatically generated">
            <a:extLst>
              <a:ext uri="{FF2B5EF4-FFF2-40B4-BE49-F238E27FC236}">
                <a16:creationId xmlns:a16="http://schemas.microsoft.com/office/drawing/2014/main" id="{52B83A75-E155-478C-9463-7B3B181A0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4" b="2867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A4D7F-E710-4445-8D9A-26497D74A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It takes as much energy to wish as it does to plan.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Eleanor Roosevelt,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First Lady of the United States and activist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194BC3-922C-49F7-B167-463F20D4F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Education is freedom.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Paolo Freire,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Brazilian educator and philosopher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18706DA-0980-4F43-B2CA-6B40729E64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r="17548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140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51D7A-2417-4A1D-AF17-A3FD40F35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877078"/>
            <a:ext cx="3651466" cy="53467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To improve is to change; to be perfect is to change often.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Sir Winston S. Churchill,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British statesman and author</a:t>
            </a:r>
          </a:p>
        </p:txBody>
      </p:sp>
      <p:pic>
        <p:nvPicPr>
          <p:cNvPr id="6" name="Content Placeholder 5" descr="A picture containing colorful&#10;&#10;Description automatically generated">
            <a:extLst>
              <a:ext uri="{FF2B5EF4-FFF2-40B4-BE49-F238E27FC236}">
                <a16:creationId xmlns:a16="http://schemas.microsoft.com/office/drawing/2014/main" id="{865E21D0-FA23-4CF8-93EC-4893F52B73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r="22423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805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B1595E-7210-4178-BEA3-C1BDE87357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5" b="36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D096D-DDEA-4C28-B0D5-009D67AF2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Whatever you are, be a good one.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Abraham Lincoln,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President of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6572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91F23-B346-4E68-90D4-E88FFD6E7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1175658"/>
            <a:ext cx="3651466" cy="50481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You must be the change you wish to see in the world.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Mahatma Gandhi,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Indian lawyer and independence leader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507EEAE9-7C3A-4E76-950B-DF29907EB6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r="18954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785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26B5F5-3E74-4A5E-B25C-F7EEA39A53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0" b="2630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D22C6-2C70-4F0D-BC5D-492845F27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We acquire the strength we have overcome.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Ralph Waldo Emerson,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essayist and philosopher</a:t>
            </a:r>
          </a:p>
        </p:txBody>
      </p:sp>
    </p:spTree>
    <p:extLst>
      <p:ext uri="{BB962C8B-B14F-4D97-AF65-F5344CB8AC3E}">
        <p14:creationId xmlns:p14="http://schemas.microsoft.com/office/powerpoint/2010/main" val="3930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61C20-43AA-45AD-ACDF-23B8A59F8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562062"/>
            <a:ext cx="3651466" cy="566175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All you need in this life is ignorance and confidence, and then success is sure.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Mark Twain,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humorist and author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picture containing balloon, aircraft, transport&#10;&#10;Description automatically generated">
            <a:extLst>
              <a:ext uri="{FF2B5EF4-FFF2-40B4-BE49-F238E27FC236}">
                <a16:creationId xmlns:a16="http://schemas.microsoft.com/office/drawing/2014/main" id="{82ECB04A-E258-455B-9F74-4F68400885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1" r="-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24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458C8E9E-EC25-466B-AD6E-831FA97E42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5" b="3017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7C47-E9C8-4192-9B8E-4596A18CA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Brevity is the soul of wit.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William Shakespeare,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English playwright, poet, and actor</a:t>
            </a:r>
          </a:p>
        </p:txBody>
      </p:sp>
    </p:spTree>
    <p:extLst>
      <p:ext uri="{BB962C8B-B14F-4D97-AF65-F5344CB8AC3E}">
        <p14:creationId xmlns:p14="http://schemas.microsoft.com/office/powerpoint/2010/main" val="12428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A6EB1D-1F44-433D-B477-7E9E2FE9CE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5" b="3005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E6219-B6AD-4D8F-80AD-860084FDF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A happy life is one spent in learning, earning, and yearning.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Lillian Gish,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actress</a:t>
            </a:r>
          </a:p>
        </p:txBody>
      </p:sp>
    </p:spTree>
    <p:extLst>
      <p:ext uri="{BB962C8B-B14F-4D97-AF65-F5344CB8AC3E}">
        <p14:creationId xmlns:p14="http://schemas.microsoft.com/office/powerpoint/2010/main" val="154048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BB81-E3AD-4DF0-ACE4-F59BB6CEE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1101012"/>
            <a:ext cx="3651466" cy="51228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Courage is being scared to death…and saddling up anyway.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John Wayne,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actor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CA72B7-2E49-4D8B-93C5-AB76C31116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24140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570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E0A588E1-E130-490A-8BA2-943200B23A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 b="4573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0D98D-2BEB-468D-9F7C-6A607A9E9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We cannot become what we need to be by remaining what we are.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Max de </a:t>
            </a:r>
            <a:r>
              <a:rPr lang="en-US" sz="2400" dirty="0" err="1">
                <a:solidFill>
                  <a:schemeClr val="tx1"/>
                </a:solidFill>
              </a:rPr>
              <a:t>Pree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writer</a:t>
            </a:r>
          </a:p>
        </p:txBody>
      </p:sp>
    </p:spTree>
    <p:extLst>
      <p:ext uri="{BB962C8B-B14F-4D97-AF65-F5344CB8AC3E}">
        <p14:creationId xmlns:p14="http://schemas.microsoft.com/office/powerpoint/2010/main" val="21702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DE0ED1-4E7A-461A-9934-7EB978B9DC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9" b="2876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2A03D-9DF9-424E-86B6-DBFBD80FF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The most courageous act is still to think for yourself. Aloud.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Coco Chanel,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French fashion designer</a:t>
            </a:r>
          </a:p>
        </p:txBody>
      </p:sp>
    </p:spTree>
    <p:extLst>
      <p:ext uri="{BB962C8B-B14F-4D97-AF65-F5344CB8AC3E}">
        <p14:creationId xmlns:p14="http://schemas.microsoft.com/office/powerpoint/2010/main" val="215635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99CA-7416-486D-84CE-3B7ED40A6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Creativity takes courage.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Henri Matisse,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French artist</a:t>
            </a:r>
          </a:p>
        </p:txBody>
      </p:sp>
      <p:pic>
        <p:nvPicPr>
          <p:cNvPr id="6" name="Content Placeholder 5" descr="A picture containing drawing, blur&#10;&#10;Description automatically generated">
            <a:extLst>
              <a:ext uri="{FF2B5EF4-FFF2-40B4-BE49-F238E27FC236}">
                <a16:creationId xmlns:a16="http://schemas.microsoft.com/office/drawing/2014/main" id="{86C23025-E323-4166-90F2-9E40E6948D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1266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18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5B6B3-1BDC-4590-9FAC-4B9B818B4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1110344"/>
            <a:ext cx="3651466" cy="51134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It is the mark of an educated mind to be able to entertain a thought without accepting it.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Aristotle,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Greek philosopher</a:t>
            </a:r>
          </a:p>
        </p:txBody>
      </p:sp>
      <p:pic>
        <p:nvPicPr>
          <p:cNvPr id="6" name="Content Placeholder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AE86CDE4-9C77-4883-AFE7-ED3DD981EA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r="19827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35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blur&#10;&#10;Description automatically generated">
            <a:extLst>
              <a:ext uri="{FF2B5EF4-FFF2-40B4-BE49-F238E27FC236}">
                <a16:creationId xmlns:a16="http://schemas.microsoft.com/office/drawing/2014/main" id="{ACC35833-DD80-4E26-986B-E031D275DD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6" b="2620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7E96C-BABA-4A4F-A3F3-E10120BCD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It is not in the stars to hold our destiny but in ourselves.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William Shakespeare,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English playwright, poet, and actor</a:t>
            </a:r>
          </a:p>
        </p:txBody>
      </p:sp>
    </p:spTree>
    <p:extLst>
      <p:ext uri="{BB962C8B-B14F-4D97-AF65-F5344CB8AC3E}">
        <p14:creationId xmlns:p14="http://schemas.microsoft.com/office/powerpoint/2010/main" val="10583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7589B4-263F-4AB2-A45A-3976EB1D66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7" b="1835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C69D7-C46C-4803-97E4-47EDFFB36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</a:rPr>
              <a:t>Good judgment comes from experience, and a lot of that comes from bad judgment.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Will Rogers,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American humorist and columnist</a:t>
            </a:r>
          </a:p>
        </p:txBody>
      </p:sp>
    </p:spTree>
    <p:extLst>
      <p:ext uri="{BB962C8B-B14F-4D97-AF65-F5344CB8AC3E}">
        <p14:creationId xmlns:p14="http://schemas.microsoft.com/office/powerpoint/2010/main" val="38052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33E-0232-44F1-925F-F70C047D2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914400"/>
            <a:ext cx="3651466" cy="5309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Logic will take you from A to B. Imagination will take you everywhere.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Albert Einstein,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German-born physicist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46BF2A-3161-43FA-821D-2B544DF52F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2855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00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1BC322-5940-44C9-811C-0F21EEB649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5" b="36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4EB52-F2D8-497A-84B6-DAE8634C6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To know what you know and what you do not know, that is true knowledge.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Confucius,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Chinese philosopher</a:t>
            </a:r>
          </a:p>
        </p:txBody>
      </p:sp>
    </p:spTree>
    <p:extLst>
      <p:ext uri="{BB962C8B-B14F-4D97-AF65-F5344CB8AC3E}">
        <p14:creationId xmlns:p14="http://schemas.microsoft.com/office/powerpoint/2010/main" val="8937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3B32-ACD4-424E-BD5C-43B046BD2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951722"/>
            <a:ext cx="3651466" cy="52720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I am not afraid of storms for I am learning how to sail my ship.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Louisa May Alcott,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novelist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8C4F9C-DBB7-478E-BBC4-79E9788844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8" r="1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05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triped, colorful, flag&#10;&#10;Description automatically generated">
            <a:extLst>
              <a:ext uri="{FF2B5EF4-FFF2-40B4-BE49-F238E27FC236}">
                <a16:creationId xmlns:a16="http://schemas.microsoft.com/office/drawing/2014/main" id="{17D1EB13-5745-48F0-9ED5-CF0B521FC7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b="2581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9D22E-49D9-4C73-84A4-AB90433FD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Don’t cry because it’s over. Smile because it happened.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Dr. Seuss (Theodor Seuss Geisel),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author and illustrator</a:t>
            </a:r>
          </a:p>
        </p:txBody>
      </p:sp>
    </p:spTree>
    <p:extLst>
      <p:ext uri="{BB962C8B-B14F-4D97-AF65-F5344CB8AC3E}">
        <p14:creationId xmlns:p14="http://schemas.microsoft.com/office/powerpoint/2010/main" val="39340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DCA04-82D9-4EB5-AB66-8EB594059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225" y="1698171"/>
            <a:ext cx="5167311" cy="450736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The secret of getting ahead is getting started.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Mark Twain,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humorist and author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829FA3E-540F-40F3-B247-0F88449471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6281" b="1"/>
          <a:stretch/>
        </p:blipFill>
        <p:spPr>
          <a:xfrm>
            <a:off x="5721536" y="1"/>
            <a:ext cx="6470464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59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97D0EAC0-C154-411C-A716-F3473752AD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3" b="3511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B7C06-3781-400B-B1A6-495D75C39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Commitment is an act, not a word.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Jean-Paul Sartre,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French philosopher</a:t>
            </a:r>
          </a:p>
        </p:txBody>
      </p:sp>
    </p:spTree>
    <p:extLst>
      <p:ext uri="{BB962C8B-B14F-4D97-AF65-F5344CB8AC3E}">
        <p14:creationId xmlns:p14="http://schemas.microsoft.com/office/powerpoint/2010/main" val="335768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stationary, writing implement&#10;&#10;Description automatically generated">
            <a:extLst>
              <a:ext uri="{FF2B5EF4-FFF2-40B4-BE49-F238E27FC236}">
                <a16:creationId xmlns:a16="http://schemas.microsoft.com/office/drawing/2014/main" id="{68478DB0-9575-4850-88CB-7178C1922D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4" b="2867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41DA4-985E-44DF-A633-27ECA6DA0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Start where you are. Use what you have. Do what you can.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Arthur Ashe,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professional tennis player</a:t>
            </a:r>
          </a:p>
        </p:txBody>
      </p:sp>
    </p:spTree>
    <p:extLst>
      <p:ext uri="{BB962C8B-B14F-4D97-AF65-F5344CB8AC3E}">
        <p14:creationId xmlns:p14="http://schemas.microsoft.com/office/powerpoint/2010/main" val="22811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9F43E2-92B5-454D-BB7A-E4AB40D50B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0" b="2630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A8A0F-D2CA-4C44-AC18-4A3E3AA0A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When you reach the end of your rope, tie a knot in it and hang 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Franklin D. Roosevelt,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President of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40138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4B915-5CC9-4592-B406-AD1ECE32F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998376"/>
            <a:ext cx="3651466" cy="5225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It’s not what you look at that matters, it’s what you see.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Henry David Thoreau,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naturalist</a:t>
            </a:r>
          </a:p>
        </p:txBody>
      </p:sp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BD292A32-BEDC-4342-8F05-2708BFBF39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8" r="6098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2853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670FA-12AE-4EFF-94A1-8817939C6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014" y="1679511"/>
            <a:ext cx="5167311" cy="45260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The most effective way to do it, is to do it.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Amelia Earhart,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aviation pioneer</a:t>
            </a:r>
          </a:p>
        </p:txBody>
      </p:sp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C8611056-0859-4C21-A2FF-0F06E9D8AF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5" r="19639" b="2"/>
          <a:stretch/>
        </p:blipFill>
        <p:spPr>
          <a:xfrm>
            <a:off x="5721536" y="1"/>
            <a:ext cx="6470464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59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7A7A9-2A13-4D43-B3CB-63E2FCEE1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727788"/>
            <a:ext cx="3651466" cy="54960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If everyone is moving forward together, then success takes care of itself.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Henry Ford,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industrialist</a:t>
            </a:r>
          </a:p>
        </p:txBody>
      </p:sp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4A317470-CFE5-4932-9316-CA208287D3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r="18954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9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C989E7-DE7F-4B8C-9CFF-367765C302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5" b="628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91562-BC55-44FA-8359-4839224FA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You can observe a lot by watching.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Yogi Berra,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professional baseball catcher</a:t>
            </a:r>
          </a:p>
        </p:txBody>
      </p:sp>
    </p:spTree>
    <p:extLst>
      <p:ext uri="{BB962C8B-B14F-4D97-AF65-F5344CB8AC3E}">
        <p14:creationId xmlns:p14="http://schemas.microsoft.com/office/powerpoint/2010/main" val="365012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B46E7-9ADD-4E62-8DEA-3D608C147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587229"/>
            <a:ext cx="3651466" cy="56365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It is amazing what you can accomplish if you do not care who gets the credit.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Harry S. Truman,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President of the United States</a:t>
            </a:r>
          </a:p>
        </p:txBody>
      </p:sp>
      <p:pic>
        <p:nvPicPr>
          <p:cNvPr id="6" name="Content Placeholder 5" descr="A picture containing colorful&#10;&#10;Description automatically generated">
            <a:extLst>
              <a:ext uri="{FF2B5EF4-FFF2-40B4-BE49-F238E27FC236}">
                <a16:creationId xmlns:a16="http://schemas.microsoft.com/office/drawing/2014/main" id="{966D166C-FFC7-4D1F-A2F3-DED79A5883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r="22423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1A9758-6F25-4443-96E2-9A0016F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69" y="0"/>
            <a:ext cx="12612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172BD3-CDCD-4365-ACBF-947FD38AC2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617BC-DDAA-4A09-B714-A11CBC2C4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I skate to where the puck is going to be, not where it has been.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Wayne Gretzky,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Canadian hockey legend</a:t>
            </a:r>
          </a:p>
        </p:txBody>
      </p:sp>
    </p:spTree>
    <p:extLst>
      <p:ext uri="{BB962C8B-B14F-4D97-AF65-F5344CB8AC3E}">
        <p14:creationId xmlns:p14="http://schemas.microsoft.com/office/powerpoint/2010/main" val="232847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4488B-D9EF-4BF6-AFEA-02C17C4C8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014" y="1268963"/>
            <a:ext cx="5167311" cy="49365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He who opens a school door, closes a prison.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Victor Hugo,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French poet, novelist, and playwright</a:t>
            </a:r>
          </a:p>
        </p:txBody>
      </p:sp>
      <p:pic>
        <p:nvPicPr>
          <p:cNvPr id="6" name="Content Placeholder 5" descr="A picture containing balloon, aircraft, transport&#10;&#10;Description automatically generated">
            <a:extLst>
              <a:ext uri="{FF2B5EF4-FFF2-40B4-BE49-F238E27FC236}">
                <a16:creationId xmlns:a16="http://schemas.microsoft.com/office/drawing/2014/main" id="{88010B4D-C2C5-4999-92ED-694CD51282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r="5229" b="2"/>
          <a:stretch/>
        </p:blipFill>
        <p:spPr>
          <a:xfrm>
            <a:off x="5721536" y="1"/>
            <a:ext cx="6470464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51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blur&#10;&#10;Description automatically generated">
            <a:extLst>
              <a:ext uri="{FF2B5EF4-FFF2-40B4-BE49-F238E27FC236}">
                <a16:creationId xmlns:a16="http://schemas.microsoft.com/office/drawing/2014/main" id="{56031F56-8002-4DD6-BEE0-0BA57A4A04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6" b="2620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53E97-FA33-4325-9D3B-E8E5B92BD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Never mistake motion for action.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Ernest Hemingway,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novelist</a:t>
            </a:r>
          </a:p>
        </p:txBody>
      </p:sp>
    </p:spTree>
    <p:extLst>
      <p:ext uri="{BB962C8B-B14F-4D97-AF65-F5344CB8AC3E}">
        <p14:creationId xmlns:p14="http://schemas.microsoft.com/office/powerpoint/2010/main" val="183580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312C5F-BBBE-45A6-9004-963E1BB15E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7" b="1835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C61A1-9EB9-4377-91DE-8B4024F1F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Don’t let yesterday use up too much of today.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Will Rogers,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humorist and columnist</a:t>
            </a:r>
          </a:p>
        </p:txBody>
      </p:sp>
    </p:spTree>
    <p:extLst>
      <p:ext uri="{BB962C8B-B14F-4D97-AF65-F5344CB8AC3E}">
        <p14:creationId xmlns:p14="http://schemas.microsoft.com/office/powerpoint/2010/main" val="29411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CB34AF-962D-44BA-819E-A4BE40B7D3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0" b="2630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AAB1D-F66D-4E4F-A094-9BD84163B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Tact is the art of making a point without making an enemy.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Isaac Newton,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English mathematician</a:t>
            </a:r>
          </a:p>
        </p:txBody>
      </p:sp>
    </p:spTree>
    <p:extLst>
      <p:ext uri="{BB962C8B-B14F-4D97-AF65-F5344CB8AC3E}">
        <p14:creationId xmlns:p14="http://schemas.microsoft.com/office/powerpoint/2010/main" val="138412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74AB9-852B-4F9E-80BD-7D524E4DA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699796"/>
            <a:ext cx="3651466" cy="55240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Anyone who has begun to think, places some portion of the world in jeopardy.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John Dewey,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philosopher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F250C6-742E-4841-B02D-DAD419C732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r="13877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277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triped, colorful, flag&#10;&#10;Description automatically generated">
            <a:extLst>
              <a:ext uri="{FF2B5EF4-FFF2-40B4-BE49-F238E27FC236}">
                <a16:creationId xmlns:a16="http://schemas.microsoft.com/office/drawing/2014/main" id="{6EF3D9C5-F411-4E12-BE4C-F2A3938D4A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b="2581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7AA2C-3362-4ED1-AB9A-508DD7B80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The release date is just one day, but the record is forever.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Bruce Springsteen,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singer, songwriter, and musician</a:t>
            </a:r>
          </a:p>
        </p:txBody>
      </p:sp>
    </p:spTree>
    <p:extLst>
      <p:ext uri="{BB962C8B-B14F-4D97-AF65-F5344CB8AC3E}">
        <p14:creationId xmlns:p14="http://schemas.microsoft.com/office/powerpoint/2010/main" val="39674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E5B3AD-F7B0-4D66-AC60-947D121492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4" b="2013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2883B-8F21-4BF5-B8F6-AFCBF82F5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Nine-tenths of education is encouragement.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Anatole France,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French poet</a:t>
            </a:r>
          </a:p>
        </p:txBody>
      </p:sp>
    </p:spTree>
    <p:extLst>
      <p:ext uri="{BB962C8B-B14F-4D97-AF65-F5344CB8AC3E}">
        <p14:creationId xmlns:p14="http://schemas.microsoft.com/office/powerpoint/2010/main" val="20181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4B259-AAC0-42CE-B96D-409622969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1054360"/>
            <a:ext cx="3651466" cy="51694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The only place success comes before work is in the dictionary.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Vince Lombardi,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football coach</a:t>
            </a:r>
          </a:p>
        </p:txBody>
      </p:sp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361B1305-B679-4F9D-88D4-2A29524D74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r="5242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656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9EDD-AAF5-408D-80A2-E6280ECEC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629266"/>
            <a:ext cx="3651466" cy="559455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Things turn out best for the people who make the best of the way things turn out.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John Wooden,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basketball player and coach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73B137-3C39-472A-B1B6-BB4247E2D6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r="22012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52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0C218-4CBE-4531-96D8-009C42844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905070"/>
            <a:ext cx="3651466" cy="53187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You always pass failure on your way to success.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Mickey Rooney,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actor</a:t>
            </a:r>
          </a:p>
        </p:txBody>
      </p:sp>
      <p:pic>
        <p:nvPicPr>
          <p:cNvPr id="6" name="Content Placeholder 5" descr="A picture containing text, stationary, writing implement&#10;&#10;Description automatically generated">
            <a:extLst>
              <a:ext uri="{FF2B5EF4-FFF2-40B4-BE49-F238E27FC236}">
                <a16:creationId xmlns:a16="http://schemas.microsoft.com/office/drawing/2014/main" id="{1B392DA8-11A7-4D93-827C-D6EFD121C6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r="2224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1A9758-6F25-4443-96E2-9A0016F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69" y="0"/>
            <a:ext cx="12612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DCC86AAD-8C16-499D-A33A-D9C53F0D6C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5" b="3017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732E9-D3CF-41F1-9523-9B70C7077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A single twig breaks, but the bundle of twigs is strong.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Tecumseh,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Shawnee chief</a:t>
            </a:r>
          </a:p>
        </p:txBody>
      </p:sp>
    </p:spTree>
    <p:extLst>
      <p:ext uri="{BB962C8B-B14F-4D97-AF65-F5344CB8AC3E}">
        <p14:creationId xmlns:p14="http://schemas.microsoft.com/office/powerpoint/2010/main" val="7023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triped, colorful, flag&#10;&#10;Description automatically generated">
            <a:extLst>
              <a:ext uri="{FF2B5EF4-FFF2-40B4-BE49-F238E27FC236}">
                <a16:creationId xmlns:a16="http://schemas.microsoft.com/office/drawing/2014/main" id="{918C6E8F-AE20-4C45-8762-B54C894A39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b="2581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4A78D-6BF2-4D84-A4D6-3AA27F007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What you are will show in what you do.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Thomas Edison,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inventor</a:t>
            </a:r>
          </a:p>
        </p:txBody>
      </p:sp>
    </p:spTree>
    <p:extLst>
      <p:ext uri="{BB962C8B-B14F-4D97-AF65-F5344CB8AC3E}">
        <p14:creationId xmlns:p14="http://schemas.microsoft.com/office/powerpoint/2010/main" val="1629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rawing, blur&#10;&#10;Description automatically generated">
            <a:extLst>
              <a:ext uri="{FF2B5EF4-FFF2-40B4-BE49-F238E27FC236}">
                <a16:creationId xmlns:a16="http://schemas.microsoft.com/office/drawing/2014/main" id="{C99E31AD-D0F8-4DB9-890B-8804B5B280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2" b="1711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D247-7A92-4F8F-AD7F-8C5086586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Every strike brings me closer to the next home run.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Babe Ruth,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baseball legend</a:t>
            </a:r>
          </a:p>
        </p:txBody>
      </p:sp>
    </p:spTree>
    <p:extLst>
      <p:ext uri="{BB962C8B-B14F-4D97-AF65-F5344CB8AC3E}">
        <p14:creationId xmlns:p14="http://schemas.microsoft.com/office/powerpoint/2010/main" val="6499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8B5A1-D55E-4E9A-B509-9D3AAE6BC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Little strokes fell great oaks.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Benjamin Franklin,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writer, scientist, and statesman</a:t>
            </a:r>
          </a:p>
        </p:txBody>
      </p:sp>
      <p:pic>
        <p:nvPicPr>
          <p:cNvPr id="8" name="Content Placeholder 7" descr="A picture containing chart&#10;&#10;Description automatically generated">
            <a:extLst>
              <a:ext uri="{FF2B5EF4-FFF2-40B4-BE49-F238E27FC236}">
                <a16:creationId xmlns:a16="http://schemas.microsoft.com/office/drawing/2014/main" id="{666F3728-C7B3-42AF-943C-846C3705C1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r="2732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2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</p:transition>
    </mc:Choice>
    <mc:Fallback xmlns="">
      <p:transition spd="slow" advTm="12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76DFD2-01AA-43CC-B324-ADD4A117AD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8" b="2776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691D5-2A9F-40E3-9B1C-6DE0B1611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To lead the people, walk behind them.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Lao-Tzu,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Chinese philosopher</a:t>
            </a:r>
          </a:p>
        </p:txBody>
      </p:sp>
    </p:spTree>
    <p:extLst>
      <p:ext uri="{BB962C8B-B14F-4D97-AF65-F5344CB8AC3E}">
        <p14:creationId xmlns:p14="http://schemas.microsoft.com/office/powerpoint/2010/main" val="12335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E8D92-5068-4A77-AA48-342E2A6DE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14" y="1651519"/>
            <a:ext cx="5167311" cy="4554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You can’t build a reputation on what you are going to do.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Henry Ford,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industrialist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623803C7-742F-4F34-94BA-1172004E8B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6281" b="1"/>
          <a:stretch/>
        </p:blipFill>
        <p:spPr>
          <a:xfrm>
            <a:off x="5721536" y="1"/>
            <a:ext cx="6470464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28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73517-76DB-4E5E-959E-1C55A3B6D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746450"/>
            <a:ext cx="3651466" cy="54773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The best way to find yourself is to lose yourself in the service of others.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Mahatma Gandhi,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Indian lawyer and independence leader</a:t>
            </a:r>
          </a:p>
        </p:txBody>
      </p:sp>
      <p:pic>
        <p:nvPicPr>
          <p:cNvPr id="6" name="Content Placeholder 5" descr="A picture containing balloon, aircraft, transport&#10;&#10;Description automatically generated">
            <a:extLst>
              <a:ext uri="{FF2B5EF4-FFF2-40B4-BE49-F238E27FC236}">
                <a16:creationId xmlns:a16="http://schemas.microsoft.com/office/drawing/2014/main" id="{BA1D6CBA-A264-48CD-B61B-E56D628BFE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1" r="-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219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78FF35EC-7743-4DE0-89EC-553D2D7B2A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 b="4573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54901-99FE-454A-A6D8-90BEAF1B6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Somewhere, something incredible is waiting to be known.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Carl Sagan,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astronomer</a:t>
            </a:r>
          </a:p>
        </p:txBody>
      </p:sp>
    </p:spTree>
    <p:extLst>
      <p:ext uri="{BB962C8B-B14F-4D97-AF65-F5344CB8AC3E}">
        <p14:creationId xmlns:p14="http://schemas.microsoft.com/office/powerpoint/2010/main" val="92800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FD1984-D5CA-49AC-92A1-21C77B13C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5" b="36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82D32-82BF-4FC3-9C38-0BB8B3FA1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It is never too late to be what you might have been.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George Eliot (Mary Ann Evans),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English poet, novelist, and journalist</a:t>
            </a:r>
          </a:p>
        </p:txBody>
      </p:sp>
    </p:spTree>
    <p:extLst>
      <p:ext uri="{BB962C8B-B14F-4D97-AF65-F5344CB8AC3E}">
        <p14:creationId xmlns:p14="http://schemas.microsoft.com/office/powerpoint/2010/main" val="14534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7125F-AD78-465A-8CE4-137A0DF7B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014" y="1502229"/>
            <a:ext cx="5167311" cy="47033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The worst thing that happens to you may be the best thing for you if you don’t let it get the best of you.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Will Rogers,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humorist and columnist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FA151-0A53-4352-A426-22E38DDE62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r="29401" b="-2"/>
          <a:stretch/>
        </p:blipFill>
        <p:spPr>
          <a:xfrm>
            <a:off x="5721536" y="1"/>
            <a:ext cx="6470464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19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blur&#10;&#10;Description automatically generated">
            <a:extLst>
              <a:ext uri="{FF2B5EF4-FFF2-40B4-BE49-F238E27FC236}">
                <a16:creationId xmlns:a16="http://schemas.microsoft.com/office/drawing/2014/main" id="{B35F60F5-B10E-462A-8D65-3D67422CB8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0" b="2739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B0BED-429B-4312-A2A7-80633AC8B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Whether you think you can or whether you think you can’t, you’re right.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Henry Ford,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American industrialist</a:t>
            </a:r>
          </a:p>
        </p:txBody>
      </p:sp>
    </p:spTree>
    <p:extLst>
      <p:ext uri="{BB962C8B-B14F-4D97-AF65-F5344CB8AC3E}">
        <p14:creationId xmlns:p14="http://schemas.microsoft.com/office/powerpoint/2010/main" val="16991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</p:transition>
    </mc:Choice>
    <mc:Fallback xmlns="">
      <p:transition spd="slow" advTm="1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7A3EBEB3-8E74-42F8-899D-65E29E9790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4" b="3510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DA404-B223-48F7-B47B-FFBE3C670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Education and work are the levers to uplift a people.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W.E.B. Du </a:t>
            </a:r>
            <a:r>
              <a:rPr lang="en-US" sz="2400" dirty="0" err="1">
                <a:solidFill>
                  <a:schemeClr val="tx1"/>
                </a:solidFill>
              </a:rPr>
              <a:t>Bois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American sociologist, civil rights activist, and writer</a:t>
            </a:r>
          </a:p>
        </p:txBody>
      </p:sp>
    </p:spTree>
    <p:extLst>
      <p:ext uri="{BB962C8B-B14F-4D97-AF65-F5344CB8AC3E}">
        <p14:creationId xmlns:p14="http://schemas.microsoft.com/office/powerpoint/2010/main" val="19391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1481</Words>
  <Application>Microsoft Office PowerPoint</Application>
  <PresentationFormat>Widescreen</PresentationFormat>
  <Paragraphs>300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 Cooper</dc:creator>
  <cp:lastModifiedBy>Craig Maile</cp:lastModifiedBy>
  <cp:revision>352</cp:revision>
  <dcterms:created xsi:type="dcterms:W3CDTF">2020-07-06T17:50:26Z</dcterms:created>
  <dcterms:modified xsi:type="dcterms:W3CDTF">2021-08-26T20:16:20Z</dcterms:modified>
</cp:coreProperties>
</file>