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57" r:id="rId6"/>
    <p:sldId id="264" r:id="rId7"/>
    <p:sldId id="265" r:id="rId8"/>
    <p:sldId id="262" r:id="rId9"/>
    <p:sldId id="266" r:id="rId10"/>
    <p:sldId id="268" r:id="rId11"/>
    <p:sldId id="269" r:id="rId12"/>
    <p:sldId id="270" r:id="rId13"/>
    <p:sldId id="271" r:id="rId14"/>
    <p:sldId id="281" r:id="rId15"/>
    <p:sldId id="282" r:id="rId16"/>
    <p:sldId id="284" r:id="rId17"/>
    <p:sldId id="283" r:id="rId18"/>
    <p:sldId id="280" r:id="rId19"/>
    <p:sldId id="279" r:id="rId20"/>
    <p:sldId id="276" r:id="rId21"/>
    <p:sldId id="277" r:id="rId22"/>
    <p:sldId id="273" r:id="rId23"/>
    <p:sldId id="285" r:id="rId24"/>
    <p:sldId id="286" r:id="rId25"/>
    <p:sldId id="287" r:id="rId26"/>
    <p:sldId id="290" r:id="rId27"/>
    <p:sldId id="291" r:id="rId28"/>
    <p:sldId id="292" r:id="rId29"/>
    <p:sldId id="263" r:id="rId30"/>
    <p:sldId id="259" r:id="rId31"/>
    <p:sldId id="260" r:id="rId32"/>
    <p:sldId id="29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20"/>
    <a:srgbClr val="1D1A1B"/>
    <a:srgbClr val="A48D7D"/>
    <a:srgbClr val="C3A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8B9EB-0B01-4026-9E85-7BD55E6BAB4C}" v="1" dt="2023-06-07T17:06:46.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8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843B4B-6DDE-4FB0-A077-4FAAED822B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130528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43B4B-6DDE-4FB0-A077-4FAAED822B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8812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43B4B-6DDE-4FB0-A077-4FAAED822B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190213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43B4B-6DDE-4FB0-A077-4FAAED822B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29733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843B4B-6DDE-4FB0-A077-4FAAED822BBA}"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17274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843B4B-6DDE-4FB0-A077-4FAAED822BBA}"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281363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843B4B-6DDE-4FB0-A077-4FAAED822BBA}"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8990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843B4B-6DDE-4FB0-A077-4FAAED822BBA}"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4213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43B4B-6DDE-4FB0-A077-4FAAED822BBA}"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392470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843B4B-6DDE-4FB0-A077-4FAAED822BBA}"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220375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843B4B-6DDE-4FB0-A077-4FAAED822BBA}"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5D8AA-7A3A-4C6D-8C66-14EB47C9A0E0}" type="slidenum">
              <a:rPr lang="en-US" smtClean="0"/>
              <a:t>‹#›</a:t>
            </a:fld>
            <a:endParaRPr lang="en-US"/>
          </a:p>
        </p:txBody>
      </p:sp>
    </p:spTree>
    <p:extLst>
      <p:ext uri="{BB962C8B-B14F-4D97-AF65-F5344CB8AC3E}">
        <p14:creationId xmlns:p14="http://schemas.microsoft.com/office/powerpoint/2010/main" val="289417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43B4B-6DDE-4FB0-A077-4FAAED822BBA}" type="datetimeFigureOut">
              <a:rPr lang="en-US" smtClean="0"/>
              <a:t>9/4/2025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5D8AA-7A3A-4C6D-8C66-14EB47C9A0E0}" type="slidenum">
              <a:rPr lang="en-US" smtClean="0"/>
              <a:t>‹#›</a:t>
            </a:fld>
            <a:endParaRPr lang="en-US"/>
          </a:p>
        </p:txBody>
      </p:sp>
    </p:spTree>
    <p:extLst>
      <p:ext uri="{BB962C8B-B14F-4D97-AF65-F5344CB8AC3E}">
        <p14:creationId xmlns:p14="http://schemas.microsoft.com/office/powerpoint/2010/main" val="282452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wrightslaw.com/idea/index.htm"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2.ed.gov/about/offices/list/ocr/docs/dcl-504faq-201109.html"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2.ed.gov/about/offices/list/ocr/letters/colleague-20110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7" y="-297"/>
            <a:ext cx="12199153" cy="6858594"/>
          </a:xfrm>
          <a:prstGeom prst="rect">
            <a:avLst/>
          </a:prstGeom>
        </p:spPr>
      </p:pic>
      <p:pic>
        <p:nvPicPr>
          <p:cNvPr id="5" name="Picture 4">
            <a:extLst>
              <a:ext uri="{FF2B5EF4-FFF2-40B4-BE49-F238E27FC236}">
                <a16:creationId xmlns:a16="http://schemas.microsoft.com/office/drawing/2014/main" id="{F7E4BED7-A7C2-904A-3F3C-5127F04BE977}"/>
              </a:ext>
            </a:extLst>
          </p:cNvPr>
          <p:cNvPicPr>
            <a:picLocks noChangeAspect="1"/>
          </p:cNvPicPr>
          <p:nvPr/>
        </p:nvPicPr>
        <p:blipFill rotWithShape="1">
          <a:blip r:embed="rId3"/>
          <a:srcRect t="23976" r="424" b="21928"/>
          <a:stretch/>
        </p:blipFill>
        <p:spPr>
          <a:xfrm>
            <a:off x="3819697" y="3855526"/>
            <a:ext cx="4552604" cy="1854955"/>
          </a:xfrm>
          <a:prstGeom prst="rect">
            <a:avLst/>
          </a:prstGeom>
        </p:spPr>
      </p:pic>
      <p:sp>
        <p:nvSpPr>
          <p:cNvPr id="2" name="Title 1"/>
          <p:cNvSpPr>
            <a:spLocks noGrp="1"/>
          </p:cNvSpPr>
          <p:nvPr>
            <p:ph type="title"/>
          </p:nvPr>
        </p:nvSpPr>
        <p:spPr>
          <a:xfrm>
            <a:off x="838199" y="777276"/>
            <a:ext cx="10515600" cy="1689138"/>
          </a:xfrm>
        </p:spPr>
        <p:txBody>
          <a:bodyPr>
            <a:normAutofit/>
          </a:bodyPr>
          <a:lstStyle/>
          <a:p>
            <a:pPr algn="ctr"/>
            <a:r>
              <a:rPr lang="en-US" sz="5400" dirty="0">
                <a:latin typeface="Segoe UI Black" panose="020B0A02040204020203" pitchFamily="34" charset="0"/>
                <a:ea typeface="Segoe UI Black" panose="020B0A02040204020203" pitchFamily="34" charset="0"/>
              </a:rPr>
              <a:t>Section 504</a:t>
            </a:r>
            <a:br>
              <a:rPr lang="en-US" sz="5400" dirty="0">
                <a:latin typeface="Segoe UI Black" panose="020B0A02040204020203" pitchFamily="34" charset="0"/>
                <a:ea typeface="Segoe UI Black" panose="020B0A02040204020203" pitchFamily="34" charset="0"/>
              </a:rPr>
            </a:br>
            <a:r>
              <a:rPr lang="en-US" sz="5400" dirty="0">
                <a:latin typeface="Segoe UI Black" panose="020B0A02040204020203" pitchFamily="34" charset="0"/>
                <a:ea typeface="Segoe UI Black" panose="020B0A02040204020203" pitchFamily="34" charset="0"/>
              </a:rPr>
              <a:t>Compliance Training</a:t>
            </a:r>
          </a:p>
        </p:txBody>
      </p:sp>
      <p:sp>
        <p:nvSpPr>
          <p:cNvPr id="3" name="Content Placeholder 2"/>
          <p:cNvSpPr>
            <a:spLocks noGrp="1"/>
          </p:cNvSpPr>
          <p:nvPr>
            <p:ph idx="1"/>
          </p:nvPr>
        </p:nvSpPr>
        <p:spPr>
          <a:xfrm>
            <a:off x="838199" y="2499485"/>
            <a:ext cx="10515600" cy="3366056"/>
          </a:xfrm>
        </p:spPr>
        <p:txBody>
          <a:bodyPr>
            <a:normAutofit/>
          </a:bodyPr>
          <a:lstStyle/>
          <a:p>
            <a:pPr marL="0" indent="0" algn="ctr">
              <a:buNone/>
            </a:pPr>
            <a:r>
              <a:rPr lang="en-US" dirty="0">
                <a:solidFill>
                  <a:srgbClr val="221F20"/>
                </a:solidFill>
              </a:rPr>
              <a:t>Presented by:</a:t>
            </a:r>
          </a:p>
          <a:p>
            <a:pPr marL="0" indent="0" algn="ctr">
              <a:buNone/>
            </a:pPr>
            <a:r>
              <a:rPr lang="en-US" sz="7200" b="1" dirty="0">
                <a:solidFill>
                  <a:srgbClr val="221F20"/>
                </a:solidFill>
                <a:latin typeface="Arial Black" panose="020B0A04020102020204" pitchFamily="34" charset="0"/>
              </a:rPr>
              <a:t>Alan Nahs</a:t>
            </a:r>
          </a:p>
          <a:p>
            <a:pPr marL="0" indent="0" algn="ctr">
              <a:buNone/>
            </a:pPr>
            <a:endParaRPr lang="en-US" sz="6600" b="1" dirty="0"/>
          </a:p>
          <a:p>
            <a:pPr marL="0" indent="0" algn="ctr">
              <a:lnSpc>
                <a:spcPct val="100000"/>
              </a:lnSpc>
              <a:buNone/>
            </a:pPr>
            <a:r>
              <a:rPr lang="en-US" sz="3600" dirty="0">
                <a:solidFill>
                  <a:srgbClr val="A48D7D"/>
                </a:solidFill>
              </a:rPr>
              <a:t>Civil Rights Coordinator</a:t>
            </a:r>
          </a:p>
          <a:p>
            <a:pPr marL="0" indent="0" algn="ctr">
              <a:buNone/>
            </a:pPr>
            <a:endParaRPr lang="en-US" sz="3600" dirty="0"/>
          </a:p>
        </p:txBody>
      </p:sp>
      <p:cxnSp>
        <p:nvCxnSpPr>
          <p:cNvPr id="7" name="Straight Connector 6">
            <a:extLst>
              <a:ext uri="{FF2B5EF4-FFF2-40B4-BE49-F238E27FC236}">
                <a16:creationId xmlns:a16="http://schemas.microsoft.com/office/drawing/2014/main" id="{D60448EB-2398-6062-C707-124F95BE00F3}"/>
              </a:ext>
            </a:extLst>
          </p:cNvPr>
          <p:cNvCxnSpPr/>
          <p:nvPr/>
        </p:nvCxnSpPr>
        <p:spPr>
          <a:xfrm flipV="1">
            <a:off x="932990" y="2436488"/>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90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1E405D24-ED64-D31A-FF01-6F70493B0A5A}"/>
              </a:ext>
            </a:extLst>
          </p:cNvPr>
          <p:cNvSpPr txBox="1">
            <a:spLocks/>
          </p:cNvSpPr>
          <p:nvPr/>
        </p:nvSpPr>
        <p:spPr>
          <a:xfrm>
            <a:off x="834984" y="437181"/>
            <a:ext cx="10515600" cy="14253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Federal Mandates for Public Schools</a:t>
            </a:r>
          </a:p>
          <a:p>
            <a:pPr algn="l"/>
            <a:r>
              <a:rPr lang="en-US" sz="2400" dirty="0">
                <a:solidFill>
                  <a:srgbClr val="A48D7D"/>
                </a:solidFill>
                <a:latin typeface="Segoe UI Black" panose="020B0A02040204020203" pitchFamily="34" charset="0"/>
                <a:ea typeface="Segoe UI Black" panose="020B0A02040204020203" pitchFamily="34" charset="0"/>
              </a:rPr>
              <a:t>Section 504 of the Rehabilitation Act of 1973:</a:t>
            </a:r>
          </a:p>
        </p:txBody>
      </p:sp>
      <p:sp>
        <p:nvSpPr>
          <p:cNvPr id="4" name="Content Placeholder 2">
            <a:extLst>
              <a:ext uri="{FF2B5EF4-FFF2-40B4-BE49-F238E27FC236}">
                <a16:creationId xmlns:a16="http://schemas.microsoft.com/office/drawing/2014/main" id="{DA71288F-2C52-4976-BBEF-EB123646439B}"/>
              </a:ext>
            </a:extLst>
          </p:cNvPr>
          <p:cNvSpPr txBox="1">
            <a:spLocks/>
          </p:cNvSpPr>
          <p:nvPr/>
        </p:nvSpPr>
        <p:spPr>
          <a:xfrm>
            <a:off x="841416" y="1466529"/>
            <a:ext cx="10630148" cy="4403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sz="1800" dirty="0">
              <a:cs typeface="Bookman Old Style"/>
            </a:endParaRPr>
          </a:p>
          <a:p>
            <a:pPr marL="342900" indent="-342900" algn="l">
              <a:buFont typeface="Arial" panose="020B0604020202020204" pitchFamily="34" charset="0"/>
              <a:buChar char="•"/>
            </a:pPr>
            <a:endParaRPr lang="en-US" sz="2000" dirty="0"/>
          </a:p>
        </p:txBody>
      </p:sp>
      <p:sp>
        <p:nvSpPr>
          <p:cNvPr id="7" name="Content Placeholder 2">
            <a:extLst>
              <a:ext uri="{FF2B5EF4-FFF2-40B4-BE49-F238E27FC236}">
                <a16:creationId xmlns:a16="http://schemas.microsoft.com/office/drawing/2014/main" id="{E504CEE4-50C3-8FD2-2660-5A57DC9CF328}"/>
              </a:ext>
            </a:extLst>
          </p:cNvPr>
          <p:cNvSpPr txBox="1">
            <a:spLocks/>
          </p:cNvSpPr>
          <p:nvPr/>
        </p:nvSpPr>
        <p:spPr>
          <a:xfrm>
            <a:off x="841416" y="2093392"/>
            <a:ext cx="10701234" cy="34561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dirty="0">
                <a:cs typeface="Bookman Old Style"/>
              </a:rPr>
              <a:t>Provides for the Education of children in public education.</a:t>
            </a:r>
          </a:p>
          <a:p>
            <a:pPr marL="342900" indent="-342900" algn="l">
              <a:buClr>
                <a:srgbClr val="A48D7D"/>
              </a:buClr>
              <a:buFont typeface="Arial" panose="020B0604020202020204" pitchFamily="34" charset="0"/>
              <a:buChar char="•"/>
            </a:pPr>
            <a:endParaRPr lang="en-US" sz="2000" dirty="0">
              <a:cs typeface="Bookman Old Style"/>
            </a:endParaRPr>
          </a:p>
          <a:p>
            <a:pPr marL="342900" indent="-342900" algn="l">
              <a:buClr>
                <a:srgbClr val="A48D7D"/>
              </a:buClr>
              <a:buFont typeface="Arial" panose="020B0604020202020204" pitchFamily="34" charset="0"/>
              <a:buChar char="•"/>
            </a:pPr>
            <a:r>
              <a:rPr lang="en-US" sz="2000" b="0" dirty="0">
                <a:solidFill>
                  <a:srgbClr val="252525"/>
                </a:solidFill>
                <a:cs typeface="Bookman Old Style"/>
              </a:rPr>
              <a:t>Employees</a:t>
            </a:r>
            <a:r>
              <a:rPr lang="en-US" sz="2000" b="0" spc="-45" dirty="0">
                <a:solidFill>
                  <a:srgbClr val="252525"/>
                </a:solidFill>
                <a:cs typeface="Bookman Old Style"/>
              </a:rPr>
              <a:t> </a:t>
            </a:r>
            <a:r>
              <a:rPr lang="en-US" sz="2000" b="0" dirty="0">
                <a:solidFill>
                  <a:srgbClr val="252525"/>
                </a:solidFill>
                <a:cs typeface="Bookman Old Style"/>
              </a:rPr>
              <a:t>benefit</a:t>
            </a:r>
            <a:r>
              <a:rPr lang="en-US" sz="2000" b="0" spc="-45" dirty="0">
                <a:solidFill>
                  <a:srgbClr val="252525"/>
                </a:solidFill>
                <a:cs typeface="Bookman Old Style"/>
              </a:rPr>
              <a:t> </a:t>
            </a:r>
            <a:r>
              <a:rPr lang="en-US" sz="2000" b="0" dirty="0">
                <a:solidFill>
                  <a:srgbClr val="252525"/>
                </a:solidFill>
                <a:cs typeface="Bookman Old Style"/>
              </a:rPr>
              <a:t>from</a:t>
            </a:r>
            <a:r>
              <a:rPr lang="en-US" sz="2000" b="0" spc="-25" dirty="0">
                <a:solidFill>
                  <a:srgbClr val="252525"/>
                </a:solidFill>
                <a:cs typeface="Bookman Old Style"/>
              </a:rPr>
              <a:t> 504 </a:t>
            </a:r>
            <a:r>
              <a:rPr lang="en-US" sz="2000" b="0" spc="-10" dirty="0">
                <a:solidFill>
                  <a:srgbClr val="252525"/>
                </a:solidFill>
                <a:cs typeface="Bookman Old Style"/>
              </a:rPr>
              <a:t>services.</a:t>
            </a:r>
          </a:p>
          <a:p>
            <a:pPr marL="342900" indent="-342900" algn="l">
              <a:buClr>
                <a:srgbClr val="A48D7D"/>
              </a:buClr>
              <a:buFont typeface="Arial" panose="020B0604020202020204" pitchFamily="34" charset="0"/>
              <a:buChar char="•"/>
            </a:pPr>
            <a:endParaRPr lang="en-US" sz="2000" dirty="0">
              <a:cs typeface="Bookman Old Style"/>
            </a:endParaRPr>
          </a:p>
          <a:p>
            <a:pPr marL="342900" indent="-342900" algn="l">
              <a:lnSpc>
                <a:spcPts val="1530"/>
              </a:lnSpc>
              <a:buClr>
                <a:srgbClr val="A48D7D"/>
              </a:buClr>
              <a:buSzPct val="113333"/>
              <a:buFont typeface="Arial" panose="020B0604020202020204" pitchFamily="34" charset="0"/>
              <a:buChar char="•"/>
              <a:tabLst>
                <a:tab pos="285750" algn="l"/>
                <a:tab pos="298450" algn="l"/>
              </a:tabLst>
            </a:pPr>
            <a:r>
              <a:rPr lang="en-US" sz="2000" b="0" dirty="0">
                <a:solidFill>
                  <a:srgbClr val="A48D7D"/>
                </a:solidFill>
                <a:cs typeface="Calibri" panose="020F0502020204030204" pitchFamily="34" charset="0"/>
              </a:rPr>
              <a:t>All</a:t>
            </a:r>
            <a:r>
              <a:rPr lang="en-US" sz="2000" b="0" spc="-20"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Special</a:t>
            </a:r>
            <a:r>
              <a:rPr lang="en-US" sz="2000" b="0" spc="-55"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Education</a:t>
            </a:r>
            <a:r>
              <a:rPr lang="en-US" sz="2000" b="0" spc="-30"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Students</a:t>
            </a:r>
            <a:r>
              <a:rPr lang="en-US" sz="2000" b="0" spc="-45" dirty="0">
                <a:solidFill>
                  <a:srgbClr val="A48D7D"/>
                </a:solidFill>
                <a:cs typeface="Calibri" panose="020F0502020204030204" pitchFamily="34" charset="0"/>
              </a:rPr>
              <a:t> </a:t>
            </a:r>
            <a:r>
              <a:rPr lang="en-US" sz="2000" b="0" spc="-25" dirty="0">
                <a:solidFill>
                  <a:srgbClr val="A48D7D"/>
                </a:solidFill>
                <a:cs typeface="Calibri" panose="020F0502020204030204" pitchFamily="34" charset="0"/>
              </a:rPr>
              <a:t>are </a:t>
            </a:r>
            <a:r>
              <a:rPr lang="en-US" sz="2000" b="0" dirty="0">
                <a:solidFill>
                  <a:srgbClr val="A48D7D"/>
                </a:solidFill>
                <a:cs typeface="Calibri" panose="020F0502020204030204" pitchFamily="34" charset="0"/>
              </a:rPr>
              <a:t>eligible</a:t>
            </a:r>
            <a:r>
              <a:rPr lang="en-US" sz="2000" b="0" spc="-15"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for</a:t>
            </a:r>
            <a:r>
              <a:rPr lang="en-US" sz="2000" b="0" spc="-25"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Section</a:t>
            </a:r>
            <a:r>
              <a:rPr lang="en-US" sz="2000" b="0" spc="-30" dirty="0">
                <a:solidFill>
                  <a:srgbClr val="A48D7D"/>
                </a:solidFill>
                <a:cs typeface="Calibri" panose="020F0502020204030204" pitchFamily="34" charset="0"/>
              </a:rPr>
              <a:t> </a:t>
            </a:r>
            <a:r>
              <a:rPr lang="en-US" sz="2000" b="0" dirty="0">
                <a:solidFill>
                  <a:srgbClr val="A48D7D"/>
                </a:solidFill>
                <a:cs typeface="Calibri" panose="020F0502020204030204" pitchFamily="34" charset="0"/>
              </a:rPr>
              <a:t>504</a:t>
            </a:r>
            <a:r>
              <a:rPr lang="en-US" sz="2000" b="0" dirty="0">
                <a:solidFill>
                  <a:srgbClr val="252525"/>
                </a:solidFill>
                <a:cs typeface="Calibri" panose="020F0502020204030204" pitchFamily="34" charset="0"/>
              </a:rPr>
              <a:t>;</a:t>
            </a:r>
            <a:r>
              <a:rPr lang="en-US" sz="2000" b="0" spc="-5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not</a:t>
            </a:r>
            <a:r>
              <a:rPr lang="en-US" sz="2000" b="0" spc="-30" dirty="0">
                <a:solidFill>
                  <a:srgbClr val="252525"/>
                </a:solidFill>
                <a:cs typeface="Calibri" panose="020F0502020204030204" pitchFamily="34" charset="0"/>
              </a:rPr>
              <a:t> </a:t>
            </a:r>
            <a:r>
              <a:rPr lang="en-US" sz="2000" b="0" spc="-25" dirty="0">
                <a:solidFill>
                  <a:srgbClr val="252525"/>
                </a:solidFill>
                <a:cs typeface="Calibri" panose="020F0502020204030204" pitchFamily="34" charset="0"/>
              </a:rPr>
              <a:t>all </a:t>
            </a:r>
            <a:r>
              <a:rPr lang="en-US" sz="2000" b="0" dirty="0">
                <a:solidFill>
                  <a:srgbClr val="252525"/>
                </a:solidFill>
                <a:cs typeface="Calibri" panose="020F0502020204030204" pitchFamily="34" charset="0"/>
              </a:rPr>
              <a:t>students</a:t>
            </a:r>
            <a:r>
              <a:rPr lang="en-US" sz="2000" b="0" spc="-3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served</a:t>
            </a:r>
            <a:r>
              <a:rPr lang="en-US" sz="2000" b="0" spc="-4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under</a:t>
            </a:r>
            <a:r>
              <a:rPr lang="en-US" sz="2000" b="0" spc="-4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Section</a:t>
            </a:r>
            <a:r>
              <a:rPr lang="en-US" sz="2000" b="0" spc="-25" dirty="0">
                <a:solidFill>
                  <a:srgbClr val="252525"/>
                </a:solidFill>
                <a:cs typeface="Calibri" panose="020F0502020204030204" pitchFamily="34" charset="0"/>
              </a:rPr>
              <a:t> 504 </a:t>
            </a:r>
            <a:r>
              <a:rPr lang="en-US" sz="2000" b="0" dirty="0">
                <a:solidFill>
                  <a:srgbClr val="252525"/>
                </a:solidFill>
                <a:cs typeface="Calibri" panose="020F0502020204030204" pitchFamily="34" charset="0"/>
              </a:rPr>
              <a:t>are</a:t>
            </a:r>
            <a:r>
              <a:rPr lang="en-US" sz="2000" b="0" spc="-3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eligible</a:t>
            </a:r>
            <a:r>
              <a:rPr lang="en-US" sz="2000" b="0" spc="-1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for</a:t>
            </a:r>
            <a:r>
              <a:rPr lang="en-US" sz="2000" b="0" spc="-2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Special</a:t>
            </a:r>
            <a:r>
              <a:rPr lang="en-US" sz="2000" b="0" spc="-40" dirty="0">
                <a:solidFill>
                  <a:srgbClr val="252525"/>
                </a:solidFill>
                <a:cs typeface="Calibri" panose="020F0502020204030204" pitchFamily="34" charset="0"/>
              </a:rPr>
              <a:t> </a:t>
            </a:r>
            <a:r>
              <a:rPr lang="en-US" sz="2000" b="0" spc="-10" dirty="0">
                <a:solidFill>
                  <a:srgbClr val="252525"/>
                </a:solidFill>
                <a:cs typeface="Calibri" panose="020F0502020204030204" pitchFamily="34" charset="0"/>
              </a:rPr>
              <a:t>Education.</a:t>
            </a:r>
          </a:p>
          <a:p>
            <a:pPr algn="l">
              <a:lnSpc>
                <a:spcPts val="1530"/>
              </a:lnSpc>
              <a:buClr>
                <a:srgbClr val="A48D7D"/>
              </a:buClr>
              <a:buSzPct val="113333"/>
              <a:tabLst>
                <a:tab pos="285750" algn="l"/>
                <a:tab pos="298450" algn="l"/>
              </a:tabLst>
            </a:pPr>
            <a:endParaRPr lang="en-US" sz="2000" b="0" spc="-10" dirty="0">
              <a:solidFill>
                <a:srgbClr val="252525"/>
              </a:solidFill>
              <a:cs typeface="Calibri" panose="020F0502020204030204" pitchFamily="34" charset="0"/>
            </a:endParaRPr>
          </a:p>
          <a:p>
            <a:pPr marL="354965" indent="-342900" algn="l">
              <a:lnSpc>
                <a:spcPts val="1630"/>
              </a:lnSpc>
              <a:buClr>
                <a:srgbClr val="A48D7D"/>
              </a:buClr>
              <a:buSzPct val="112500"/>
              <a:buFont typeface="Arial" panose="020B0604020202020204" pitchFamily="34" charset="0"/>
              <a:buChar char="•"/>
              <a:tabLst>
                <a:tab pos="299085" algn="l"/>
                <a:tab pos="299720" algn="l"/>
              </a:tabLst>
            </a:pPr>
            <a:r>
              <a:rPr lang="en-US" sz="2000" b="0" i="1" dirty="0">
                <a:solidFill>
                  <a:srgbClr val="252525"/>
                </a:solidFill>
                <a:cs typeface="Calibri" panose="020F0502020204030204" pitchFamily="34" charset="0"/>
              </a:rPr>
              <a:t>All</a:t>
            </a:r>
            <a:r>
              <a:rPr lang="en-US" sz="2000" b="0" i="1" spc="-40" dirty="0">
                <a:solidFill>
                  <a:srgbClr val="252525"/>
                </a:solidFill>
                <a:cs typeface="Calibri" panose="020F0502020204030204" pitchFamily="34" charset="0"/>
              </a:rPr>
              <a:t> </a:t>
            </a:r>
            <a:r>
              <a:rPr lang="en-US" sz="2000" b="0" i="1" dirty="0">
                <a:solidFill>
                  <a:srgbClr val="252525"/>
                </a:solidFill>
                <a:cs typeface="Calibri" panose="020F0502020204030204" pitchFamily="34" charset="0"/>
              </a:rPr>
              <a:t>students </a:t>
            </a:r>
            <a:r>
              <a:rPr lang="en-US" sz="2000" b="0" dirty="0">
                <a:solidFill>
                  <a:srgbClr val="252525"/>
                </a:solidFill>
                <a:cs typeface="Calibri" panose="020F0502020204030204" pitchFamily="34" charset="0"/>
              </a:rPr>
              <a:t>have</a:t>
            </a:r>
            <a:r>
              <a:rPr lang="en-US" sz="2000" b="0" spc="-2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the</a:t>
            </a:r>
            <a:r>
              <a:rPr lang="en-US" sz="2000" b="0" spc="-3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right</a:t>
            </a:r>
            <a:r>
              <a:rPr lang="en-US" sz="2000" b="0" spc="-4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to</a:t>
            </a:r>
            <a:r>
              <a:rPr lang="en-US" sz="2000" b="0" spc="-3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a</a:t>
            </a:r>
            <a:r>
              <a:rPr lang="en-US" sz="2000" b="0" spc="-45" dirty="0">
                <a:solidFill>
                  <a:srgbClr val="252525"/>
                </a:solidFill>
                <a:cs typeface="Calibri" panose="020F0502020204030204" pitchFamily="34" charset="0"/>
              </a:rPr>
              <a:t> </a:t>
            </a:r>
            <a:r>
              <a:rPr lang="en-US" sz="2000" b="0" spc="-20" dirty="0">
                <a:solidFill>
                  <a:srgbClr val="252525"/>
                </a:solidFill>
                <a:cs typeface="Calibri" panose="020F0502020204030204" pitchFamily="34" charset="0"/>
              </a:rPr>
              <a:t>free </a:t>
            </a:r>
            <a:r>
              <a:rPr lang="en-US" sz="2000" b="0" dirty="0">
                <a:solidFill>
                  <a:srgbClr val="252525"/>
                </a:solidFill>
                <a:cs typeface="Calibri" panose="020F0502020204030204" pitchFamily="34" charset="0"/>
              </a:rPr>
              <a:t>and</a:t>
            </a:r>
            <a:r>
              <a:rPr lang="en-US" sz="2000" b="0" spc="-8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appropriate</a:t>
            </a:r>
            <a:r>
              <a:rPr lang="en-US" sz="2000" b="0" spc="-8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education</a:t>
            </a:r>
            <a:r>
              <a:rPr lang="en-US" sz="2000" b="0" spc="-65" dirty="0">
                <a:solidFill>
                  <a:srgbClr val="252525"/>
                </a:solidFill>
                <a:cs typeface="Calibri" panose="020F0502020204030204" pitchFamily="34" charset="0"/>
              </a:rPr>
              <a:t> </a:t>
            </a:r>
            <a:r>
              <a:rPr lang="en-US" sz="2000" b="0" spc="-10" dirty="0">
                <a:solidFill>
                  <a:srgbClr val="252525"/>
                </a:solidFill>
                <a:cs typeface="Calibri" panose="020F0502020204030204" pitchFamily="34" charset="0"/>
              </a:rPr>
              <a:t>(FAPE).</a:t>
            </a:r>
            <a:endParaRPr lang="en-US" sz="2000" dirty="0">
              <a:cs typeface="Calibri" panose="020F0502020204030204" pitchFamily="34" charset="0"/>
            </a:endParaRPr>
          </a:p>
          <a:p>
            <a:pPr marL="299085" marR="269875" algn="l">
              <a:lnSpc>
                <a:spcPct val="70000"/>
              </a:lnSpc>
              <a:spcBef>
                <a:spcPts val="290"/>
              </a:spcBef>
              <a:buClr>
                <a:srgbClr val="A48D7D"/>
              </a:buClr>
            </a:pPr>
            <a:r>
              <a:rPr lang="en-US" sz="2000" b="0" dirty="0">
                <a:solidFill>
                  <a:srgbClr val="252525"/>
                </a:solidFill>
                <a:cs typeface="Calibri" panose="020F0502020204030204" pitchFamily="34" charset="0"/>
              </a:rPr>
              <a:t>Regardless</a:t>
            </a:r>
            <a:r>
              <a:rPr lang="en-US" sz="2000" b="0" spc="-6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to</a:t>
            </a:r>
            <a:r>
              <a:rPr lang="en-US" sz="2000" b="0" spc="-4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the</a:t>
            </a:r>
            <a:r>
              <a:rPr lang="en-US" sz="2000" b="0" spc="-35"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nature</a:t>
            </a:r>
            <a:r>
              <a:rPr lang="en-US" sz="2000" b="0" spc="-30" dirty="0">
                <a:solidFill>
                  <a:srgbClr val="252525"/>
                </a:solidFill>
                <a:cs typeface="Calibri" panose="020F0502020204030204" pitchFamily="34" charset="0"/>
              </a:rPr>
              <a:t> </a:t>
            </a:r>
            <a:r>
              <a:rPr lang="en-US" sz="2000" b="0" dirty="0">
                <a:solidFill>
                  <a:srgbClr val="252525"/>
                </a:solidFill>
                <a:cs typeface="Calibri" panose="020F0502020204030204" pitchFamily="34" charset="0"/>
              </a:rPr>
              <a:t>of</a:t>
            </a:r>
            <a:r>
              <a:rPr lang="en-US" sz="2000" b="0" spc="-40" dirty="0">
                <a:solidFill>
                  <a:srgbClr val="252525"/>
                </a:solidFill>
                <a:cs typeface="Calibri" panose="020F0502020204030204" pitchFamily="34" charset="0"/>
              </a:rPr>
              <a:t> </a:t>
            </a:r>
            <a:r>
              <a:rPr lang="en-US" sz="2000" b="0" spc="-10" dirty="0">
                <a:solidFill>
                  <a:srgbClr val="252525"/>
                </a:solidFill>
                <a:cs typeface="Calibri" panose="020F0502020204030204" pitchFamily="34" charset="0"/>
              </a:rPr>
              <a:t>their disability.</a:t>
            </a:r>
            <a:endParaRPr lang="en-US" sz="2000" dirty="0">
              <a:cs typeface="Calibri" panose="020F0502020204030204" pitchFamily="34" charset="0"/>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pic>
        <p:nvPicPr>
          <p:cNvPr id="8" name="object 5">
            <a:extLst>
              <a:ext uri="{FF2B5EF4-FFF2-40B4-BE49-F238E27FC236}">
                <a16:creationId xmlns:a16="http://schemas.microsoft.com/office/drawing/2014/main" id="{A518D5AE-50EA-B21F-A9BF-6275CFDEA06F}"/>
              </a:ext>
            </a:extLst>
          </p:cNvPr>
          <p:cNvPicPr/>
          <p:nvPr/>
        </p:nvPicPr>
        <p:blipFill>
          <a:blip r:embed="rId3" cstate="print"/>
          <a:stretch>
            <a:fillRect/>
          </a:stretch>
        </p:blipFill>
        <p:spPr>
          <a:xfrm>
            <a:off x="8478487" y="4421704"/>
            <a:ext cx="3392054" cy="2255765"/>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a16="http://schemas.microsoft.com/office/drawing/2014/main" id="{21F80C7A-096D-C0B0-79BE-9B2DBED1B893}"/>
              </a:ext>
            </a:extLst>
          </p:cNvPr>
          <p:cNvCxnSpPr/>
          <p:nvPr/>
        </p:nvCxnSpPr>
        <p:spPr>
          <a:xfrm flipV="1">
            <a:off x="932990" y="185663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812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3" name="object 4">
            <a:extLst>
              <a:ext uri="{FF2B5EF4-FFF2-40B4-BE49-F238E27FC236}">
                <a16:creationId xmlns:a16="http://schemas.microsoft.com/office/drawing/2014/main" id="{643B07F3-3D00-6A3A-87AE-40CDB2223DBF}"/>
              </a:ext>
            </a:extLst>
          </p:cNvPr>
          <p:cNvPicPr/>
          <p:nvPr/>
        </p:nvPicPr>
        <p:blipFill>
          <a:blip r:embed="rId3" cstate="print"/>
          <a:stretch>
            <a:fillRect/>
          </a:stretch>
        </p:blipFill>
        <p:spPr>
          <a:xfrm>
            <a:off x="8497229" y="4103649"/>
            <a:ext cx="3400112" cy="2568497"/>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4D7B52EE-77EA-30B1-BEBC-935AF583F323}"/>
              </a:ext>
            </a:extLst>
          </p:cNvPr>
          <p:cNvSpPr txBox="1">
            <a:spLocks/>
          </p:cNvSpPr>
          <p:nvPr/>
        </p:nvSpPr>
        <p:spPr>
          <a:xfrm>
            <a:off x="834984" y="671354"/>
            <a:ext cx="10515600" cy="1129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FAPE</a:t>
            </a:r>
            <a:endParaRPr lang="en-US" sz="2400" dirty="0">
              <a:latin typeface="Segoe UI Black" panose="020B0A02040204020203" pitchFamily="34" charset="0"/>
              <a:ea typeface="Segoe UI Black" panose="020B0A02040204020203" pitchFamily="34" charset="0"/>
            </a:endParaRPr>
          </a:p>
        </p:txBody>
      </p:sp>
      <p:sp>
        <p:nvSpPr>
          <p:cNvPr id="5" name="Content Placeholder 2">
            <a:extLst>
              <a:ext uri="{FF2B5EF4-FFF2-40B4-BE49-F238E27FC236}">
                <a16:creationId xmlns:a16="http://schemas.microsoft.com/office/drawing/2014/main" id="{8CB44B48-4B65-9CD9-7754-9A17E630F248}"/>
              </a:ext>
            </a:extLst>
          </p:cNvPr>
          <p:cNvSpPr txBox="1">
            <a:spLocks/>
          </p:cNvSpPr>
          <p:nvPr/>
        </p:nvSpPr>
        <p:spPr>
          <a:xfrm>
            <a:off x="841415" y="2096655"/>
            <a:ext cx="10214511" cy="3687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4965" marR="5080" indent="-342900" algn="l">
              <a:lnSpc>
                <a:spcPts val="2880"/>
              </a:lnSpc>
              <a:spcBef>
                <a:spcPts val="195"/>
              </a:spcBef>
              <a:buClr>
                <a:srgbClr val="A48D7D"/>
              </a:buClr>
              <a:buSzPct val="114583"/>
              <a:buFont typeface="Arial" panose="020B0604020202020204" pitchFamily="34" charset="0"/>
              <a:buChar char="•"/>
              <a:tabLst>
                <a:tab pos="153035" algn="l"/>
              </a:tabLst>
            </a:pPr>
            <a:r>
              <a:rPr lang="en-US" sz="2400" dirty="0">
                <a:solidFill>
                  <a:srgbClr val="252525"/>
                </a:solidFill>
                <a:cs typeface="Garamond"/>
              </a:rPr>
              <a:t>Under</a:t>
            </a:r>
            <a:r>
              <a:rPr lang="en-US" sz="2400" spc="-25" dirty="0">
                <a:solidFill>
                  <a:srgbClr val="252525"/>
                </a:solidFill>
                <a:cs typeface="Garamond"/>
              </a:rPr>
              <a:t> </a:t>
            </a:r>
            <a:r>
              <a:rPr lang="en-US" sz="2400" dirty="0">
                <a:solidFill>
                  <a:srgbClr val="252525"/>
                </a:solidFill>
                <a:cs typeface="Garamond"/>
              </a:rPr>
              <a:t>Section</a:t>
            </a:r>
            <a:r>
              <a:rPr lang="en-US" sz="2400" spc="-25" dirty="0">
                <a:solidFill>
                  <a:srgbClr val="252525"/>
                </a:solidFill>
                <a:cs typeface="Garamond"/>
              </a:rPr>
              <a:t> </a:t>
            </a:r>
            <a:r>
              <a:rPr lang="en-US" sz="2400" dirty="0">
                <a:solidFill>
                  <a:srgbClr val="252525"/>
                </a:solidFill>
                <a:cs typeface="Garamond"/>
              </a:rPr>
              <a:t>504,</a:t>
            </a:r>
            <a:r>
              <a:rPr lang="en-US" sz="2400" spc="-20" dirty="0">
                <a:solidFill>
                  <a:srgbClr val="252525"/>
                </a:solidFill>
                <a:cs typeface="Garamond"/>
              </a:rPr>
              <a:t> FAPE </a:t>
            </a:r>
            <a:r>
              <a:rPr lang="en-US" sz="2400" dirty="0">
                <a:solidFill>
                  <a:srgbClr val="252525"/>
                </a:solidFill>
                <a:cs typeface="Garamond"/>
              </a:rPr>
              <a:t>consists</a:t>
            </a:r>
            <a:r>
              <a:rPr lang="en-US" sz="2400" spc="-10" dirty="0">
                <a:solidFill>
                  <a:srgbClr val="252525"/>
                </a:solidFill>
                <a:cs typeface="Garamond"/>
              </a:rPr>
              <a:t> </a:t>
            </a:r>
            <a:r>
              <a:rPr lang="en-US" sz="2400" dirty="0">
                <a:solidFill>
                  <a:srgbClr val="252525"/>
                </a:solidFill>
                <a:cs typeface="Garamond"/>
              </a:rPr>
              <a:t>of</a:t>
            </a:r>
            <a:r>
              <a:rPr lang="en-US" sz="2400" spc="295" dirty="0">
                <a:solidFill>
                  <a:srgbClr val="252525"/>
                </a:solidFill>
                <a:cs typeface="Garamond"/>
              </a:rPr>
              <a:t> </a:t>
            </a:r>
            <a:r>
              <a:rPr lang="en-US" sz="2400" dirty="0">
                <a:solidFill>
                  <a:srgbClr val="252525"/>
                </a:solidFill>
                <a:cs typeface="Garamond"/>
              </a:rPr>
              <a:t>the</a:t>
            </a:r>
            <a:r>
              <a:rPr lang="en-US" sz="2400" spc="-35" dirty="0">
                <a:solidFill>
                  <a:srgbClr val="252525"/>
                </a:solidFill>
                <a:cs typeface="Garamond"/>
              </a:rPr>
              <a:t> </a:t>
            </a:r>
            <a:r>
              <a:rPr lang="en-US" sz="2400" dirty="0">
                <a:solidFill>
                  <a:srgbClr val="252525"/>
                </a:solidFill>
                <a:cs typeface="Garamond"/>
              </a:rPr>
              <a:t>provision</a:t>
            </a:r>
            <a:r>
              <a:rPr lang="en-US" sz="2400" spc="-25" dirty="0">
                <a:solidFill>
                  <a:srgbClr val="252525"/>
                </a:solidFill>
                <a:cs typeface="Garamond"/>
              </a:rPr>
              <a:t> of </a:t>
            </a:r>
            <a:r>
              <a:rPr lang="en-US" sz="2400" dirty="0">
                <a:solidFill>
                  <a:srgbClr val="252525"/>
                </a:solidFill>
                <a:cs typeface="Garamond"/>
              </a:rPr>
              <a:t>regular</a:t>
            </a:r>
            <a:r>
              <a:rPr lang="en-US" sz="2400" spc="-40" dirty="0">
                <a:solidFill>
                  <a:srgbClr val="252525"/>
                </a:solidFill>
                <a:cs typeface="Garamond"/>
              </a:rPr>
              <a:t> </a:t>
            </a:r>
            <a:r>
              <a:rPr lang="en-US" sz="2400" dirty="0">
                <a:solidFill>
                  <a:srgbClr val="252525"/>
                </a:solidFill>
                <a:cs typeface="Garamond"/>
              </a:rPr>
              <a:t>education</a:t>
            </a:r>
            <a:r>
              <a:rPr lang="en-US" sz="2400" spc="-15" dirty="0">
                <a:solidFill>
                  <a:srgbClr val="252525"/>
                </a:solidFill>
                <a:cs typeface="Garamond"/>
              </a:rPr>
              <a:t> </a:t>
            </a:r>
            <a:r>
              <a:rPr lang="en-US" sz="2400" dirty="0">
                <a:solidFill>
                  <a:srgbClr val="252525"/>
                </a:solidFill>
                <a:cs typeface="Garamond"/>
              </a:rPr>
              <a:t>and</a:t>
            </a:r>
            <a:r>
              <a:rPr lang="en-US" sz="2400" spc="5" dirty="0">
                <a:solidFill>
                  <a:srgbClr val="252525"/>
                </a:solidFill>
                <a:cs typeface="Garamond"/>
              </a:rPr>
              <a:t> </a:t>
            </a:r>
            <a:r>
              <a:rPr lang="en-US" sz="2400" dirty="0">
                <a:solidFill>
                  <a:srgbClr val="252525"/>
                </a:solidFill>
                <a:cs typeface="Garamond"/>
              </a:rPr>
              <a:t>related</a:t>
            </a:r>
            <a:r>
              <a:rPr lang="en-US" sz="2400" spc="-15" dirty="0">
                <a:solidFill>
                  <a:srgbClr val="252525"/>
                </a:solidFill>
                <a:cs typeface="Garamond"/>
              </a:rPr>
              <a:t> </a:t>
            </a:r>
            <a:r>
              <a:rPr lang="en-US" sz="2400" dirty="0">
                <a:solidFill>
                  <a:srgbClr val="252525"/>
                </a:solidFill>
                <a:cs typeface="Garamond"/>
              </a:rPr>
              <a:t>aids</a:t>
            </a:r>
            <a:r>
              <a:rPr lang="en-US" sz="2400" spc="-10" dirty="0">
                <a:solidFill>
                  <a:srgbClr val="252525"/>
                </a:solidFill>
                <a:cs typeface="Garamond"/>
              </a:rPr>
              <a:t> </a:t>
            </a:r>
            <a:r>
              <a:rPr lang="en-US" sz="2400" dirty="0">
                <a:solidFill>
                  <a:srgbClr val="252525"/>
                </a:solidFill>
                <a:cs typeface="Garamond"/>
              </a:rPr>
              <a:t>and</a:t>
            </a:r>
            <a:r>
              <a:rPr lang="en-US" sz="2400" spc="-5" dirty="0">
                <a:solidFill>
                  <a:srgbClr val="252525"/>
                </a:solidFill>
                <a:cs typeface="Garamond"/>
              </a:rPr>
              <a:t> </a:t>
            </a:r>
            <a:r>
              <a:rPr lang="en-US" sz="2400" dirty="0">
                <a:solidFill>
                  <a:srgbClr val="252525"/>
                </a:solidFill>
                <a:cs typeface="Garamond"/>
              </a:rPr>
              <a:t>services</a:t>
            </a:r>
            <a:r>
              <a:rPr lang="en-US" sz="2400" spc="-20" dirty="0">
                <a:solidFill>
                  <a:srgbClr val="252525"/>
                </a:solidFill>
                <a:cs typeface="Garamond"/>
              </a:rPr>
              <a:t> </a:t>
            </a:r>
            <a:r>
              <a:rPr lang="en-US" sz="2400" dirty="0">
                <a:solidFill>
                  <a:srgbClr val="252525"/>
                </a:solidFill>
                <a:cs typeface="Garamond"/>
              </a:rPr>
              <a:t>designed</a:t>
            </a:r>
            <a:r>
              <a:rPr lang="en-US" sz="2400" spc="-15" dirty="0">
                <a:solidFill>
                  <a:srgbClr val="252525"/>
                </a:solidFill>
                <a:cs typeface="Garamond"/>
              </a:rPr>
              <a:t> </a:t>
            </a:r>
            <a:r>
              <a:rPr lang="en-US" sz="2400" spc="-25" dirty="0">
                <a:solidFill>
                  <a:srgbClr val="252525"/>
                </a:solidFill>
                <a:cs typeface="Garamond"/>
              </a:rPr>
              <a:t>to </a:t>
            </a:r>
            <a:r>
              <a:rPr lang="en-US" sz="2400" dirty="0">
                <a:solidFill>
                  <a:srgbClr val="252525"/>
                </a:solidFill>
                <a:cs typeface="Garamond"/>
              </a:rPr>
              <a:t>meet</a:t>
            </a:r>
            <a:r>
              <a:rPr lang="en-US" sz="2400" spc="-30" dirty="0">
                <a:solidFill>
                  <a:srgbClr val="252525"/>
                </a:solidFill>
                <a:cs typeface="Garamond"/>
              </a:rPr>
              <a:t> </a:t>
            </a:r>
            <a:r>
              <a:rPr lang="en-US" sz="2400" dirty="0">
                <a:solidFill>
                  <a:srgbClr val="252525"/>
                </a:solidFill>
                <a:cs typeface="Garamond"/>
              </a:rPr>
              <a:t>the</a:t>
            </a:r>
            <a:r>
              <a:rPr lang="en-US" sz="2400" spc="-10" dirty="0">
                <a:solidFill>
                  <a:srgbClr val="252525"/>
                </a:solidFill>
                <a:cs typeface="Garamond"/>
              </a:rPr>
              <a:t> </a:t>
            </a:r>
            <a:r>
              <a:rPr lang="en-US" sz="2400" dirty="0">
                <a:solidFill>
                  <a:srgbClr val="252525"/>
                </a:solidFill>
                <a:cs typeface="Garamond"/>
              </a:rPr>
              <a:t>student's </a:t>
            </a:r>
            <a:r>
              <a:rPr lang="en-US" sz="2400" i="1" dirty="0">
                <a:solidFill>
                  <a:srgbClr val="252525"/>
                </a:solidFill>
                <a:cs typeface="Calibri"/>
              </a:rPr>
              <a:t>individual</a:t>
            </a:r>
            <a:r>
              <a:rPr lang="en-US" sz="2400" i="1" spc="-10" dirty="0">
                <a:solidFill>
                  <a:srgbClr val="252525"/>
                </a:solidFill>
                <a:cs typeface="Calibri"/>
              </a:rPr>
              <a:t> </a:t>
            </a:r>
            <a:r>
              <a:rPr lang="en-US" sz="2400" dirty="0">
                <a:solidFill>
                  <a:srgbClr val="252525"/>
                </a:solidFill>
                <a:cs typeface="Garamond"/>
              </a:rPr>
              <a:t>educational</a:t>
            </a:r>
            <a:r>
              <a:rPr lang="en-US" sz="2400" spc="-20" dirty="0">
                <a:solidFill>
                  <a:srgbClr val="252525"/>
                </a:solidFill>
                <a:cs typeface="Garamond"/>
              </a:rPr>
              <a:t> </a:t>
            </a:r>
            <a:r>
              <a:rPr lang="en-US" sz="2400" dirty="0">
                <a:solidFill>
                  <a:srgbClr val="252525"/>
                </a:solidFill>
                <a:cs typeface="Garamond"/>
              </a:rPr>
              <a:t>needs</a:t>
            </a:r>
            <a:r>
              <a:rPr lang="en-US" sz="2400" spc="-5" dirty="0">
                <a:solidFill>
                  <a:srgbClr val="252525"/>
                </a:solidFill>
                <a:cs typeface="Garamond"/>
              </a:rPr>
              <a:t> </a:t>
            </a:r>
            <a:r>
              <a:rPr lang="en-US" sz="2400" spc="-25" dirty="0">
                <a:solidFill>
                  <a:srgbClr val="252525"/>
                </a:solidFill>
                <a:cs typeface="Garamond"/>
              </a:rPr>
              <a:t>as</a:t>
            </a:r>
            <a:r>
              <a:rPr lang="en-US" spc="-25" dirty="0">
                <a:cs typeface="Garamond"/>
              </a:rPr>
              <a:t> </a:t>
            </a:r>
            <a:r>
              <a:rPr lang="en-US" sz="2400" dirty="0">
                <a:solidFill>
                  <a:srgbClr val="252525"/>
                </a:solidFill>
                <a:cs typeface="Garamond"/>
              </a:rPr>
              <a:t>adequately</a:t>
            </a:r>
            <a:r>
              <a:rPr lang="en-US" sz="2400" spc="-50" dirty="0">
                <a:solidFill>
                  <a:srgbClr val="252525"/>
                </a:solidFill>
                <a:cs typeface="Garamond"/>
              </a:rPr>
              <a:t> </a:t>
            </a:r>
            <a:r>
              <a:rPr lang="en-US" sz="2400" dirty="0">
                <a:solidFill>
                  <a:srgbClr val="252525"/>
                </a:solidFill>
                <a:cs typeface="Garamond"/>
              </a:rPr>
              <a:t>as</a:t>
            </a:r>
            <a:r>
              <a:rPr lang="en-US" sz="2400" spc="-35" dirty="0">
                <a:solidFill>
                  <a:srgbClr val="252525"/>
                </a:solidFill>
                <a:cs typeface="Garamond"/>
              </a:rPr>
              <a:t> </a:t>
            </a:r>
            <a:r>
              <a:rPr lang="en-US" sz="2400" dirty="0">
                <a:solidFill>
                  <a:srgbClr val="252525"/>
                </a:solidFill>
                <a:cs typeface="Garamond"/>
              </a:rPr>
              <a:t>the</a:t>
            </a:r>
            <a:r>
              <a:rPr lang="en-US" sz="2400" spc="-35" dirty="0">
                <a:solidFill>
                  <a:srgbClr val="252525"/>
                </a:solidFill>
                <a:cs typeface="Garamond"/>
              </a:rPr>
              <a:t> </a:t>
            </a:r>
            <a:r>
              <a:rPr lang="en-US" sz="2400" dirty="0">
                <a:solidFill>
                  <a:srgbClr val="252525"/>
                </a:solidFill>
                <a:cs typeface="Garamond"/>
              </a:rPr>
              <a:t>needs</a:t>
            </a:r>
            <a:r>
              <a:rPr lang="en-US" sz="2400" spc="-30" dirty="0">
                <a:solidFill>
                  <a:srgbClr val="252525"/>
                </a:solidFill>
                <a:cs typeface="Garamond"/>
              </a:rPr>
              <a:t> </a:t>
            </a:r>
            <a:r>
              <a:rPr lang="en-US" sz="2400" dirty="0">
                <a:solidFill>
                  <a:srgbClr val="252525"/>
                </a:solidFill>
                <a:cs typeface="Garamond"/>
              </a:rPr>
              <a:t>of</a:t>
            </a:r>
            <a:r>
              <a:rPr lang="en-US" sz="2400" spc="270" dirty="0">
                <a:solidFill>
                  <a:srgbClr val="252525"/>
                </a:solidFill>
                <a:cs typeface="Garamond"/>
              </a:rPr>
              <a:t> </a:t>
            </a:r>
            <a:r>
              <a:rPr lang="en-US" sz="2400" dirty="0">
                <a:solidFill>
                  <a:srgbClr val="252525"/>
                </a:solidFill>
                <a:cs typeface="Garamond"/>
              </a:rPr>
              <a:t>nondisabled</a:t>
            </a:r>
            <a:r>
              <a:rPr lang="en-US" sz="2400" spc="-45" dirty="0">
                <a:solidFill>
                  <a:srgbClr val="252525"/>
                </a:solidFill>
                <a:cs typeface="Garamond"/>
              </a:rPr>
              <a:t> </a:t>
            </a:r>
            <a:r>
              <a:rPr lang="en-US" sz="2400" dirty="0">
                <a:solidFill>
                  <a:srgbClr val="252525"/>
                </a:solidFill>
                <a:cs typeface="Garamond"/>
              </a:rPr>
              <a:t>students</a:t>
            </a:r>
            <a:r>
              <a:rPr lang="en-US" sz="2400" spc="-20" dirty="0">
                <a:solidFill>
                  <a:srgbClr val="252525"/>
                </a:solidFill>
                <a:cs typeface="Garamond"/>
              </a:rPr>
              <a:t> </a:t>
            </a:r>
            <a:r>
              <a:rPr lang="en-US" sz="2400" dirty="0">
                <a:solidFill>
                  <a:srgbClr val="252525"/>
                </a:solidFill>
                <a:cs typeface="Garamond"/>
              </a:rPr>
              <a:t>are</a:t>
            </a:r>
            <a:r>
              <a:rPr lang="en-US" sz="2400" spc="-60" dirty="0">
                <a:solidFill>
                  <a:srgbClr val="252525"/>
                </a:solidFill>
                <a:cs typeface="Garamond"/>
              </a:rPr>
              <a:t> </a:t>
            </a:r>
            <a:r>
              <a:rPr lang="en-US" sz="2400" spc="-20" dirty="0">
                <a:solidFill>
                  <a:srgbClr val="252525"/>
                </a:solidFill>
                <a:cs typeface="Garamond"/>
              </a:rPr>
              <a:t>met.</a:t>
            </a:r>
          </a:p>
          <a:p>
            <a:pPr marL="728980" marR="248285" lvl="1" indent="-285750" algn="l">
              <a:lnSpc>
                <a:spcPct val="106500"/>
              </a:lnSpc>
              <a:spcBef>
                <a:spcPts val="1130"/>
              </a:spcBef>
              <a:buClr>
                <a:srgbClr val="A48D7D"/>
              </a:buClr>
              <a:buSzPct val="112500"/>
              <a:buFont typeface="Wingdings" panose="05000000000000000000" pitchFamily="2" charset="2"/>
              <a:buChar char="Ø"/>
              <a:tabLst>
                <a:tab pos="546100" algn="l"/>
              </a:tabLst>
            </a:pPr>
            <a:r>
              <a:rPr lang="en-US" dirty="0">
                <a:solidFill>
                  <a:srgbClr val="252525"/>
                </a:solidFill>
                <a:cs typeface="Arial"/>
              </a:rPr>
              <a:t>- It</a:t>
            </a:r>
            <a:r>
              <a:rPr lang="en-US" spc="-30" dirty="0">
                <a:solidFill>
                  <a:srgbClr val="252525"/>
                </a:solidFill>
                <a:cs typeface="Arial"/>
              </a:rPr>
              <a:t> </a:t>
            </a:r>
            <a:r>
              <a:rPr lang="en-US" dirty="0">
                <a:solidFill>
                  <a:srgbClr val="252525"/>
                </a:solidFill>
                <a:cs typeface="Arial"/>
              </a:rPr>
              <a:t>is</a:t>
            </a:r>
            <a:r>
              <a:rPr lang="en-US" spc="-40" dirty="0">
                <a:solidFill>
                  <a:srgbClr val="252525"/>
                </a:solidFill>
                <a:cs typeface="Arial"/>
              </a:rPr>
              <a:t> </a:t>
            </a:r>
            <a:r>
              <a:rPr lang="en-US" dirty="0">
                <a:solidFill>
                  <a:srgbClr val="252525"/>
                </a:solidFill>
                <a:cs typeface="Arial"/>
              </a:rPr>
              <a:t>not</a:t>
            </a:r>
            <a:r>
              <a:rPr lang="en-US" spc="-30" dirty="0">
                <a:solidFill>
                  <a:srgbClr val="252525"/>
                </a:solidFill>
                <a:cs typeface="Arial"/>
              </a:rPr>
              <a:t> </a:t>
            </a:r>
            <a:r>
              <a:rPr lang="en-US" dirty="0">
                <a:solidFill>
                  <a:srgbClr val="252525"/>
                </a:solidFill>
                <a:cs typeface="Arial"/>
              </a:rPr>
              <a:t>enough</a:t>
            </a:r>
            <a:r>
              <a:rPr lang="en-US" spc="-30" dirty="0">
                <a:solidFill>
                  <a:srgbClr val="252525"/>
                </a:solidFill>
                <a:cs typeface="Arial"/>
              </a:rPr>
              <a:t> </a:t>
            </a:r>
            <a:r>
              <a:rPr lang="en-US" dirty="0">
                <a:solidFill>
                  <a:srgbClr val="252525"/>
                </a:solidFill>
                <a:cs typeface="Arial"/>
              </a:rPr>
              <a:t>to</a:t>
            </a:r>
            <a:r>
              <a:rPr lang="en-US" spc="-35" dirty="0">
                <a:solidFill>
                  <a:srgbClr val="252525"/>
                </a:solidFill>
                <a:cs typeface="Arial"/>
              </a:rPr>
              <a:t> </a:t>
            </a:r>
            <a:r>
              <a:rPr lang="en-US" dirty="0">
                <a:solidFill>
                  <a:srgbClr val="252525"/>
                </a:solidFill>
                <a:cs typeface="Arial"/>
              </a:rPr>
              <a:t>provide</a:t>
            </a:r>
            <a:r>
              <a:rPr lang="en-US" spc="-35" dirty="0">
                <a:solidFill>
                  <a:srgbClr val="252525"/>
                </a:solidFill>
                <a:cs typeface="Arial"/>
              </a:rPr>
              <a:t> </a:t>
            </a:r>
            <a:r>
              <a:rPr lang="en-US" dirty="0">
                <a:solidFill>
                  <a:srgbClr val="252525"/>
                </a:solidFill>
                <a:cs typeface="Arial"/>
              </a:rPr>
              <a:t>the</a:t>
            </a:r>
            <a:r>
              <a:rPr lang="en-US" spc="-35" dirty="0">
                <a:solidFill>
                  <a:srgbClr val="252525"/>
                </a:solidFill>
                <a:cs typeface="Arial"/>
              </a:rPr>
              <a:t> </a:t>
            </a:r>
            <a:r>
              <a:rPr lang="en-US" dirty="0">
                <a:solidFill>
                  <a:srgbClr val="252525"/>
                </a:solidFill>
                <a:cs typeface="Arial"/>
              </a:rPr>
              <a:t>same</a:t>
            </a:r>
            <a:r>
              <a:rPr lang="en-US" spc="-15" dirty="0">
                <a:solidFill>
                  <a:srgbClr val="252525"/>
                </a:solidFill>
                <a:cs typeface="Arial"/>
              </a:rPr>
              <a:t> </a:t>
            </a:r>
            <a:r>
              <a:rPr lang="en-US" spc="-10" dirty="0">
                <a:solidFill>
                  <a:srgbClr val="252525"/>
                </a:solidFill>
                <a:cs typeface="Arial"/>
              </a:rPr>
              <a:t>instructional</a:t>
            </a:r>
            <a:r>
              <a:rPr lang="en-US" spc="-35" dirty="0">
                <a:solidFill>
                  <a:srgbClr val="252525"/>
                </a:solidFill>
                <a:cs typeface="Arial"/>
              </a:rPr>
              <a:t> </a:t>
            </a:r>
            <a:r>
              <a:rPr lang="en-US" dirty="0">
                <a:solidFill>
                  <a:srgbClr val="252525"/>
                </a:solidFill>
                <a:cs typeface="Arial"/>
              </a:rPr>
              <a:t>materials, </a:t>
            </a:r>
            <a:r>
              <a:rPr lang="en-US" spc="-10" dirty="0">
                <a:solidFill>
                  <a:srgbClr val="252525"/>
                </a:solidFill>
                <a:cs typeface="Arial"/>
              </a:rPr>
              <a:t>facilities, </a:t>
            </a:r>
            <a:r>
              <a:rPr lang="en-US" dirty="0">
                <a:solidFill>
                  <a:srgbClr val="252525"/>
                </a:solidFill>
                <a:cs typeface="Arial"/>
              </a:rPr>
              <a:t>teachers,</a:t>
            </a:r>
            <a:r>
              <a:rPr lang="en-US" spc="-55" dirty="0">
                <a:solidFill>
                  <a:srgbClr val="252525"/>
                </a:solidFill>
                <a:cs typeface="Arial"/>
              </a:rPr>
              <a:t> </a:t>
            </a:r>
            <a:r>
              <a:rPr lang="en-US" dirty="0">
                <a:solidFill>
                  <a:srgbClr val="252525"/>
                </a:solidFill>
                <a:cs typeface="Arial"/>
              </a:rPr>
              <a:t>and</a:t>
            </a:r>
            <a:r>
              <a:rPr lang="en-US" spc="-60" dirty="0">
                <a:solidFill>
                  <a:srgbClr val="252525"/>
                </a:solidFill>
                <a:cs typeface="Arial"/>
              </a:rPr>
              <a:t> </a:t>
            </a:r>
            <a:r>
              <a:rPr lang="en-US" dirty="0">
                <a:solidFill>
                  <a:srgbClr val="252525"/>
                </a:solidFill>
                <a:cs typeface="Arial"/>
              </a:rPr>
              <a:t>curriculum</a:t>
            </a:r>
            <a:r>
              <a:rPr lang="en-US" spc="-60" dirty="0">
                <a:solidFill>
                  <a:srgbClr val="252525"/>
                </a:solidFill>
                <a:cs typeface="Arial"/>
              </a:rPr>
              <a:t> </a:t>
            </a:r>
            <a:r>
              <a:rPr lang="en-US" dirty="0">
                <a:solidFill>
                  <a:srgbClr val="252525"/>
                </a:solidFill>
                <a:cs typeface="Arial"/>
              </a:rPr>
              <a:t>provided</a:t>
            </a:r>
            <a:r>
              <a:rPr lang="en-US" spc="-60" dirty="0">
                <a:solidFill>
                  <a:srgbClr val="252525"/>
                </a:solidFill>
                <a:cs typeface="Arial"/>
              </a:rPr>
              <a:t> </a:t>
            </a:r>
            <a:r>
              <a:rPr lang="en-US" dirty="0">
                <a:solidFill>
                  <a:srgbClr val="252525"/>
                </a:solidFill>
                <a:cs typeface="Arial"/>
              </a:rPr>
              <a:t>to</a:t>
            </a:r>
            <a:r>
              <a:rPr lang="en-US" spc="-55" dirty="0">
                <a:solidFill>
                  <a:srgbClr val="252525"/>
                </a:solidFill>
                <a:cs typeface="Arial"/>
              </a:rPr>
              <a:t> </a:t>
            </a:r>
            <a:r>
              <a:rPr lang="en-US" dirty="0">
                <a:solidFill>
                  <a:srgbClr val="252525"/>
                </a:solidFill>
                <a:cs typeface="Arial"/>
              </a:rPr>
              <a:t>all</a:t>
            </a:r>
            <a:r>
              <a:rPr lang="en-US" spc="-60" dirty="0">
                <a:solidFill>
                  <a:srgbClr val="252525"/>
                </a:solidFill>
                <a:cs typeface="Arial"/>
              </a:rPr>
              <a:t> </a:t>
            </a:r>
            <a:r>
              <a:rPr lang="en-US" dirty="0">
                <a:solidFill>
                  <a:srgbClr val="252525"/>
                </a:solidFill>
                <a:cs typeface="Arial"/>
              </a:rPr>
              <a:t>other</a:t>
            </a:r>
            <a:r>
              <a:rPr lang="en-US" spc="-50" dirty="0">
                <a:solidFill>
                  <a:srgbClr val="252525"/>
                </a:solidFill>
                <a:cs typeface="Arial"/>
              </a:rPr>
              <a:t> </a:t>
            </a:r>
            <a:r>
              <a:rPr lang="en-US" spc="-10" dirty="0">
                <a:solidFill>
                  <a:srgbClr val="252525"/>
                </a:solidFill>
                <a:cs typeface="Arial"/>
              </a:rPr>
              <a:t>students.</a:t>
            </a:r>
            <a:endParaRPr lang="en-US" dirty="0">
              <a:cs typeface="Arial"/>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6" name="Straight Connector 5">
            <a:extLst>
              <a:ext uri="{FF2B5EF4-FFF2-40B4-BE49-F238E27FC236}">
                <a16:creationId xmlns:a16="http://schemas.microsoft.com/office/drawing/2014/main" id="{FC3847D1-2041-6B62-6C28-3BE987CF21D1}"/>
              </a:ext>
            </a:extLst>
          </p:cNvPr>
          <p:cNvCxnSpPr/>
          <p:nvPr/>
        </p:nvCxnSpPr>
        <p:spPr>
          <a:xfrm flipV="1">
            <a:off x="988745" y="1812026"/>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757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6432" y="-1"/>
            <a:ext cx="12198432" cy="6858000"/>
          </a:xfrm>
          <a:prstGeom prst="rect">
            <a:avLst/>
          </a:prstGeom>
        </p:spPr>
      </p:pic>
      <p:sp>
        <p:nvSpPr>
          <p:cNvPr id="4" name="Content Placeholder 2">
            <a:extLst>
              <a:ext uri="{FF2B5EF4-FFF2-40B4-BE49-F238E27FC236}">
                <a16:creationId xmlns:a16="http://schemas.microsoft.com/office/drawing/2014/main" id="{17982CAB-A429-2CED-E250-6E5BCDBC3C16}"/>
              </a:ext>
            </a:extLst>
          </p:cNvPr>
          <p:cNvSpPr txBox="1">
            <a:spLocks/>
          </p:cNvSpPr>
          <p:nvPr/>
        </p:nvSpPr>
        <p:spPr>
          <a:xfrm>
            <a:off x="841415" y="2096655"/>
            <a:ext cx="10214511" cy="3687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sp>
        <p:nvSpPr>
          <p:cNvPr id="5" name="Title 1">
            <a:extLst>
              <a:ext uri="{FF2B5EF4-FFF2-40B4-BE49-F238E27FC236}">
                <a16:creationId xmlns:a16="http://schemas.microsoft.com/office/drawing/2014/main" id="{698D713B-3271-BCB3-2C6A-56B4DE30C159}"/>
              </a:ext>
            </a:extLst>
          </p:cNvPr>
          <p:cNvSpPr txBox="1">
            <a:spLocks/>
          </p:cNvSpPr>
          <p:nvPr/>
        </p:nvSpPr>
        <p:spPr>
          <a:xfrm>
            <a:off x="987384" y="823754"/>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Notice of Requirement</a:t>
            </a:r>
            <a:endParaRPr lang="en-US" sz="2400" dirty="0">
              <a:latin typeface="Segoe UI Black" panose="020B0A02040204020203" pitchFamily="34" charset="0"/>
              <a:ea typeface="Segoe UI Black" panose="020B0A02040204020203" pitchFamily="34" charset="0"/>
            </a:endParaRPr>
          </a:p>
        </p:txBody>
      </p:sp>
      <p:pic>
        <p:nvPicPr>
          <p:cNvPr id="1026" name="Picture 2" descr="Importance Of UL Certification">
            <a:extLst>
              <a:ext uri="{FF2B5EF4-FFF2-40B4-BE49-F238E27FC236}">
                <a16:creationId xmlns:a16="http://schemas.microsoft.com/office/drawing/2014/main" id="{FD0E679C-65B8-0574-13A4-B39248F9B527}"/>
              </a:ext>
            </a:extLst>
          </p:cNvPr>
          <p:cNvPicPr>
            <a:picLocks noChangeAspect="1" noChangeArrowheads="1"/>
          </p:cNvPicPr>
          <p:nvPr/>
        </p:nvPicPr>
        <p:blipFill>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7858846" y="3178098"/>
            <a:ext cx="3800255" cy="26056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BB7C3FE-F9AC-47D0-7DBB-487458EFE7A5}"/>
              </a:ext>
            </a:extLst>
          </p:cNvPr>
          <p:cNvSpPr txBox="1">
            <a:spLocks/>
          </p:cNvSpPr>
          <p:nvPr/>
        </p:nvSpPr>
        <p:spPr>
          <a:xfrm>
            <a:off x="993815" y="1930400"/>
            <a:ext cx="10214511" cy="303671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84835" marR="244475" indent="-285750" algn="l">
              <a:lnSpc>
                <a:spcPct val="100000"/>
              </a:lnSpc>
              <a:spcBef>
                <a:spcPts val="270"/>
              </a:spcBef>
              <a:buClr>
                <a:srgbClr val="A48D7D"/>
              </a:buClr>
              <a:buFont typeface="Arial" panose="020B0604020202020204" pitchFamily="34" charset="0"/>
              <a:buChar char="•"/>
            </a:pPr>
            <a:r>
              <a:rPr lang="en-US" sz="2000" b="0" dirty="0">
                <a:solidFill>
                  <a:srgbClr val="252525"/>
                </a:solidFill>
                <a:cs typeface="Bookman Old Style"/>
              </a:rPr>
              <a:t>Section</a:t>
            </a:r>
            <a:r>
              <a:rPr lang="en-US" sz="2000" b="0" spc="-25" dirty="0">
                <a:solidFill>
                  <a:srgbClr val="252525"/>
                </a:solidFill>
                <a:cs typeface="Bookman Old Style"/>
              </a:rPr>
              <a:t> </a:t>
            </a:r>
            <a:r>
              <a:rPr lang="en-US" sz="2000" b="0" dirty="0">
                <a:solidFill>
                  <a:srgbClr val="252525"/>
                </a:solidFill>
                <a:cs typeface="Bookman Old Style"/>
              </a:rPr>
              <a:t>504</a:t>
            </a:r>
            <a:r>
              <a:rPr lang="en-US" sz="2000" b="0" spc="-55" dirty="0">
                <a:solidFill>
                  <a:srgbClr val="252525"/>
                </a:solidFill>
                <a:cs typeface="Bookman Old Style"/>
              </a:rPr>
              <a:t> </a:t>
            </a:r>
            <a:r>
              <a:rPr lang="en-US" sz="2000" b="0" dirty="0">
                <a:solidFill>
                  <a:srgbClr val="252525"/>
                </a:solidFill>
                <a:cs typeface="Bookman Old Style"/>
              </a:rPr>
              <a:t>requires</a:t>
            </a:r>
            <a:r>
              <a:rPr lang="en-US" sz="2000" b="0" spc="-5" dirty="0">
                <a:solidFill>
                  <a:srgbClr val="252525"/>
                </a:solidFill>
                <a:cs typeface="Bookman Old Style"/>
              </a:rPr>
              <a:t> </a:t>
            </a:r>
            <a:r>
              <a:rPr lang="en-US" sz="2000" b="0" dirty="0">
                <a:solidFill>
                  <a:srgbClr val="A48D7D"/>
                </a:solidFill>
                <a:cs typeface="Bookman Old Style"/>
              </a:rPr>
              <a:t>a</a:t>
            </a:r>
            <a:r>
              <a:rPr lang="en-US" sz="2000" b="0" spc="-20" dirty="0">
                <a:solidFill>
                  <a:srgbClr val="A48D7D"/>
                </a:solidFill>
                <a:cs typeface="Bookman Old Style"/>
              </a:rPr>
              <a:t> </a:t>
            </a:r>
            <a:r>
              <a:rPr lang="en-US" sz="2000" b="0" dirty="0">
                <a:solidFill>
                  <a:srgbClr val="A48D7D"/>
                </a:solidFill>
                <a:cs typeface="Bookman Old Style"/>
              </a:rPr>
              <a:t>recipient</a:t>
            </a:r>
            <a:r>
              <a:rPr lang="en-US" sz="2000" b="0" spc="-25" dirty="0">
                <a:solidFill>
                  <a:srgbClr val="A48D7D"/>
                </a:solidFill>
                <a:cs typeface="Bookman Old Style"/>
              </a:rPr>
              <a:t> of </a:t>
            </a:r>
            <a:r>
              <a:rPr lang="en-US" sz="2000" b="0" dirty="0">
                <a:solidFill>
                  <a:srgbClr val="A48D7D"/>
                </a:solidFill>
                <a:cs typeface="Bookman Old Style"/>
              </a:rPr>
              <a:t>federal</a:t>
            </a:r>
            <a:r>
              <a:rPr lang="en-US" sz="2000" b="0" spc="-45" dirty="0">
                <a:solidFill>
                  <a:srgbClr val="A48D7D"/>
                </a:solidFill>
                <a:cs typeface="Bookman Old Style"/>
              </a:rPr>
              <a:t> </a:t>
            </a:r>
            <a:r>
              <a:rPr lang="en-US" sz="2000" b="0" dirty="0">
                <a:solidFill>
                  <a:srgbClr val="A48D7D"/>
                </a:solidFill>
                <a:cs typeface="Bookman Old Style"/>
              </a:rPr>
              <a:t>finance</a:t>
            </a:r>
            <a:r>
              <a:rPr lang="en-US" sz="2000" b="0" spc="-50" dirty="0">
                <a:solidFill>
                  <a:srgbClr val="A48D7D"/>
                </a:solidFill>
                <a:cs typeface="Bookman Old Style"/>
              </a:rPr>
              <a:t> </a:t>
            </a:r>
            <a:r>
              <a:rPr lang="en-US" sz="2000" b="0" dirty="0">
                <a:solidFill>
                  <a:srgbClr val="A48D7D"/>
                </a:solidFill>
                <a:cs typeface="Bookman Old Style"/>
              </a:rPr>
              <a:t>assistance</a:t>
            </a:r>
            <a:r>
              <a:rPr lang="en-US" sz="2000" b="0" spc="-20" dirty="0">
                <a:solidFill>
                  <a:srgbClr val="A48D7D"/>
                </a:solidFill>
                <a:cs typeface="Bookman Old Style"/>
              </a:rPr>
              <a:t> </a:t>
            </a:r>
            <a:r>
              <a:rPr lang="en-US" sz="2000" b="0" spc="-20" dirty="0">
                <a:solidFill>
                  <a:srgbClr val="252525"/>
                </a:solidFill>
                <a:cs typeface="Bookman Old Style"/>
              </a:rPr>
              <a:t>that </a:t>
            </a:r>
            <a:r>
              <a:rPr lang="en-US" sz="2000" b="0" dirty="0">
                <a:solidFill>
                  <a:srgbClr val="252525"/>
                </a:solidFill>
                <a:cs typeface="Bookman Old Style"/>
              </a:rPr>
              <a:t>employs</a:t>
            </a:r>
            <a:r>
              <a:rPr lang="en-US" sz="2000" b="0" spc="-30" dirty="0">
                <a:solidFill>
                  <a:srgbClr val="252525"/>
                </a:solidFill>
                <a:cs typeface="Bookman Old Style"/>
              </a:rPr>
              <a:t> </a:t>
            </a:r>
            <a:r>
              <a:rPr lang="en-US" sz="2000" b="0" dirty="0">
                <a:solidFill>
                  <a:srgbClr val="252525"/>
                </a:solidFill>
                <a:cs typeface="Bookman Old Style"/>
              </a:rPr>
              <a:t>15</a:t>
            </a:r>
            <a:r>
              <a:rPr lang="en-US" sz="2000" b="0" spc="-45" dirty="0">
                <a:solidFill>
                  <a:srgbClr val="252525"/>
                </a:solidFill>
                <a:cs typeface="Bookman Old Style"/>
              </a:rPr>
              <a:t> </a:t>
            </a:r>
            <a:r>
              <a:rPr lang="en-US" sz="2000" b="0" dirty="0">
                <a:solidFill>
                  <a:srgbClr val="252525"/>
                </a:solidFill>
                <a:cs typeface="Bookman Old Style"/>
              </a:rPr>
              <a:t>or</a:t>
            </a:r>
            <a:r>
              <a:rPr lang="en-US" sz="2000" b="0" spc="-15" dirty="0">
                <a:solidFill>
                  <a:srgbClr val="252525"/>
                </a:solidFill>
                <a:cs typeface="Bookman Old Style"/>
              </a:rPr>
              <a:t> </a:t>
            </a:r>
            <a:r>
              <a:rPr lang="en-US" sz="2000" b="0" dirty="0">
                <a:solidFill>
                  <a:srgbClr val="252525"/>
                </a:solidFill>
                <a:cs typeface="Bookman Old Style"/>
              </a:rPr>
              <a:t>more</a:t>
            </a:r>
            <a:r>
              <a:rPr lang="en-US" sz="2000" b="0" spc="-10" dirty="0">
                <a:solidFill>
                  <a:srgbClr val="252525"/>
                </a:solidFill>
                <a:cs typeface="Bookman Old Style"/>
              </a:rPr>
              <a:t> </a:t>
            </a:r>
            <a:r>
              <a:rPr lang="en-US" sz="2000" b="0" dirty="0">
                <a:solidFill>
                  <a:srgbClr val="252525"/>
                </a:solidFill>
                <a:cs typeface="Bookman Old Style"/>
              </a:rPr>
              <a:t>people</a:t>
            </a:r>
            <a:r>
              <a:rPr lang="en-US" sz="2000" b="0" spc="-35" dirty="0">
                <a:solidFill>
                  <a:srgbClr val="252525"/>
                </a:solidFill>
                <a:cs typeface="Bookman Old Style"/>
              </a:rPr>
              <a:t> </a:t>
            </a:r>
            <a:r>
              <a:rPr lang="en-US" sz="2000" b="0" spc="-20" dirty="0">
                <a:solidFill>
                  <a:srgbClr val="A48D7D"/>
                </a:solidFill>
                <a:cs typeface="Bookman Old Style"/>
              </a:rPr>
              <a:t>must</a:t>
            </a:r>
            <a:r>
              <a:rPr lang="en-US" sz="2000" b="0" spc="-20" dirty="0">
                <a:solidFill>
                  <a:srgbClr val="FF3300"/>
                </a:solidFill>
                <a:cs typeface="Bookman Old Style"/>
              </a:rPr>
              <a:t> </a:t>
            </a:r>
            <a:r>
              <a:rPr lang="en-US" sz="2000" b="0" dirty="0">
                <a:solidFill>
                  <a:srgbClr val="252525"/>
                </a:solidFill>
                <a:cs typeface="Bookman Old Style"/>
              </a:rPr>
              <a:t>provide</a:t>
            </a:r>
            <a:r>
              <a:rPr lang="en-US" sz="2000" b="0" spc="-60" dirty="0">
                <a:solidFill>
                  <a:srgbClr val="252525"/>
                </a:solidFill>
                <a:cs typeface="Bookman Old Style"/>
              </a:rPr>
              <a:t> </a:t>
            </a:r>
            <a:r>
              <a:rPr lang="en-US" sz="2000" b="0" dirty="0">
                <a:solidFill>
                  <a:srgbClr val="252525"/>
                </a:solidFill>
                <a:cs typeface="Bookman Old Style"/>
              </a:rPr>
              <a:t>a</a:t>
            </a:r>
            <a:r>
              <a:rPr lang="en-US" sz="2000" b="0" spc="-20" dirty="0">
                <a:solidFill>
                  <a:srgbClr val="252525"/>
                </a:solidFill>
                <a:cs typeface="Bookman Old Style"/>
              </a:rPr>
              <a:t> </a:t>
            </a:r>
            <a:r>
              <a:rPr lang="en-US" sz="2000" b="0" dirty="0">
                <a:solidFill>
                  <a:srgbClr val="252525"/>
                </a:solidFill>
                <a:cs typeface="Bookman Old Style"/>
              </a:rPr>
              <a:t>notice</a:t>
            </a:r>
            <a:r>
              <a:rPr lang="en-US" sz="2000" b="0" spc="-30" dirty="0">
                <a:solidFill>
                  <a:srgbClr val="252525"/>
                </a:solidFill>
                <a:cs typeface="Bookman Old Style"/>
              </a:rPr>
              <a:t> </a:t>
            </a:r>
            <a:r>
              <a:rPr lang="en-US" sz="2000" b="0" dirty="0">
                <a:solidFill>
                  <a:srgbClr val="252525"/>
                </a:solidFill>
                <a:cs typeface="Bookman Old Style"/>
              </a:rPr>
              <a:t>stating</a:t>
            </a:r>
            <a:r>
              <a:rPr lang="en-US" sz="2000" b="0" spc="-5" dirty="0">
                <a:solidFill>
                  <a:srgbClr val="252525"/>
                </a:solidFill>
                <a:cs typeface="Bookman Old Style"/>
              </a:rPr>
              <a:t> </a:t>
            </a:r>
            <a:r>
              <a:rPr lang="en-US" sz="2000" b="0" dirty="0">
                <a:solidFill>
                  <a:srgbClr val="252525"/>
                </a:solidFill>
                <a:cs typeface="Bookman Old Style"/>
              </a:rPr>
              <a:t>that</a:t>
            </a:r>
            <a:r>
              <a:rPr lang="en-US" sz="2000" b="0" spc="-25" dirty="0">
                <a:solidFill>
                  <a:srgbClr val="252525"/>
                </a:solidFill>
                <a:cs typeface="Bookman Old Style"/>
              </a:rPr>
              <a:t> the </a:t>
            </a:r>
            <a:r>
              <a:rPr lang="en-US" sz="2000" b="0" dirty="0">
                <a:solidFill>
                  <a:srgbClr val="252525"/>
                </a:solidFill>
                <a:cs typeface="Bookman Old Style"/>
              </a:rPr>
              <a:t>recipient</a:t>
            </a:r>
            <a:r>
              <a:rPr lang="en-US" sz="2000" b="0" spc="-30" dirty="0">
                <a:solidFill>
                  <a:srgbClr val="252525"/>
                </a:solidFill>
                <a:cs typeface="Bookman Old Style"/>
              </a:rPr>
              <a:t> </a:t>
            </a:r>
            <a:r>
              <a:rPr lang="en-US" sz="2000" b="0" dirty="0">
                <a:solidFill>
                  <a:schemeClr val="accent4">
                    <a:lumMod val="50000"/>
                  </a:schemeClr>
                </a:solidFill>
                <a:cs typeface="Bookman Old Style"/>
              </a:rPr>
              <a:t>does</a:t>
            </a:r>
            <a:r>
              <a:rPr lang="en-US" sz="2000" b="0" spc="-50" dirty="0">
                <a:solidFill>
                  <a:schemeClr val="accent4">
                    <a:lumMod val="50000"/>
                  </a:schemeClr>
                </a:solidFill>
                <a:cs typeface="Bookman Old Style"/>
              </a:rPr>
              <a:t> </a:t>
            </a:r>
            <a:r>
              <a:rPr lang="en-US" sz="2000" b="0" dirty="0">
                <a:solidFill>
                  <a:schemeClr val="accent4">
                    <a:lumMod val="50000"/>
                  </a:schemeClr>
                </a:solidFill>
                <a:cs typeface="Bookman Old Style"/>
              </a:rPr>
              <a:t>not</a:t>
            </a:r>
            <a:r>
              <a:rPr lang="en-US" sz="2000" b="0" spc="-20" dirty="0">
                <a:solidFill>
                  <a:schemeClr val="accent4">
                    <a:lumMod val="50000"/>
                  </a:schemeClr>
                </a:solidFill>
                <a:cs typeface="Bookman Old Style"/>
              </a:rPr>
              <a:t> </a:t>
            </a:r>
            <a:r>
              <a:rPr lang="en-US" sz="2000" b="0" dirty="0">
                <a:solidFill>
                  <a:srgbClr val="252525"/>
                </a:solidFill>
                <a:cs typeface="Bookman Old Style"/>
              </a:rPr>
              <a:t>discriminate</a:t>
            </a:r>
            <a:r>
              <a:rPr lang="en-US" sz="2000" b="0" spc="-10" dirty="0">
                <a:solidFill>
                  <a:srgbClr val="252525"/>
                </a:solidFill>
                <a:cs typeface="Bookman Old Style"/>
              </a:rPr>
              <a:t> </a:t>
            </a:r>
            <a:r>
              <a:rPr lang="en-US" sz="2000" b="0" spc="-25" dirty="0">
                <a:solidFill>
                  <a:srgbClr val="252525"/>
                </a:solidFill>
                <a:cs typeface="Bookman Old Style"/>
              </a:rPr>
              <a:t>on </a:t>
            </a:r>
            <a:r>
              <a:rPr lang="en-US" sz="2000" b="0" dirty="0">
                <a:solidFill>
                  <a:srgbClr val="252525"/>
                </a:solidFill>
                <a:cs typeface="Bookman Old Style"/>
              </a:rPr>
              <a:t>the</a:t>
            </a:r>
            <a:r>
              <a:rPr lang="en-US" sz="2000" b="0" spc="-35" dirty="0">
                <a:solidFill>
                  <a:srgbClr val="252525"/>
                </a:solidFill>
                <a:cs typeface="Bookman Old Style"/>
              </a:rPr>
              <a:t> </a:t>
            </a:r>
            <a:r>
              <a:rPr lang="en-US" sz="2000" b="0" dirty="0">
                <a:solidFill>
                  <a:srgbClr val="252525"/>
                </a:solidFill>
                <a:cs typeface="Bookman Old Style"/>
              </a:rPr>
              <a:t>basis</a:t>
            </a:r>
            <a:r>
              <a:rPr lang="en-US" sz="2000" b="0" spc="-30" dirty="0">
                <a:solidFill>
                  <a:srgbClr val="252525"/>
                </a:solidFill>
                <a:cs typeface="Bookman Old Style"/>
              </a:rPr>
              <a:t> </a:t>
            </a:r>
            <a:r>
              <a:rPr lang="en-US" sz="2000" b="0" dirty="0">
                <a:solidFill>
                  <a:srgbClr val="252525"/>
                </a:solidFill>
                <a:cs typeface="Bookman Old Style"/>
              </a:rPr>
              <a:t>of</a:t>
            </a:r>
            <a:r>
              <a:rPr lang="en-US" sz="2000" b="0" spc="-35" dirty="0">
                <a:solidFill>
                  <a:srgbClr val="252525"/>
                </a:solidFill>
                <a:cs typeface="Bookman Old Style"/>
              </a:rPr>
              <a:t> </a:t>
            </a:r>
            <a:r>
              <a:rPr lang="en-US" sz="2000" b="0" dirty="0">
                <a:solidFill>
                  <a:srgbClr val="252525"/>
                </a:solidFill>
                <a:cs typeface="Bookman Old Style"/>
              </a:rPr>
              <a:t>disability</a:t>
            </a:r>
            <a:r>
              <a:rPr lang="en-US" sz="2000" b="0" spc="-25" dirty="0">
                <a:solidFill>
                  <a:srgbClr val="252525"/>
                </a:solidFill>
                <a:cs typeface="Bookman Old Style"/>
              </a:rPr>
              <a:t> </a:t>
            </a:r>
            <a:r>
              <a:rPr lang="en-US" sz="2000" b="0" dirty="0">
                <a:solidFill>
                  <a:srgbClr val="252525"/>
                </a:solidFill>
                <a:cs typeface="Bookman Old Style"/>
              </a:rPr>
              <a:t>in</a:t>
            </a:r>
            <a:r>
              <a:rPr lang="en-US" sz="2000" b="0" spc="-15" dirty="0">
                <a:solidFill>
                  <a:srgbClr val="252525"/>
                </a:solidFill>
                <a:cs typeface="Bookman Old Style"/>
              </a:rPr>
              <a:t> </a:t>
            </a:r>
            <a:r>
              <a:rPr lang="en-US" sz="2000" b="0" spc="-10" dirty="0">
                <a:solidFill>
                  <a:srgbClr val="252525"/>
                </a:solidFill>
                <a:cs typeface="Bookman Old Style"/>
              </a:rPr>
              <a:t>admission </a:t>
            </a:r>
            <a:r>
              <a:rPr lang="en-US" sz="2000" b="0" dirty="0">
                <a:solidFill>
                  <a:srgbClr val="252525"/>
                </a:solidFill>
                <a:cs typeface="Bookman Old Style"/>
              </a:rPr>
              <a:t>or</a:t>
            </a:r>
            <a:r>
              <a:rPr lang="en-US" sz="2000" b="0" spc="-20" dirty="0">
                <a:solidFill>
                  <a:srgbClr val="252525"/>
                </a:solidFill>
                <a:cs typeface="Bookman Old Style"/>
              </a:rPr>
              <a:t> </a:t>
            </a:r>
            <a:r>
              <a:rPr lang="en-US" sz="2000" b="0" dirty="0">
                <a:solidFill>
                  <a:srgbClr val="252525"/>
                </a:solidFill>
                <a:cs typeface="Bookman Old Style"/>
              </a:rPr>
              <a:t>access</a:t>
            </a:r>
            <a:r>
              <a:rPr lang="en-US" sz="2000" b="0" spc="-55" dirty="0">
                <a:solidFill>
                  <a:srgbClr val="252525"/>
                </a:solidFill>
                <a:cs typeface="Bookman Old Style"/>
              </a:rPr>
              <a:t> </a:t>
            </a:r>
            <a:r>
              <a:rPr lang="en-US" sz="2000" b="0" dirty="0">
                <a:solidFill>
                  <a:srgbClr val="252525"/>
                </a:solidFill>
                <a:cs typeface="Bookman Old Style"/>
              </a:rPr>
              <a:t>to,</a:t>
            </a:r>
            <a:r>
              <a:rPr lang="en-US" sz="2000" b="0" spc="-20" dirty="0">
                <a:solidFill>
                  <a:srgbClr val="252525"/>
                </a:solidFill>
                <a:cs typeface="Bookman Old Style"/>
              </a:rPr>
              <a:t> </a:t>
            </a:r>
            <a:r>
              <a:rPr lang="en-US" sz="2000" b="0" dirty="0">
                <a:solidFill>
                  <a:srgbClr val="252525"/>
                </a:solidFill>
                <a:cs typeface="Bookman Old Style"/>
              </a:rPr>
              <a:t>or</a:t>
            </a:r>
            <a:r>
              <a:rPr lang="en-US" sz="2000" b="0" spc="-30" dirty="0">
                <a:solidFill>
                  <a:srgbClr val="252525"/>
                </a:solidFill>
                <a:cs typeface="Bookman Old Style"/>
              </a:rPr>
              <a:t> </a:t>
            </a:r>
            <a:r>
              <a:rPr lang="en-US" sz="2000" b="0" dirty="0">
                <a:solidFill>
                  <a:srgbClr val="252525"/>
                </a:solidFill>
                <a:cs typeface="Bookman Old Style"/>
              </a:rPr>
              <a:t>treatment,</a:t>
            </a:r>
            <a:r>
              <a:rPr lang="en-US" sz="2000" b="0" spc="5" dirty="0">
                <a:solidFill>
                  <a:srgbClr val="252525"/>
                </a:solidFill>
                <a:cs typeface="Bookman Old Style"/>
              </a:rPr>
              <a:t> </a:t>
            </a:r>
            <a:r>
              <a:rPr lang="en-US" sz="2000" b="0" spc="-25" dirty="0">
                <a:solidFill>
                  <a:srgbClr val="252525"/>
                </a:solidFill>
                <a:cs typeface="Bookman Old Style"/>
              </a:rPr>
              <a:t>or </a:t>
            </a:r>
            <a:r>
              <a:rPr lang="en-US" sz="2000" b="0" dirty="0">
                <a:solidFill>
                  <a:srgbClr val="252525"/>
                </a:solidFill>
                <a:cs typeface="Bookman Old Style"/>
              </a:rPr>
              <a:t>employment</a:t>
            </a:r>
            <a:r>
              <a:rPr lang="en-US" sz="2000" b="0" spc="-40" dirty="0">
                <a:solidFill>
                  <a:srgbClr val="252525"/>
                </a:solidFill>
                <a:cs typeface="Bookman Old Style"/>
              </a:rPr>
              <a:t> </a:t>
            </a:r>
            <a:r>
              <a:rPr lang="en-US" sz="2000" b="0" dirty="0">
                <a:solidFill>
                  <a:srgbClr val="252525"/>
                </a:solidFill>
                <a:cs typeface="Bookman Old Style"/>
              </a:rPr>
              <a:t>in,</a:t>
            </a:r>
            <a:r>
              <a:rPr lang="en-US" sz="2000" b="0" spc="-35" dirty="0">
                <a:solidFill>
                  <a:srgbClr val="252525"/>
                </a:solidFill>
                <a:cs typeface="Bookman Old Style"/>
              </a:rPr>
              <a:t> </a:t>
            </a:r>
            <a:r>
              <a:rPr lang="en-US" sz="2000" b="0" dirty="0">
                <a:solidFill>
                  <a:srgbClr val="252525"/>
                </a:solidFill>
                <a:cs typeface="Bookman Old Style"/>
              </a:rPr>
              <a:t>its</a:t>
            </a:r>
            <a:r>
              <a:rPr lang="en-US" sz="2000" b="0" spc="-10" dirty="0">
                <a:solidFill>
                  <a:srgbClr val="252525"/>
                </a:solidFill>
                <a:cs typeface="Bookman Old Style"/>
              </a:rPr>
              <a:t> </a:t>
            </a:r>
            <a:r>
              <a:rPr lang="en-US" sz="2000" b="0" dirty="0">
                <a:solidFill>
                  <a:srgbClr val="252525"/>
                </a:solidFill>
                <a:cs typeface="Bookman Old Style"/>
              </a:rPr>
              <a:t>programs</a:t>
            </a:r>
            <a:r>
              <a:rPr lang="en-US" sz="2000" b="0" spc="-30" dirty="0">
                <a:solidFill>
                  <a:srgbClr val="252525"/>
                </a:solidFill>
                <a:cs typeface="Bookman Old Style"/>
              </a:rPr>
              <a:t> </a:t>
            </a:r>
            <a:r>
              <a:rPr lang="en-US" sz="2000" b="0" spc="-25" dirty="0">
                <a:solidFill>
                  <a:srgbClr val="252525"/>
                </a:solidFill>
                <a:cs typeface="Bookman Old Style"/>
              </a:rPr>
              <a:t>and </a:t>
            </a:r>
            <a:r>
              <a:rPr lang="en-US" sz="2000" b="0" dirty="0">
                <a:solidFill>
                  <a:srgbClr val="252525"/>
                </a:solidFill>
                <a:cs typeface="Bookman Old Style"/>
              </a:rPr>
              <a:t>activities</a:t>
            </a:r>
            <a:r>
              <a:rPr lang="en-US" sz="2000" b="0" spc="-25" dirty="0">
                <a:solidFill>
                  <a:srgbClr val="252525"/>
                </a:solidFill>
                <a:cs typeface="Bookman Old Style"/>
              </a:rPr>
              <a:t> </a:t>
            </a:r>
            <a:r>
              <a:rPr lang="en-US" sz="2000" b="0" dirty="0">
                <a:solidFill>
                  <a:srgbClr val="252525"/>
                </a:solidFill>
                <a:cs typeface="Bookman Old Style"/>
              </a:rPr>
              <a:t>{34C.F.R.</a:t>
            </a:r>
            <a:r>
              <a:rPr lang="en-US" sz="2000" b="0" spc="-55" dirty="0">
                <a:solidFill>
                  <a:srgbClr val="252525"/>
                </a:solidFill>
                <a:cs typeface="Bookman Old Style"/>
              </a:rPr>
              <a:t> </a:t>
            </a:r>
            <a:r>
              <a:rPr lang="en-US" sz="2000" spc="-10" dirty="0">
                <a:solidFill>
                  <a:srgbClr val="252525"/>
                </a:solidFill>
                <a:cs typeface="Times New Roman"/>
              </a:rPr>
              <a:t>§</a:t>
            </a:r>
            <a:r>
              <a:rPr lang="en-US" sz="2000" b="0" spc="-10" dirty="0">
                <a:solidFill>
                  <a:srgbClr val="252525"/>
                </a:solidFill>
                <a:cs typeface="Bookman Old Style"/>
              </a:rPr>
              <a:t>104.8(a)}</a:t>
            </a:r>
          </a:p>
          <a:p>
            <a:pPr marL="299085" marR="244475" algn="l">
              <a:lnSpc>
                <a:spcPct val="100000"/>
              </a:lnSpc>
              <a:spcBef>
                <a:spcPts val="270"/>
              </a:spcBef>
            </a:pPr>
            <a:endParaRPr lang="en-US" sz="2000" b="0" spc="-10" dirty="0">
              <a:solidFill>
                <a:srgbClr val="252525"/>
              </a:solidFill>
              <a:cs typeface="Bookman Old Style"/>
            </a:endParaRPr>
          </a:p>
          <a:p>
            <a:pPr marL="584835" marR="244475" indent="-285750" algn="l">
              <a:lnSpc>
                <a:spcPct val="100000"/>
              </a:lnSpc>
              <a:spcBef>
                <a:spcPts val="270"/>
              </a:spcBef>
              <a:buClr>
                <a:srgbClr val="A48D7D"/>
              </a:buClr>
              <a:buFont typeface="Arial" panose="020B0604020202020204" pitchFamily="34" charset="0"/>
              <a:buChar char="•"/>
            </a:pPr>
            <a:r>
              <a:rPr lang="en-US" sz="2000" b="0" dirty="0">
                <a:solidFill>
                  <a:srgbClr val="252525"/>
                </a:solidFill>
                <a:cs typeface="Bookman Old Style"/>
              </a:rPr>
              <a:t>The</a:t>
            </a:r>
            <a:r>
              <a:rPr lang="en-US" sz="2000" b="0" spc="-35" dirty="0">
                <a:solidFill>
                  <a:srgbClr val="252525"/>
                </a:solidFill>
                <a:cs typeface="Bookman Old Style"/>
              </a:rPr>
              <a:t> </a:t>
            </a:r>
            <a:r>
              <a:rPr lang="en-US" sz="2000" b="0" dirty="0">
                <a:solidFill>
                  <a:srgbClr val="252525"/>
                </a:solidFill>
                <a:cs typeface="Bookman Old Style"/>
              </a:rPr>
              <a:t>school</a:t>
            </a:r>
            <a:r>
              <a:rPr lang="en-US" sz="2000" b="0" spc="-40" dirty="0">
                <a:solidFill>
                  <a:srgbClr val="252525"/>
                </a:solidFill>
                <a:cs typeface="Bookman Old Style"/>
              </a:rPr>
              <a:t> </a:t>
            </a:r>
            <a:r>
              <a:rPr lang="en-US" sz="2000" b="0" dirty="0">
                <a:solidFill>
                  <a:srgbClr val="252525"/>
                </a:solidFill>
                <a:cs typeface="Bookman Old Style"/>
              </a:rPr>
              <a:t>system</a:t>
            </a:r>
            <a:r>
              <a:rPr lang="en-US" sz="2000" b="0" spc="-20" dirty="0">
                <a:solidFill>
                  <a:srgbClr val="252525"/>
                </a:solidFill>
                <a:cs typeface="Bookman Old Style"/>
              </a:rPr>
              <a:t> </a:t>
            </a:r>
            <a:r>
              <a:rPr lang="en-US" sz="2000" b="0" dirty="0">
                <a:solidFill>
                  <a:srgbClr val="A48D7D"/>
                </a:solidFill>
                <a:cs typeface="Bookman Old Style"/>
              </a:rPr>
              <a:t>must</a:t>
            </a:r>
            <a:r>
              <a:rPr lang="en-US" sz="2000" b="0" dirty="0">
                <a:solidFill>
                  <a:srgbClr val="FF3300"/>
                </a:solidFill>
                <a:cs typeface="Bookman Old Style"/>
              </a:rPr>
              <a:t> </a:t>
            </a:r>
            <a:r>
              <a:rPr lang="en-US" sz="2000" b="0" dirty="0">
                <a:solidFill>
                  <a:srgbClr val="252525"/>
                </a:solidFill>
                <a:cs typeface="Bookman Old Style"/>
              </a:rPr>
              <a:t>provide</a:t>
            </a:r>
            <a:r>
              <a:rPr lang="en-US" sz="2000" b="0" spc="-45" dirty="0">
                <a:solidFill>
                  <a:srgbClr val="252525"/>
                </a:solidFill>
                <a:cs typeface="Bookman Old Style"/>
              </a:rPr>
              <a:t> </a:t>
            </a:r>
            <a:r>
              <a:rPr lang="en-US" sz="2000" b="0" spc="-25" dirty="0">
                <a:solidFill>
                  <a:srgbClr val="252525"/>
                </a:solidFill>
                <a:cs typeface="Bookman Old Style"/>
              </a:rPr>
              <a:t>the </a:t>
            </a:r>
            <a:r>
              <a:rPr lang="en-US" sz="2000" b="0" dirty="0">
                <a:solidFill>
                  <a:srgbClr val="252525"/>
                </a:solidFill>
                <a:cs typeface="Bookman Old Style"/>
              </a:rPr>
              <a:t>ADA</a:t>
            </a:r>
            <a:r>
              <a:rPr lang="en-US" sz="2000" b="0" spc="-25" dirty="0">
                <a:solidFill>
                  <a:srgbClr val="252525"/>
                </a:solidFill>
                <a:cs typeface="Bookman Old Style"/>
              </a:rPr>
              <a:t> </a:t>
            </a:r>
            <a:r>
              <a:rPr lang="en-US" sz="2000" b="0" dirty="0">
                <a:solidFill>
                  <a:srgbClr val="252525"/>
                </a:solidFill>
                <a:cs typeface="Bookman Old Style"/>
              </a:rPr>
              <a:t>coordinator’</a:t>
            </a:r>
            <a:r>
              <a:rPr lang="en-US" sz="2000" b="0" spc="-40" dirty="0">
                <a:solidFill>
                  <a:srgbClr val="252525"/>
                </a:solidFill>
                <a:cs typeface="Bookman Old Style"/>
              </a:rPr>
              <a:t> </a:t>
            </a:r>
            <a:r>
              <a:rPr lang="en-US" sz="2000" b="0" dirty="0">
                <a:solidFill>
                  <a:srgbClr val="252525"/>
                </a:solidFill>
                <a:cs typeface="Bookman Old Style"/>
              </a:rPr>
              <a:t>name,</a:t>
            </a:r>
            <a:r>
              <a:rPr lang="en-US" sz="2000" b="0" spc="-30" dirty="0">
                <a:solidFill>
                  <a:srgbClr val="252525"/>
                </a:solidFill>
                <a:cs typeface="Bookman Old Style"/>
              </a:rPr>
              <a:t> email address, physical </a:t>
            </a:r>
            <a:r>
              <a:rPr lang="en-US" sz="2000" b="0" spc="-10" dirty="0">
                <a:solidFill>
                  <a:srgbClr val="252525"/>
                </a:solidFill>
                <a:cs typeface="Bookman Old Style"/>
              </a:rPr>
              <a:t>address, </a:t>
            </a:r>
            <a:r>
              <a:rPr lang="en-US" sz="2000" b="0" dirty="0">
                <a:solidFill>
                  <a:srgbClr val="252525"/>
                </a:solidFill>
                <a:cs typeface="Bookman Old Style"/>
              </a:rPr>
              <a:t>and</a:t>
            </a:r>
            <a:r>
              <a:rPr lang="en-US" sz="2000" b="0" spc="-45" dirty="0">
                <a:solidFill>
                  <a:srgbClr val="252525"/>
                </a:solidFill>
                <a:cs typeface="Bookman Old Style"/>
              </a:rPr>
              <a:t> </a:t>
            </a:r>
            <a:r>
              <a:rPr lang="en-US" sz="2000" b="0" dirty="0">
                <a:solidFill>
                  <a:srgbClr val="252525"/>
                </a:solidFill>
                <a:cs typeface="Bookman Old Style"/>
              </a:rPr>
              <a:t>telephone</a:t>
            </a:r>
            <a:r>
              <a:rPr lang="en-US" sz="2000" b="0" spc="-50" dirty="0">
                <a:solidFill>
                  <a:srgbClr val="252525"/>
                </a:solidFill>
                <a:cs typeface="Bookman Old Style"/>
              </a:rPr>
              <a:t> </a:t>
            </a:r>
            <a:r>
              <a:rPr lang="en-US" sz="2000" b="0" spc="-10" dirty="0">
                <a:solidFill>
                  <a:srgbClr val="252525"/>
                </a:solidFill>
                <a:cs typeface="Bookman Old Style"/>
              </a:rPr>
              <a:t>number.</a:t>
            </a:r>
          </a:p>
          <a:p>
            <a:pPr marL="299085" marR="244475" algn="l">
              <a:lnSpc>
                <a:spcPct val="100000"/>
              </a:lnSpc>
              <a:spcBef>
                <a:spcPts val="270"/>
              </a:spcBef>
            </a:pPr>
            <a:endParaRPr lang="en-US" sz="2000" b="0" spc="-10" dirty="0">
              <a:solidFill>
                <a:srgbClr val="252525"/>
              </a:solidFill>
              <a:cs typeface="Bookman Old Style"/>
            </a:endParaRPr>
          </a:p>
          <a:p>
            <a:pPr marL="584835" marR="244475" indent="-285750" algn="l">
              <a:lnSpc>
                <a:spcPct val="100000"/>
              </a:lnSpc>
              <a:spcBef>
                <a:spcPts val="270"/>
              </a:spcBef>
              <a:buClr>
                <a:srgbClr val="A48D7D"/>
              </a:buClr>
              <a:buFont typeface="Arial" panose="020B0604020202020204" pitchFamily="34" charset="0"/>
              <a:buChar char="•"/>
            </a:pPr>
            <a:r>
              <a:rPr lang="en-US" sz="2000" b="0" dirty="0">
                <a:solidFill>
                  <a:srgbClr val="252525"/>
                </a:solidFill>
                <a:cs typeface="Bookman Old Style"/>
              </a:rPr>
              <a:t>Use</a:t>
            </a:r>
            <a:r>
              <a:rPr lang="en-US" sz="2000" b="0" spc="-15" dirty="0">
                <a:solidFill>
                  <a:srgbClr val="252525"/>
                </a:solidFill>
                <a:cs typeface="Bookman Old Style"/>
              </a:rPr>
              <a:t> </a:t>
            </a:r>
            <a:r>
              <a:rPr lang="en-US" sz="2000" b="0" dirty="0">
                <a:solidFill>
                  <a:srgbClr val="252525"/>
                </a:solidFill>
                <a:cs typeface="Bookman Old Style"/>
              </a:rPr>
              <a:t>some</a:t>
            </a:r>
            <a:r>
              <a:rPr lang="en-US" sz="2000" b="0" spc="-30" dirty="0">
                <a:solidFill>
                  <a:srgbClr val="252525"/>
                </a:solidFill>
                <a:cs typeface="Bookman Old Style"/>
              </a:rPr>
              <a:t> </a:t>
            </a:r>
            <a:r>
              <a:rPr lang="en-US" sz="2000" b="0" dirty="0">
                <a:solidFill>
                  <a:srgbClr val="252525"/>
                </a:solidFill>
                <a:cs typeface="Bookman Old Style"/>
              </a:rPr>
              <a:t>form</a:t>
            </a:r>
            <a:r>
              <a:rPr lang="en-US" sz="2000" b="0" spc="-25" dirty="0">
                <a:solidFill>
                  <a:srgbClr val="252525"/>
                </a:solidFill>
                <a:cs typeface="Bookman Old Style"/>
              </a:rPr>
              <a:t> </a:t>
            </a:r>
            <a:r>
              <a:rPr lang="en-US" sz="2000" b="0" dirty="0">
                <a:solidFill>
                  <a:srgbClr val="252525"/>
                </a:solidFill>
                <a:cs typeface="Bookman Old Style"/>
              </a:rPr>
              <a:t>of</a:t>
            </a:r>
            <a:r>
              <a:rPr lang="en-US" sz="2000" b="0" spc="-30" dirty="0">
                <a:solidFill>
                  <a:srgbClr val="252525"/>
                </a:solidFill>
                <a:cs typeface="Bookman Old Style"/>
              </a:rPr>
              <a:t> </a:t>
            </a:r>
            <a:r>
              <a:rPr lang="en-US" sz="2000" b="0" dirty="0">
                <a:solidFill>
                  <a:srgbClr val="252525"/>
                </a:solidFill>
                <a:cs typeface="Bookman Old Style"/>
              </a:rPr>
              <a:t>public</a:t>
            </a:r>
            <a:r>
              <a:rPr lang="en-US" sz="2000" b="0" spc="-30" dirty="0">
                <a:solidFill>
                  <a:srgbClr val="252525"/>
                </a:solidFill>
                <a:cs typeface="Bookman Old Style"/>
              </a:rPr>
              <a:t> </a:t>
            </a:r>
            <a:r>
              <a:rPr lang="en-US" sz="2000" b="0" dirty="0">
                <a:solidFill>
                  <a:srgbClr val="252525"/>
                </a:solidFill>
                <a:cs typeface="Bookman Old Style"/>
              </a:rPr>
              <a:t>notice</a:t>
            </a:r>
            <a:r>
              <a:rPr lang="en-US" sz="2000" b="0" spc="-25" dirty="0">
                <a:solidFill>
                  <a:srgbClr val="252525"/>
                </a:solidFill>
                <a:cs typeface="Bookman Old Style"/>
              </a:rPr>
              <a:t> to </a:t>
            </a:r>
            <a:r>
              <a:rPr lang="en-US" sz="2000" b="0" dirty="0">
                <a:solidFill>
                  <a:srgbClr val="252525"/>
                </a:solidFill>
                <a:cs typeface="Bookman Old Style"/>
              </a:rPr>
              <a:t>inform</a:t>
            </a:r>
            <a:r>
              <a:rPr lang="en-US" sz="2000" b="0" spc="-25" dirty="0">
                <a:solidFill>
                  <a:srgbClr val="252525"/>
                </a:solidFill>
                <a:cs typeface="Bookman Old Style"/>
              </a:rPr>
              <a:t> </a:t>
            </a:r>
            <a:r>
              <a:rPr lang="en-US" sz="2000" b="0" dirty="0">
                <a:solidFill>
                  <a:srgbClr val="252525"/>
                </a:solidFill>
                <a:cs typeface="Bookman Old Style"/>
              </a:rPr>
              <a:t>the</a:t>
            </a:r>
            <a:r>
              <a:rPr lang="en-US" sz="2000" b="0" spc="-20" dirty="0">
                <a:solidFill>
                  <a:srgbClr val="252525"/>
                </a:solidFill>
                <a:cs typeface="Bookman Old Style"/>
              </a:rPr>
              <a:t> </a:t>
            </a:r>
            <a:r>
              <a:rPr lang="en-US" sz="2000" b="0" spc="-10" dirty="0">
                <a:solidFill>
                  <a:srgbClr val="252525"/>
                </a:solidFill>
                <a:cs typeface="Bookman Old Style"/>
              </a:rPr>
              <a:t>public:</a:t>
            </a:r>
            <a:endParaRPr lang="en-US" sz="2000" dirty="0">
              <a:cs typeface="Bookman Old Style"/>
            </a:endParaRPr>
          </a:p>
          <a:p>
            <a:pPr marL="756285" marR="231775" lvl="1" indent="-287020" algn="l">
              <a:lnSpc>
                <a:spcPct val="100000"/>
              </a:lnSpc>
              <a:spcBef>
                <a:spcPts val="960"/>
              </a:spcBef>
              <a:buClr>
                <a:srgbClr val="A48D7D"/>
              </a:buClr>
              <a:buSzPct val="113333"/>
              <a:buFont typeface="Wingdings" panose="05000000000000000000" pitchFamily="2" charset="2"/>
              <a:buChar char="Ø"/>
              <a:tabLst>
                <a:tab pos="756285" algn="l"/>
                <a:tab pos="756920" algn="l"/>
              </a:tabLst>
            </a:pPr>
            <a:r>
              <a:rPr lang="en-US" b="0" dirty="0">
                <a:solidFill>
                  <a:srgbClr val="252525"/>
                </a:solidFill>
                <a:cs typeface="Bookman Old Style"/>
              </a:rPr>
              <a:t>Post</a:t>
            </a:r>
            <a:r>
              <a:rPr lang="en-US" b="0" spc="-45" dirty="0">
                <a:solidFill>
                  <a:srgbClr val="252525"/>
                </a:solidFill>
                <a:cs typeface="Bookman Old Style"/>
              </a:rPr>
              <a:t> </a:t>
            </a:r>
            <a:r>
              <a:rPr lang="en-US" b="0" dirty="0">
                <a:solidFill>
                  <a:srgbClr val="252525"/>
                </a:solidFill>
                <a:cs typeface="Bookman Old Style"/>
              </a:rPr>
              <a:t>in</a:t>
            </a:r>
            <a:r>
              <a:rPr lang="en-US" b="0" spc="-35" dirty="0">
                <a:solidFill>
                  <a:srgbClr val="252525"/>
                </a:solidFill>
                <a:cs typeface="Bookman Old Style"/>
              </a:rPr>
              <a:t> </a:t>
            </a:r>
            <a:r>
              <a:rPr lang="en-US" b="0" dirty="0">
                <a:solidFill>
                  <a:srgbClr val="252525"/>
                </a:solidFill>
                <a:cs typeface="Bookman Old Style"/>
              </a:rPr>
              <a:t>visible</a:t>
            </a:r>
            <a:r>
              <a:rPr lang="en-US" b="0" spc="-40" dirty="0">
                <a:solidFill>
                  <a:srgbClr val="252525"/>
                </a:solidFill>
                <a:cs typeface="Bookman Old Style"/>
              </a:rPr>
              <a:t> </a:t>
            </a:r>
            <a:r>
              <a:rPr lang="en-US" b="0" dirty="0">
                <a:solidFill>
                  <a:srgbClr val="252525"/>
                </a:solidFill>
                <a:cs typeface="Bookman Old Style"/>
              </a:rPr>
              <a:t>locations</a:t>
            </a:r>
            <a:r>
              <a:rPr lang="en-US" b="0" spc="-20" dirty="0">
                <a:solidFill>
                  <a:srgbClr val="252525"/>
                </a:solidFill>
                <a:cs typeface="Bookman Old Style"/>
              </a:rPr>
              <a:t> </a:t>
            </a:r>
            <a:r>
              <a:rPr lang="en-US" b="0" spc="-25" dirty="0">
                <a:solidFill>
                  <a:srgbClr val="252525"/>
                </a:solidFill>
                <a:cs typeface="Bookman Old Style"/>
              </a:rPr>
              <a:t>in </a:t>
            </a:r>
            <a:r>
              <a:rPr lang="en-US" b="0" dirty="0">
                <a:solidFill>
                  <a:srgbClr val="252525"/>
                </a:solidFill>
                <a:cs typeface="Bookman Old Style"/>
              </a:rPr>
              <a:t>school</a:t>
            </a:r>
            <a:r>
              <a:rPr lang="en-US" b="0" spc="-55" dirty="0">
                <a:solidFill>
                  <a:srgbClr val="252525"/>
                </a:solidFill>
                <a:cs typeface="Bookman Old Style"/>
              </a:rPr>
              <a:t> </a:t>
            </a:r>
            <a:r>
              <a:rPr lang="en-US" b="0" dirty="0">
                <a:solidFill>
                  <a:srgbClr val="252525"/>
                </a:solidFill>
                <a:cs typeface="Bookman Old Style"/>
              </a:rPr>
              <a:t>buildings,</a:t>
            </a:r>
            <a:r>
              <a:rPr lang="en-US" b="0" spc="-50" dirty="0">
                <a:solidFill>
                  <a:srgbClr val="252525"/>
                </a:solidFill>
                <a:cs typeface="Bookman Old Style"/>
              </a:rPr>
              <a:t> </a:t>
            </a:r>
            <a:r>
              <a:rPr lang="en-US" b="0" spc="-20" dirty="0">
                <a:solidFill>
                  <a:srgbClr val="252525"/>
                </a:solidFill>
                <a:cs typeface="Bookman Old Style"/>
              </a:rPr>
              <a:t>local </a:t>
            </a:r>
            <a:r>
              <a:rPr lang="en-US" b="0" dirty="0">
                <a:solidFill>
                  <a:srgbClr val="252525"/>
                </a:solidFill>
                <a:cs typeface="Bookman Old Style"/>
              </a:rPr>
              <a:t>newspaper,</a:t>
            </a:r>
            <a:r>
              <a:rPr lang="en-US" b="0" spc="-85" dirty="0">
                <a:solidFill>
                  <a:srgbClr val="252525"/>
                </a:solidFill>
                <a:cs typeface="Bookman Old Style"/>
              </a:rPr>
              <a:t> </a:t>
            </a:r>
            <a:r>
              <a:rPr lang="en-US" b="0" spc="-20" dirty="0">
                <a:solidFill>
                  <a:srgbClr val="252525"/>
                </a:solidFill>
                <a:cs typeface="Bookman Old Style"/>
              </a:rPr>
              <a:t>etc.</a:t>
            </a:r>
            <a:endParaRPr lang="en-US" dirty="0">
              <a:cs typeface="Bookman Old Style"/>
            </a:endParaRPr>
          </a:p>
          <a:p>
            <a:pPr marL="299085" marR="244475" algn="l">
              <a:lnSpc>
                <a:spcPct val="70000"/>
              </a:lnSpc>
              <a:spcBef>
                <a:spcPts val="270"/>
              </a:spcBef>
            </a:pPr>
            <a:endParaRPr lang="en-US" sz="1800" dirty="0">
              <a:cs typeface="Bookman Old Style"/>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B2630213-006F-7600-56E7-09D8D132555E}"/>
              </a:ext>
            </a:extLst>
          </p:cNvPr>
          <p:cNvCxnSpPr/>
          <p:nvPr/>
        </p:nvCxnSpPr>
        <p:spPr>
          <a:xfrm flipV="1">
            <a:off x="988745" y="1711663"/>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268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1028" name="Picture 4" descr="A+ grade text graphic 554137 Vector Art at Vecteezy"/>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sharpenSoften amount="-5000"/>
                    </a14:imgEffect>
                    <a14:imgEffect>
                      <a14:brightnessContrast bright="79000" contrast="-3000"/>
                    </a14:imgEffect>
                  </a14:imgLayer>
                </a14:imgProps>
              </a:ext>
              <a:ext uri="{28A0092B-C50C-407E-A947-70E740481C1C}">
                <a14:useLocalDpi xmlns:a14="http://schemas.microsoft.com/office/drawing/2010/main" val="0"/>
              </a:ext>
            </a:extLst>
          </a:blip>
          <a:srcRect/>
          <a:stretch>
            <a:fillRect/>
          </a:stretch>
        </p:blipFill>
        <p:spPr bwMode="auto">
          <a:xfrm>
            <a:off x="8617059" y="576351"/>
            <a:ext cx="3233649" cy="323364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990009"/>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IDEA</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2096655"/>
            <a:ext cx="10214511" cy="37471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indent="-287020" algn="l">
              <a:lnSpc>
                <a:spcPct val="100000"/>
              </a:lnSpc>
              <a:spcBef>
                <a:spcPts val="100"/>
              </a:spcBef>
              <a:buClr>
                <a:srgbClr val="A48D7D"/>
              </a:buClr>
              <a:buSzPct val="113888"/>
              <a:buFont typeface="Arial" panose="020B0604020202020204" pitchFamily="34" charset="0"/>
              <a:buChar char="•"/>
              <a:tabLst>
                <a:tab pos="299085" algn="l"/>
                <a:tab pos="299720" algn="l"/>
              </a:tabLst>
            </a:pPr>
            <a:r>
              <a:rPr lang="en-US" sz="1800" b="0" dirty="0">
                <a:solidFill>
                  <a:srgbClr val="252525"/>
                </a:solidFill>
                <a:cs typeface="Bookman Old Style"/>
              </a:rPr>
              <a:t>The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Individuals</a:t>
            </a:r>
            <a:r>
              <a:rPr lang="en-US" sz="1800" b="0" u="sng" spc="-50"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with</a:t>
            </a:r>
            <a:r>
              <a:rPr lang="en-US" sz="1800" b="0" u="sng" spc="-10"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Disabilities</a:t>
            </a:r>
            <a:r>
              <a:rPr lang="en-US" sz="1800" b="0" u="sng" spc="-35"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Education</a:t>
            </a:r>
            <a:r>
              <a:rPr lang="en-US" sz="1800" b="0" u="sng" spc="10"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5">
                  <a:extLst>
                    <a:ext uri="{A12FA001-AC4F-418D-AE19-62706E023703}">
                      <ahyp:hlinkClr xmlns:ahyp="http://schemas.microsoft.com/office/drawing/2018/hyperlinkcolor" val="tx"/>
                    </a:ext>
                  </a:extLst>
                </a:hlinkClick>
              </a:rPr>
              <a:t>Act</a:t>
            </a:r>
            <a:r>
              <a:rPr lang="en-US" sz="1800" b="0" spc="5" dirty="0">
                <a:solidFill>
                  <a:srgbClr val="A48D7D"/>
                </a:solidFill>
                <a:cs typeface="Bookman Old Style"/>
              </a:rPr>
              <a:t> </a:t>
            </a:r>
            <a:r>
              <a:rPr lang="en-US" sz="1800" b="0" dirty="0">
                <a:solidFill>
                  <a:srgbClr val="252525"/>
                </a:solidFill>
                <a:cs typeface="Bookman Old Style"/>
              </a:rPr>
              <a:t>includes</a:t>
            </a:r>
            <a:r>
              <a:rPr lang="en-US" sz="1800" b="0" spc="-15" dirty="0">
                <a:solidFill>
                  <a:srgbClr val="252525"/>
                </a:solidFill>
                <a:cs typeface="Bookman Old Style"/>
              </a:rPr>
              <a:t> </a:t>
            </a:r>
            <a:r>
              <a:rPr lang="en-US" sz="1800" b="0" spc="-25" dirty="0">
                <a:solidFill>
                  <a:srgbClr val="252525"/>
                </a:solidFill>
                <a:cs typeface="Bookman Old Style"/>
              </a:rPr>
              <a:t>the </a:t>
            </a:r>
            <a:r>
              <a:rPr lang="en-US" sz="1800" b="0" dirty="0">
                <a:solidFill>
                  <a:srgbClr val="252525"/>
                </a:solidFill>
                <a:cs typeface="Bookman Old Style"/>
              </a:rPr>
              <a:t>Child</a:t>
            </a:r>
            <a:r>
              <a:rPr lang="en-US" sz="1800" b="0" spc="-15" dirty="0">
                <a:solidFill>
                  <a:srgbClr val="252525"/>
                </a:solidFill>
                <a:cs typeface="Bookman Old Style"/>
              </a:rPr>
              <a:t> </a:t>
            </a:r>
            <a:r>
              <a:rPr lang="en-US" sz="1800" b="0" dirty="0">
                <a:solidFill>
                  <a:srgbClr val="252525"/>
                </a:solidFill>
                <a:cs typeface="Bookman Old Style"/>
              </a:rPr>
              <a:t>Find</a:t>
            </a:r>
            <a:r>
              <a:rPr lang="en-US" sz="1800" b="0" spc="-25" dirty="0">
                <a:solidFill>
                  <a:srgbClr val="252525"/>
                </a:solidFill>
                <a:cs typeface="Bookman Old Style"/>
              </a:rPr>
              <a:t> </a:t>
            </a:r>
            <a:r>
              <a:rPr lang="en-US" sz="1800" b="0" spc="-10" dirty="0">
                <a:solidFill>
                  <a:srgbClr val="252525"/>
                </a:solidFill>
                <a:cs typeface="Bookman Old Style"/>
              </a:rPr>
              <a:t>mandate.</a:t>
            </a:r>
          </a:p>
          <a:p>
            <a:pPr marL="297815" indent="-285750" algn="l">
              <a:lnSpc>
                <a:spcPct val="100000"/>
              </a:lnSpc>
              <a:spcBef>
                <a:spcPts val="100"/>
              </a:spcBef>
              <a:buClr>
                <a:srgbClr val="A48D7D"/>
              </a:buClr>
              <a:buSzPct val="113888"/>
              <a:buFont typeface="Arial" panose="020B0604020202020204" pitchFamily="34" charset="0"/>
              <a:buChar char="•"/>
              <a:tabLst>
                <a:tab pos="299085" algn="l"/>
                <a:tab pos="299720" algn="l"/>
              </a:tabLst>
            </a:pPr>
            <a:endParaRPr lang="en-US" sz="1800" dirty="0">
              <a:cs typeface="Bookman Old Style"/>
            </a:endParaRPr>
          </a:p>
          <a:p>
            <a:pPr marL="299085" marR="5080" indent="-287020" algn="l">
              <a:lnSpc>
                <a:spcPct val="100000"/>
              </a:lnSpc>
              <a:spcBef>
                <a:spcPts val="1035"/>
              </a:spcBef>
              <a:buClr>
                <a:srgbClr val="A48D7D"/>
              </a:buClr>
              <a:buSzPct val="113888"/>
              <a:buFont typeface="Arial" panose="020B0604020202020204" pitchFamily="34" charset="0"/>
              <a:buChar char="•"/>
              <a:tabLst>
                <a:tab pos="299085" algn="l"/>
                <a:tab pos="299720" algn="l"/>
              </a:tabLst>
            </a:pP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primary</a:t>
            </a:r>
            <a:r>
              <a:rPr lang="en-US" sz="1800" b="0" spc="-30" dirty="0">
                <a:solidFill>
                  <a:srgbClr val="252525"/>
                </a:solidFill>
                <a:cs typeface="Bookman Old Style"/>
              </a:rPr>
              <a:t> </a:t>
            </a:r>
            <a:r>
              <a:rPr lang="en-US" sz="1800" b="0" dirty="0">
                <a:solidFill>
                  <a:srgbClr val="252525"/>
                </a:solidFill>
                <a:cs typeface="Bookman Old Style"/>
              </a:rPr>
              <a:t>purpose</a:t>
            </a:r>
            <a:r>
              <a:rPr lang="en-US" sz="1800" b="0" spc="-30" dirty="0">
                <a:solidFill>
                  <a:srgbClr val="252525"/>
                </a:solidFill>
                <a:cs typeface="Bookman Old Style"/>
              </a:rPr>
              <a:t> </a:t>
            </a:r>
            <a:r>
              <a:rPr lang="en-US" sz="1800" b="0" dirty="0">
                <a:solidFill>
                  <a:srgbClr val="252525"/>
                </a:solidFill>
                <a:cs typeface="Bookman Old Style"/>
              </a:rPr>
              <a:t>of</a:t>
            </a:r>
            <a:r>
              <a:rPr lang="en-US" sz="1800" b="0" spc="-5"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Individuals</a:t>
            </a:r>
            <a:r>
              <a:rPr lang="en-US" sz="1800" b="0" spc="-55" dirty="0">
                <a:solidFill>
                  <a:srgbClr val="252525"/>
                </a:solidFill>
                <a:cs typeface="Bookman Old Style"/>
              </a:rPr>
              <a:t> </a:t>
            </a:r>
            <a:r>
              <a:rPr lang="en-US" sz="1800" b="0" dirty="0">
                <a:solidFill>
                  <a:srgbClr val="252525"/>
                </a:solidFill>
                <a:cs typeface="Bookman Old Style"/>
              </a:rPr>
              <a:t>with</a:t>
            </a:r>
            <a:r>
              <a:rPr lang="en-US" sz="1800" b="0" spc="-15" dirty="0">
                <a:solidFill>
                  <a:srgbClr val="252525"/>
                </a:solidFill>
                <a:cs typeface="Bookman Old Style"/>
              </a:rPr>
              <a:t> </a:t>
            </a:r>
            <a:r>
              <a:rPr lang="en-US" sz="1800" b="0" spc="-10" dirty="0">
                <a:solidFill>
                  <a:srgbClr val="252525"/>
                </a:solidFill>
                <a:cs typeface="Bookman Old Style"/>
              </a:rPr>
              <a:t>Disabilities </a:t>
            </a:r>
            <a:r>
              <a:rPr lang="en-US" sz="1800" b="0" dirty="0">
                <a:solidFill>
                  <a:srgbClr val="252525"/>
                </a:solidFill>
                <a:cs typeface="Bookman Old Style"/>
              </a:rPr>
              <a:t>Education</a:t>
            </a:r>
            <a:r>
              <a:rPr lang="en-US" sz="1800" b="0" spc="-10" dirty="0">
                <a:solidFill>
                  <a:srgbClr val="252525"/>
                </a:solidFill>
                <a:cs typeface="Bookman Old Style"/>
              </a:rPr>
              <a:t> </a:t>
            </a:r>
            <a:r>
              <a:rPr lang="en-US" sz="1800" b="0" dirty="0">
                <a:solidFill>
                  <a:srgbClr val="252525"/>
                </a:solidFill>
                <a:cs typeface="Bookman Old Style"/>
              </a:rPr>
              <a:t>Act</a:t>
            </a:r>
            <a:r>
              <a:rPr lang="en-US" sz="1800" b="0" spc="5" dirty="0">
                <a:solidFill>
                  <a:srgbClr val="252525"/>
                </a:solidFill>
                <a:cs typeface="Bookman Old Style"/>
              </a:rPr>
              <a:t> </a:t>
            </a:r>
            <a:r>
              <a:rPr lang="en-US" sz="1800" b="0" dirty="0">
                <a:solidFill>
                  <a:srgbClr val="252525"/>
                </a:solidFill>
                <a:cs typeface="Bookman Old Style"/>
              </a:rPr>
              <a:t>is</a:t>
            </a:r>
            <a:r>
              <a:rPr lang="en-US" sz="1800" b="0" spc="-25" dirty="0">
                <a:solidFill>
                  <a:srgbClr val="252525"/>
                </a:solidFill>
                <a:cs typeface="Bookman Old Style"/>
              </a:rPr>
              <a:t> </a:t>
            </a:r>
            <a:r>
              <a:rPr lang="en-US" sz="1800" b="0" dirty="0">
                <a:solidFill>
                  <a:srgbClr val="252525"/>
                </a:solidFill>
                <a:cs typeface="Bookman Old Style"/>
              </a:rPr>
              <a:t>to</a:t>
            </a:r>
            <a:r>
              <a:rPr lang="en-US" sz="1800" b="0" spc="5" dirty="0">
                <a:solidFill>
                  <a:srgbClr val="252525"/>
                </a:solidFill>
                <a:cs typeface="Bookman Old Style"/>
              </a:rPr>
              <a:t> </a:t>
            </a:r>
            <a:r>
              <a:rPr lang="en-US" sz="1800" b="0" dirty="0">
                <a:solidFill>
                  <a:srgbClr val="252525"/>
                </a:solidFill>
                <a:cs typeface="Bookman Old Style"/>
              </a:rPr>
              <a:t>ensure</a:t>
            </a:r>
            <a:r>
              <a:rPr lang="en-US" sz="1800" b="0" spc="-20" dirty="0">
                <a:solidFill>
                  <a:srgbClr val="252525"/>
                </a:solidFill>
                <a:cs typeface="Bookman Old Style"/>
              </a:rPr>
              <a:t> </a:t>
            </a:r>
            <a:r>
              <a:rPr lang="en-US" sz="1800" b="0" dirty="0">
                <a:solidFill>
                  <a:srgbClr val="252525"/>
                </a:solidFill>
                <a:cs typeface="Bookman Old Style"/>
              </a:rPr>
              <a:t>that all</a:t>
            </a:r>
            <a:r>
              <a:rPr lang="en-US" sz="1800" b="0" spc="-5" dirty="0">
                <a:solidFill>
                  <a:srgbClr val="252525"/>
                </a:solidFill>
                <a:cs typeface="Bookman Old Style"/>
              </a:rPr>
              <a:t> </a:t>
            </a:r>
            <a:r>
              <a:rPr lang="en-US" sz="1800" b="0" dirty="0">
                <a:solidFill>
                  <a:srgbClr val="252525"/>
                </a:solidFill>
                <a:cs typeface="Bookman Old Style"/>
              </a:rPr>
              <a:t>children</a:t>
            </a:r>
            <a:r>
              <a:rPr lang="en-US" sz="1800" b="0" spc="-30" dirty="0">
                <a:solidFill>
                  <a:srgbClr val="252525"/>
                </a:solidFill>
                <a:cs typeface="Bookman Old Style"/>
              </a:rPr>
              <a:t> </a:t>
            </a:r>
            <a:r>
              <a:rPr lang="en-US" sz="1800" b="0" dirty="0">
                <a:solidFill>
                  <a:srgbClr val="252525"/>
                </a:solidFill>
                <a:cs typeface="Bookman Old Style"/>
              </a:rPr>
              <a:t>with</a:t>
            </a:r>
            <a:r>
              <a:rPr lang="en-US" sz="1800" b="0" spc="-20" dirty="0">
                <a:solidFill>
                  <a:srgbClr val="252525"/>
                </a:solidFill>
                <a:cs typeface="Bookman Old Style"/>
              </a:rPr>
              <a:t> </a:t>
            </a:r>
            <a:r>
              <a:rPr lang="en-US" sz="1800" b="0" spc="-10" dirty="0">
                <a:solidFill>
                  <a:srgbClr val="252525"/>
                </a:solidFill>
                <a:cs typeface="Bookman Old Style"/>
              </a:rPr>
              <a:t>disabilities </a:t>
            </a:r>
            <a:r>
              <a:rPr lang="en-US" sz="1800" b="0" dirty="0">
                <a:solidFill>
                  <a:srgbClr val="252525"/>
                </a:solidFill>
                <a:cs typeface="Bookman Old Style"/>
              </a:rPr>
              <a:t>receive</a:t>
            </a:r>
            <a:r>
              <a:rPr lang="en-US" sz="1800" b="0" spc="-40" dirty="0">
                <a:solidFill>
                  <a:srgbClr val="252525"/>
                </a:solidFill>
                <a:cs typeface="Bookman Old Style"/>
              </a:rPr>
              <a:t> </a:t>
            </a:r>
            <a:r>
              <a:rPr lang="en-US" sz="1800" b="0" dirty="0">
                <a:solidFill>
                  <a:srgbClr val="252525"/>
                </a:solidFill>
                <a:cs typeface="Bookman Old Style"/>
              </a:rPr>
              <a:t>a</a:t>
            </a:r>
            <a:r>
              <a:rPr lang="en-US" sz="1800" b="0" spc="-10" dirty="0">
                <a:solidFill>
                  <a:srgbClr val="252525"/>
                </a:solidFill>
                <a:cs typeface="Bookman Old Style"/>
              </a:rPr>
              <a:t> </a:t>
            </a:r>
            <a:r>
              <a:rPr lang="en-US" sz="1800" b="0" dirty="0">
                <a:solidFill>
                  <a:srgbClr val="252525"/>
                </a:solidFill>
                <a:cs typeface="Bookman Old Style"/>
              </a:rPr>
              <a:t>free</a:t>
            </a:r>
            <a:r>
              <a:rPr lang="en-US" sz="1800" b="0" spc="-25" dirty="0">
                <a:solidFill>
                  <a:srgbClr val="252525"/>
                </a:solidFill>
                <a:cs typeface="Bookman Old Style"/>
              </a:rPr>
              <a:t> </a:t>
            </a:r>
            <a:r>
              <a:rPr lang="en-US" sz="1800" b="0" dirty="0">
                <a:solidFill>
                  <a:srgbClr val="252525"/>
                </a:solidFill>
                <a:cs typeface="Bookman Old Style"/>
              </a:rPr>
              <a:t>appropriate</a:t>
            </a:r>
            <a:r>
              <a:rPr lang="en-US" sz="1800" b="0" spc="-15" dirty="0">
                <a:solidFill>
                  <a:srgbClr val="252525"/>
                </a:solidFill>
                <a:cs typeface="Bookman Old Style"/>
              </a:rPr>
              <a:t> </a:t>
            </a:r>
            <a:r>
              <a:rPr lang="en-US" sz="1800" b="0" dirty="0">
                <a:solidFill>
                  <a:srgbClr val="252525"/>
                </a:solidFill>
                <a:cs typeface="Bookman Old Style"/>
              </a:rPr>
              <a:t>public</a:t>
            </a:r>
            <a:r>
              <a:rPr lang="en-US" sz="1800" b="0" spc="-25" dirty="0">
                <a:solidFill>
                  <a:srgbClr val="252525"/>
                </a:solidFill>
                <a:cs typeface="Bookman Old Style"/>
              </a:rPr>
              <a:t> </a:t>
            </a:r>
            <a:r>
              <a:rPr lang="en-US" sz="1800" b="0" dirty="0">
                <a:solidFill>
                  <a:srgbClr val="252525"/>
                </a:solidFill>
                <a:cs typeface="Bookman Old Style"/>
              </a:rPr>
              <a:t>education,</a:t>
            </a:r>
            <a:r>
              <a:rPr lang="en-US" sz="1800" b="0" spc="-15" dirty="0">
                <a:solidFill>
                  <a:srgbClr val="252525"/>
                </a:solidFill>
                <a:cs typeface="Bookman Old Style"/>
              </a:rPr>
              <a:t> </a:t>
            </a:r>
            <a:r>
              <a:rPr lang="en-US" sz="1800" b="0" dirty="0">
                <a:solidFill>
                  <a:srgbClr val="252525"/>
                </a:solidFill>
                <a:cs typeface="Bookman Old Style"/>
              </a:rPr>
              <a:t>including</a:t>
            </a:r>
            <a:r>
              <a:rPr lang="en-US" sz="1800" b="0" spc="-25" dirty="0">
                <a:solidFill>
                  <a:srgbClr val="252525"/>
                </a:solidFill>
                <a:cs typeface="Bookman Old Style"/>
              </a:rPr>
              <a:t> </a:t>
            </a:r>
            <a:r>
              <a:rPr lang="en-US" sz="1800" b="0" spc="-10" dirty="0">
                <a:solidFill>
                  <a:srgbClr val="252525"/>
                </a:solidFill>
                <a:cs typeface="Bookman Old Style"/>
              </a:rPr>
              <a:t>special </a:t>
            </a:r>
            <a:r>
              <a:rPr lang="en-US" sz="1800" b="0" dirty="0">
                <a:solidFill>
                  <a:srgbClr val="252525"/>
                </a:solidFill>
                <a:cs typeface="Bookman Old Style"/>
              </a:rPr>
              <a:t>education</a:t>
            </a:r>
            <a:r>
              <a:rPr lang="en-US" sz="1800" b="0" spc="-5" dirty="0">
                <a:solidFill>
                  <a:srgbClr val="252525"/>
                </a:solidFill>
                <a:cs typeface="Bookman Old Style"/>
              </a:rPr>
              <a:t> </a:t>
            </a:r>
            <a:r>
              <a:rPr lang="en-US" sz="1800" b="0" dirty="0">
                <a:solidFill>
                  <a:srgbClr val="252525"/>
                </a:solidFill>
                <a:cs typeface="Bookman Old Style"/>
              </a:rPr>
              <a:t>and</a:t>
            </a:r>
            <a:r>
              <a:rPr lang="en-US" sz="1800" b="0" spc="-5" dirty="0">
                <a:solidFill>
                  <a:srgbClr val="252525"/>
                </a:solidFill>
                <a:cs typeface="Bookman Old Style"/>
              </a:rPr>
              <a:t> </a:t>
            </a:r>
            <a:r>
              <a:rPr lang="en-US" sz="1800" b="0" dirty="0">
                <a:solidFill>
                  <a:srgbClr val="252525"/>
                </a:solidFill>
                <a:cs typeface="Bookman Old Style"/>
              </a:rPr>
              <a:t>related</a:t>
            </a:r>
            <a:r>
              <a:rPr lang="en-US" sz="1800" b="0" spc="-30" dirty="0">
                <a:solidFill>
                  <a:srgbClr val="252525"/>
                </a:solidFill>
                <a:cs typeface="Bookman Old Style"/>
              </a:rPr>
              <a:t> </a:t>
            </a:r>
            <a:r>
              <a:rPr lang="en-US" sz="1800" b="0" dirty="0">
                <a:solidFill>
                  <a:srgbClr val="252525"/>
                </a:solidFill>
                <a:cs typeface="Bookman Old Style"/>
              </a:rPr>
              <a:t>services</a:t>
            </a:r>
            <a:r>
              <a:rPr lang="en-US" sz="1800" b="0" spc="-30" dirty="0">
                <a:solidFill>
                  <a:srgbClr val="252525"/>
                </a:solidFill>
                <a:cs typeface="Bookman Old Style"/>
              </a:rPr>
              <a:t> </a:t>
            </a:r>
            <a:r>
              <a:rPr lang="en-US" sz="1800" b="0" dirty="0">
                <a:solidFill>
                  <a:srgbClr val="252525"/>
                </a:solidFill>
                <a:cs typeface="Bookman Old Style"/>
              </a:rPr>
              <a:t>that are</a:t>
            </a:r>
            <a:r>
              <a:rPr lang="en-US" sz="1800" b="0" spc="-5" dirty="0">
                <a:solidFill>
                  <a:srgbClr val="252525"/>
                </a:solidFill>
                <a:cs typeface="Bookman Old Style"/>
              </a:rPr>
              <a:t> </a:t>
            </a:r>
            <a:r>
              <a:rPr lang="en-US" sz="1800" b="0" dirty="0">
                <a:solidFill>
                  <a:srgbClr val="252525"/>
                </a:solidFill>
                <a:cs typeface="Bookman Old Style"/>
              </a:rPr>
              <a:t>"designed</a:t>
            </a:r>
            <a:r>
              <a:rPr lang="en-US" sz="1800" b="0" spc="-35" dirty="0">
                <a:solidFill>
                  <a:srgbClr val="252525"/>
                </a:solidFill>
                <a:cs typeface="Bookman Old Style"/>
              </a:rPr>
              <a:t> </a:t>
            </a:r>
            <a:r>
              <a:rPr lang="en-US" sz="1800" b="0" dirty="0">
                <a:solidFill>
                  <a:srgbClr val="252525"/>
                </a:solidFill>
                <a:cs typeface="Bookman Old Style"/>
              </a:rPr>
              <a:t>to</a:t>
            </a:r>
            <a:r>
              <a:rPr lang="en-US" sz="1800" b="0" spc="5" dirty="0">
                <a:solidFill>
                  <a:srgbClr val="252525"/>
                </a:solidFill>
                <a:cs typeface="Bookman Old Style"/>
              </a:rPr>
              <a:t> </a:t>
            </a:r>
            <a:r>
              <a:rPr lang="en-US" sz="1800" b="0" spc="-20" dirty="0">
                <a:solidFill>
                  <a:srgbClr val="252525"/>
                </a:solidFill>
                <a:cs typeface="Bookman Old Style"/>
              </a:rPr>
              <a:t>meet </a:t>
            </a:r>
            <a:r>
              <a:rPr lang="en-US" sz="1800" b="0" dirty="0">
                <a:solidFill>
                  <a:srgbClr val="252525"/>
                </a:solidFill>
                <a:cs typeface="Bookman Old Style"/>
              </a:rPr>
              <a:t>their</a:t>
            </a:r>
            <a:r>
              <a:rPr lang="en-US" sz="1800" b="0" spc="-20" dirty="0">
                <a:solidFill>
                  <a:srgbClr val="252525"/>
                </a:solidFill>
                <a:cs typeface="Bookman Old Style"/>
              </a:rPr>
              <a:t> </a:t>
            </a:r>
            <a:r>
              <a:rPr lang="en-US" sz="1800" b="0" dirty="0">
                <a:solidFill>
                  <a:srgbClr val="252525"/>
                </a:solidFill>
                <a:cs typeface="Bookman Old Style"/>
              </a:rPr>
              <a:t>unique</a:t>
            </a:r>
            <a:r>
              <a:rPr lang="en-US" sz="1800" b="0" spc="-5" dirty="0">
                <a:solidFill>
                  <a:srgbClr val="252525"/>
                </a:solidFill>
                <a:cs typeface="Bookman Old Style"/>
              </a:rPr>
              <a:t> </a:t>
            </a:r>
            <a:r>
              <a:rPr lang="en-US" sz="1800" b="0" dirty="0">
                <a:solidFill>
                  <a:srgbClr val="252525"/>
                </a:solidFill>
                <a:cs typeface="Bookman Old Style"/>
              </a:rPr>
              <a:t>needs</a:t>
            </a:r>
            <a:r>
              <a:rPr lang="en-US" sz="1800" b="0" spc="-25" dirty="0">
                <a:solidFill>
                  <a:srgbClr val="252525"/>
                </a:solidFill>
                <a:cs typeface="Bookman Old Style"/>
              </a:rPr>
              <a:t> </a:t>
            </a:r>
            <a:r>
              <a:rPr lang="en-US" sz="1800" b="0" dirty="0">
                <a:solidFill>
                  <a:srgbClr val="252525"/>
                </a:solidFill>
                <a:cs typeface="Bookman Old Style"/>
              </a:rPr>
              <a:t>and prepare</a:t>
            </a:r>
            <a:r>
              <a:rPr lang="en-US" sz="1800" b="0" spc="-20" dirty="0">
                <a:solidFill>
                  <a:srgbClr val="252525"/>
                </a:solidFill>
                <a:cs typeface="Bookman Old Style"/>
              </a:rPr>
              <a:t> </a:t>
            </a:r>
            <a:r>
              <a:rPr lang="en-US" sz="1800" b="0" dirty="0">
                <a:solidFill>
                  <a:srgbClr val="252525"/>
                </a:solidFill>
                <a:cs typeface="Bookman Old Style"/>
              </a:rPr>
              <a:t>them</a:t>
            </a:r>
            <a:r>
              <a:rPr lang="en-US" sz="1800" b="0" spc="-25" dirty="0">
                <a:solidFill>
                  <a:srgbClr val="252525"/>
                </a:solidFill>
                <a:cs typeface="Bookman Old Style"/>
              </a:rPr>
              <a:t> </a:t>
            </a:r>
            <a:r>
              <a:rPr lang="en-US" sz="1800" b="0" dirty="0">
                <a:solidFill>
                  <a:srgbClr val="252525"/>
                </a:solidFill>
                <a:cs typeface="Bookman Old Style"/>
              </a:rPr>
              <a:t>for further</a:t>
            </a:r>
            <a:r>
              <a:rPr lang="en-US" sz="1800" b="0" spc="-15" dirty="0">
                <a:solidFill>
                  <a:srgbClr val="252525"/>
                </a:solidFill>
                <a:cs typeface="Bookman Old Style"/>
              </a:rPr>
              <a:t> </a:t>
            </a:r>
            <a:r>
              <a:rPr lang="en-US" sz="1800" b="0" spc="-10" dirty="0">
                <a:solidFill>
                  <a:srgbClr val="252525"/>
                </a:solidFill>
                <a:cs typeface="Bookman Old Style"/>
              </a:rPr>
              <a:t>education, </a:t>
            </a:r>
            <a:r>
              <a:rPr lang="en-US" sz="1800" b="0" dirty="0">
                <a:solidFill>
                  <a:srgbClr val="252525"/>
                </a:solidFill>
                <a:cs typeface="Bookman Old Style"/>
              </a:rPr>
              <a:t>employment</a:t>
            </a:r>
            <a:r>
              <a:rPr lang="en-US" sz="1800" b="0" spc="-35" dirty="0">
                <a:solidFill>
                  <a:srgbClr val="252525"/>
                </a:solidFill>
                <a:cs typeface="Bookman Old Style"/>
              </a:rPr>
              <a:t> </a:t>
            </a:r>
            <a:r>
              <a:rPr lang="en-US" sz="1800" b="0" dirty="0">
                <a:solidFill>
                  <a:srgbClr val="252525"/>
                </a:solidFill>
                <a:cs typeface="Bookman Old Style"/>
              </a:rPr>
              <a:t>and independent</a:t>
            </a:r>
            <a:r>
              <a:rPr lang="en-US" sz="1800" b="0" spc="-40" dirty="0">
                <a:solidFill>
                  <a:srgbClr val="252525"/>
                </a:solidFill>
                <a:cs typeface="Bookman Old Style"/>
              </a:rPr>
              <a:t> </a:t>
            </a:r>
            <a:r>
              <a:rPr lang="en-US" sz="1800" b="0" dirty="0">
                <a:solidFill>
                  <a:srgbClr val="252525"/>
                </a:solidFill>
                <a:cs typeface="Bookman Old Style"/>
              </a:rPr>
              <a:t>living </a:t>
            </a:r>
            <a:r>
              <a:rPr lang="en-US" sz="1800" b="0" spc="-25" dirty="0">
                <a:solidFill>
                  <a:srgbClr val="252525"/>
                </a:solidFill>
                <a:cs typeface="Bookman Old Style"/>
              </a:rPr>
              <a:t>…“</a:t>
            </a:r>
          </a:p>
          <a:p>
            <a:pPr marL="297815" marR="5080" indent="-285750" algn="l">
              <a:lnSpc>
                <a:spcPct val="100000"/>
              </a:lnSpc>
              <a:spcBef>
                <a:spcPts val="1035"/>
              </a:spcBef>
              <a:buClr>
                <a:srgbClr val="A48D7D"/>
              </a:buClr>
              <a:buSzPct val="113888"/>
              <a:buFont typeface="Arial" panose="020B0604020202020204" pitchFamily="34" charset="0"/>
              <a:buChar char="•"/>
              <a:tabLst>
                <a:tab pos="299085" algn="l"/>
                <a:tab pos="299720" algn="l"/>
              </a:tabLst>
            </a:pPr>
            <a:endParaRPr lang="en-US" sz="1800" dirty="0">
              <a:cs typeface="Bookman Old Style"/>
            </a:endParaRPr>
          </a:p>
          <a:p>
            <a:pPr marL="299085" marR="280035" indent="-287020" algn="l">
              <a:lnSpc>
                <a:spcPct val="100000"/>
              </a:lnSpc>
              <a:spcBef>
                <a:spcPts val="1035"/>
              </a:spcBef>
              <a:buClr>
                <a:srgbClr val="A48D7D"/>
              </a:buClr>
              <a:buSzPct val="113888"/>
              <a:buFont typeface="Arial" panose="020B0604020202020204" pitchFamily="34" charset="0"/>
              <a:buChar char="•"/>
              <a:tabLst>
                <a:tab pos="299085" algn="l"/>
                <a:tab pos="299720" algn="l"/>
              </a:tabLst>
            </a:pPr>
            <a:r>
              <a:rPr lang="en-US" sz="1800" b="0" dirty="0">
                <a:solidFill>
                  <a:srgbClr val="252525"/>
                </a:solidFill>
                <a:cs typeface="Bookman Old Style"/>
              </a:rPr>
              <a:t>The</a:t>
            </a:r>
            <a:r>
              <a:rPr lang="en-US" sz="1800" b="0" spc="5" dirty="0">
                <a:solidFill>
                  <a:srgbClr val="252525"/>
                </a:solidFill>
                <a:cs typeface="Bookman Old Style"/>
              </a:rPr>
              <a:t> </a:t>
            </a:r>
            <a:r>
              <a:rPr lang="en-US" sz="1800" b="0" dirty="0">
                <a:solidFill>
                  <a:srgbClr val="252525"/>
                </a:solidFill>
                <a:cs typeface="Bookman Old Style"/>
              </a:rPr>
              <a:t>IDEA</a:t>
            </a:r>
            <a:r>
              <a:rPr lang="en-US" sz="1800" b="0" spc="-25" dirty="0">
                <a:solidFill>
                  <a:srgbClr val="252525"/>
                </a:solidFill>
                <a:cs typeface="Bookman Old Style"/>
              </a:rPr>
              <a:t> </a:t>
            </a:r>
            <a:r>
              <a:rPr lang="en-US" sz="1800" b="0" dirty="0">
                <a:solidFill>
                  <a:srgbClr val="252525"/>
                </a:solidFill>
                <a:cs typeface="Bookman Old Style"/>
              </a:rPr>
              <a:t>requires</a:t>
            </a:r>
            <a:r>
              <a:rPr lang="en-US" sz="1800" b="0" spc="-25" dirty="0">
                <a:solidFill>
                  <a:srgbClr val="252525"/>
                </a:solidFill>
                <a:cs typeface="Bookman Old Style"/>
              </a:rPr>
              <a:t> </a:t>
            </a:r>
            <a:r>
              <a:rPr lang="en-US" sz="1800" b="0" dirty="0">
                <a:solidFill>
                  <a:srgbClr val="252525"/>
                </a:solidFill>
                <a:cs typeface="Bookman Old Style"/>
              </a:rPr>
              <a:t>all States to</a:t>
            </a:r>
            <a:r>
              <a:rPr lang="en-US" sz="1800" b="0" spc="10" dirty="0">
                <a:solidFill>
                  <a:srgbClr val="252525"/>
                </a:solidFill>
                <a:cs typeface="Bookman Old Style"/>
              </a:rPr>
              <a:t> </a:t>
            </a:r>
            <a:r>
              <a:rPr lang="en-US" sz="1800" b="0" dirty="0">
                <a:solidFill>
                  <a:srgbClr val="252525"/>
                </a:solidFill>
                <a:cs typeface="Bookman Old Style"/>
              </a:rPr>
              <a:t>develop</a:t>
            </a:r>
            <a:r>
              <a:rPr lang="en-US" sz="1800" b="0" spc="-35" dirty="0">
                <a:solidFill>
                  <a:srgbClr val="252525"/>
                </a:solidFill>
                <a:cs typeface="Bookman Old Style"/>
              </a:rPr>
              <a:t> </a:t>
            </a:r>
            <a:r>
              <a:rPr lang="en-US" sz="1800" b="0" dirty="0">
                <a:solidFill>
                  <a:srgbClr val="252525"/>
                </a:solidFill>
                <a:cs typeface="Bookman Old Style"/>
              </a:rPr>
              <a:t>and</a:t>
            </a:r>
            <a:r>
              <a:rPr lang="en-US" sz="1800" b="0" spc="10" dirty="0">
                <a:solidFill>
                  <a:srgbClr val="252525"/>
                </a:solidFill>
                <a:cs typeface="Bookman Old Style"/>
              </a:rPr>
              <a:t> </a:t>
            </a:r>
            <a:r>
              <a:rPr lang="en-US" sz="1800" b="0" dirty="0">
                <a:solidFill>
                  <a:srgbClr val="252525"/>
                </a:solidFill>
                <a:cs typeface="Bookman Old Style"/>
              </a:rPr>
              <a:t>implement</a:t>
            </a:r>
            <a:r>
              <a:rPr lang="en-US" sz="1800" b="0" spc="-25" dirty="0">
                <a:solidFill>
                  <a:srgbClr val="252525"/>
                </a:solidFill>
                <a:cs typeface="Bookman Old Style"/>
              </a:rPr>
              <a:t> </a:t>
            </a:r>
            <a:r>
              <a:rPr lang="en-US" sz="1800" b="0" spc="-50" dirty="0">
                <a:solidFill>
                  <a:srgbClr val="252525"/>
                </a:solidFill>
                <a:cs typeface="Bookman Old Style"/>
              </a:rPr>
              <a:t>a </a:t>
            </a:r>
            <a:r>
              <a:rPr lang="en-US" sz="1800" b="0" dirty="0">
                <a:solidFill>
                  <a:srgbClr val="252525"/>
                </a:solidFill>
                <a:cs typeface="Bookman Old Style"/>
              </a:rPr>
              <a:t>practical</a:t>
            </a:r>
            <a:r>
              <a:rPr lang="en-US" sz="1800" b="0" spc="-30" dirty="0">
                <a:solidFill>
                  <a:srgbClr val="252525"/>
                </a:solidFill>
                <a:cs typeface="Bookman Old Style"/>
              </a:rPr>
              <a:t> </a:t>
            </a:r>
            <a:r>
              <a:rPr lang="en-US" sz="1800" b="0" dirty="0">
                <a:solidFill>
                  <a:srgbClr val="252525"/>
                </a:solidFill>
                <a:cs typeface="Bookman Old Style"/>
              </a:rPr>
              <a:t>method</a:t>
            </a:r>
            <a:r>
              <a:rPr lang="en-US" sz="1800" b="0" spc="-35" dirty="0">
                <a:solidFill>
                  <a:srgbClr val="252525"/>
                </a:solidFill>
                <a:cs typeface="Bookman Old Style"/>
              </a:rPr>
              <a:t> </a:t>
            </a:r>
            <a:r>
              <a:rPr lang="en-US" sz="1800" b="0" dirty="0">
                <a:solidFill>
                  <a:srgbClr val="252525"/>
                </a:solidFill>
                <a:cs typeface="Bookman Old Style"/>
              </a:rPr>
              <a:t>of</a:t>
            </a:r>
            <a:r>
              <a:rPr lang="en-US" sz="1800" b="0" spc="-10" dirty="0">
                <a:solidFill>
                  <a:srgbClr val="252525"/>
                </a:solidFill>
                <a:cs typeface="Bookman Old Style"/>
              </a:rPr>
              <a:t> </a:t>
            </a:r>
            <a:r>
              <a:rPr lang="en-US" sz="1800" b="0" dirty="0">
                <a:solidFill>
                  <a:srgbClr val="252525"/>
                </a:solidFill>
                <a:cs typeface="Bookman Old Style"/>
              </a:rPr>
              <a:t>determining</a:t>
            </a:r>
            <a:r>
              <a:rPr lang="en-US" sz="1800" b="0" spc="-60" dirty="0">
                <a:solidFill>
                  <a:srgbClr val="252525"/>
                </a:solidFill>
                <a:cs typeface="Bookman Old Style"/>
              </a:rPr>
              <a:t> </a:t>
            </a:r>
            <a:r>
              <a:rPr lang="en-US" sz="1800" b="0" dirty="0">
                <a:solidFill>
                  <a:srgbClr val="252525"/>
                </a:solidFill>
                <a:cs typeface="Bookman Old Style"/>
              </a:rPr>
              <a:t>which</a:t>
            </a:r>
            <a:r>
              <a:rPr lang="en-US" sz="1800" b="0" spc="-35" dirty="0">
                <a:solidFill>
                  <a:srgbClr val="252525"/>
                </a:solidFill>
                <a:cs typeface="Bookman Old Style"/>
              </a:rPr>
              <a:t> </a:t>
            </a:r>
            <a:r>
              <a:rPr lang="en-US" sz="1800" b="0" dirty="0">
                <a:solidFill>
                  <a:srgbClr val="252525"/>
                </a:solidFill>
                <a:cs typeface="Bookman Old Style"/>
              </a:rPr>
              <a:t>children</a:t>
            </a:r>
            <a:r>
              <a:rPr lang="en-US" sz="1800" b="0" spc="-50" dirty="0">
                <a:solidFill>
                  <a:srgbClr val="252525"/>
                </a:solidFill>
                <a:cs typeface="Bookman Old Style"/>
              </a:rPr>
              <a:t> </a:t>
            </a:r>
            <a:r>
              <a:rPr lang="en-US" sz="1800" b="0" spc="-20" dirty="0">
                <a:solidFill>
                  <a:srgbClr val="252525"/>
                </a:solidFill>
                <a:cs typeface="Bookman Old Style"/>
              </a:rPr>
              <a:t>with </a:t>
            </a:r>
            <a:r>
              <a:rPr lang="en-US" sz="1800" b="0" dirty="0">
                <a:solidFill>
                  <a:srgbClr val="252525"/>
                </a:solidFill>
                <a:cs typeface="Bookman Old Style"/>
              </a:rPr>
              <a:t>disabilities</a:t>
            </a:r>
            <a:r>
              <a:rPr lang="en-US" sz="1800" b="0" spc="-50" dirty="0">
                <a:solidFill>
                  <a:srgbClr val="252525"/>
                </a:solidFill>
                <a:cs typeface="Bookman Old Style"/>
              </a:rPr>
              <a:t> </a:t>
            </a:r>
            <a:r>
              <a:rPr lang="en-US" sz="1800" b="0" dirty="0">
                <a:solidFill>
                  <a:srgbClr val="252525"/>
                </a:solidFill>
                <a:cs typeface="Bookman Old Style"/>
              </a:rPr>
              <a:t>are receiving</a:t>
            </a:r>
            <a:r>
              <a:rPr lang="en-US" sz="1800" b="0" spc="-45" dirty="0">
                <a:solidFill>
                  <a:srgbClr val="252525"/>
                </a:solidFill>
                <a:cs typeface="Bookman Old Style"/>
              </a:rPr>
              <a:t> </a:t>
            </a:r>
            <a:r>
              <a:rPr lang="en-US" sz="1800" b="0" dirty="0">
                <a:solidFill>
                  <a:srgbClr val="252525"/>
                </a:solidFill>
                <a:cs typeface="Bookman Old Style"/>
              </a:rPr>
              <a:t>special</a:t>
            </a:r>
            <a:r>
              <a:rPr lang="en-US" sz="1800" b="0" spc="-15" dirty="0">
                <a:solidFill>
                  <a:srgbClr val="252525"/>
                </a:solidFill>
                <a:cs typeface="Bookman Old Style"/>
              </a:rPr>
              <a:t> </a:t>
            </a:r>
            <a:r>
              <a:rPr lang="en-US" sz="1800" b="0" dirty="0">
                <a:solidFill>
                  <a:srgbClr val="252525"/>
                </a:solidFill>
                <a:cs typeface="Bookman Old Style"/>
              </a:rPr>
              <a:t>education</a:t>
            </a:r>
            <a:r>
              <a:rPr lang="en-US" sz="1800" b="0" spc="-25" dirty="0">
                <a:solidFill>
                  <a:srgbClr val="252525"/>
                </a:solidFill>
                <a:cs typeface="Bookman Old Style"/>
              </a:rPr>
              <a:t> </a:t>
            </a:r>
            <a:r>
              <a:rPr lang="en-US" sz="1800" b="0" dirty="0">
                <a:solidFill>
                  <a:srgbClr val="252525"/>
                </a:solidFill>
                <a:cs typeface="Bookman Old Style"/>
              </a:rPr>
              <a:t>and </a:t>
            </a:r>
            <a:r>
              <a:rPr lang="en-US" sz="1800" b="0" spc="-10" dirty="0">
                <a:solidFill>
                  <a:srgbClr val="252525"/>
                </a:solidFill>
                <a:cs typeface="Bookman Old Style"/>
              </a:rPr>
              <a:t>related </a:t>
            </a:r>
            <a:r>
              <a:rPr lang="en-US" sz="1800" b="0" dirty="0">
                <a:solidFill>
                  <a:srgbClr val="252525"/>
                </a:solidFill>
                <a:cs typeface="Bookman Old Style"/>
              </a:rPr>
              <a:t>services</a:t>
            </a:r>
            <a:r>
              <a:rPr lang="en-US" sz="1800" b="0" spc="-40" dirty="0">
                <a:solidFill>
                  <a:srgbClr val="252525"/>
                </a:solidFill>
                <a:cs typeface="Bookman Old Style"/>
              </a:rPr>
              <a:t> </a:t>
            </a:r>
            <a:r>
              <a:rPr lang="en-US" sz="1800" b="0" dirty="0">
                <a:solidFill>
                  <a:srgbClr val="252525"/>
                </a:solidFill>
                <a:cs typeface="Bookman Old Style"/>
              </a:rPr>
              <a:t>and which children</a:t>
            </a:r>
            <a:r>
              <a:rPr lang="en-US" sz="1800" b="0" spc="-25" dirty="0">
                <a:solidFill>
                  <a:srgbClr val="252525"/>
                </a:solidFill>
                <a:cs typeface="Bookman Old Style"/>
              </a:rPr>
              <a:t> </a:t>
            </a:r>
            <a:r>
              <a:rPr lang="en-US" sz="1800" b="0" dirty="0">
                <a:solidFill>
                  <a:srgbClr val="252525"/>
                </a:solidFill>
                <a:cs typeface="Bookman Old Style"/>
              </a:rPr>
              <a:t>are</a:t>
            </a:r>
            <a:r>
              <a:rPr lang="en-US" sz="1800" b="0" spc="-5" dirty="0">
                <a:solidFill>
                  <a:srgbClr val="252525"/>
                </a:solidFill>
                <a:cs typeface="Bookman Old Style"/>
              </a:rPr>
              <a:t> </a:t>
            </a:r>
            <a:r>
              <a:rPr lang="en-US" sz="1800" b="0" dirty="0">
                <a:solidFill>
                  <a:srgbClr val="252525"/>
                </a:solidFill>
                <a:cs typeface="Bookman Old Style"/>
              </a:rPr>
              <a:t>not.</a:t>
            </a:r>
            <a:r>
              <a:rPr lang="en-US" sz="1800" b="0" spc="-5" dirty="0">
                <a:solidFill>
                  <a:srgbClr val="252525"/>
                </a:solidFill>
                <a:cs typeface="Bookman Old Style"/>
              </a:rPr>
              <a:t> </a:t>
            </a:r>
            <a:r>
              <a:rPr lang="en-US" sz="1800" b="0" dirty="0">
                <a:solidFill>
                  <a:srgbClr val="252525"/>
                </a:solidFill>
                <a:cs typeface="Bookman Old Style"/>
              </a:rPr>
              <a:t>(20</a:t>
            </a:r>
            <a:r>
              <a:rPr lang="en-US" sz="1800" b="0" spc="-15" dirty="0">
                <a:solidFill>
                  <a:srgbClr val="252525"/>
                </a:solidFill>
                <a:cs typeface="Bookman Old Style"/>
              </a:rPr>
              <a:t> </a:t>
            </a:r>
            <a:r>
              <a:rPr lang="en-US" sz="1800" b="0" dirty="0">
                <a:solidFill>
                  <a:srgbClr val="252525"/>
                </a:solidFill>
                <a:cs typeface="Bookman Old Style"/>
              </a:rPr>
              <a:t>U.S.C. </a:t>
            </a:r>
            <a:r>
              <a:rPr lang="en-US" sz="1800" b="0" spc="-10" dirty="0">
                <a:solidFill>
                  <a:srgbClr val="252525"/>
                </a:solidFill>
                <a:cs typeface="Bookman Old Style"/>
              </a:rPr>
              <a:t>1412(a)(3))</a:t>
            </a:r>
            <a:endParaRPr lang="en-US" sz="1800" dirty="0">
              <a:cs typeface="Bookman Old Style"/>
            </a:endParaRPr>
          </a:p>
          <a:p>
            <a:pPr marL="299085" marR="244475" algn="l">
              <a:lnSpc>
                <a:spcPct val="70000"/>
              </a:lnSpc>
              <a:spcBef>
                <a:spcPts val="270"/>
              </a:spcBef>
            </a:pPr>
            <a:endParaRPr lang="en-US" sz="1800" dirty="0">
              <a:cs typeface="Bookman Old Style"/>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6" name="Straight Connector 5">
            <a:extLst>
              <a:ext uri="{FF2B5EF4-FFF2-40B4-BE49-F238E27FC236}">
                <a16:creationId xmlns:a16="http://schemas.microsoft.com/office/drawing/2014/main" id="{2613832D-7C27-9400-965B-8B6D86B3ACA4}"/>
              </a:ext>
            </a:extLst>
          </p:cNvPr>
          <p:cNvCxnSpPr/>
          <p:nvPr/>
        </p:nvCxnSpPr>
        <p:spPr>
          <a:xfrm flipV="1">
            <a:off x="988745" y="1901234"/>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427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990009"/>
            <a:ext cx="10338501" cy="91473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Notice of Identification and Parent’s Rights</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2277722"/>
            <a:ext cx="10214511" cy="31724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5080" indent="-287020" algn="l">
              <a:lnSpc>
                <a:spcPts val="1939"/>
              </a:lnSpc>
              <a:spcBef>
                <a:spcPts val="345"/>
              </a:spcBef>
              <a:buClr>
                <a:srgbClr val="A48D7D"/>
              </a:buClr>
              <a:buSzPct val="113888"/>
              <a:buFont typeface="Arial"/>
              <a:buChar char="•"/>
              <a:tabLst>
                <a:tab pos="299085" algn="l"/>
                <a:tab pos="299720" algn="l"/>
              </a:tabLst>
            </a:pPr>
            <a:r>
              <a:rPr lang="en-US" sz="1800" dirty="0">
                <a:solidFill>
                  <a:srgbClr val="252525"/>
                </a:solidFill>
                <a:cs typeface="Bookman Old Style"/>
              </a:rPr>
              <a:t>You</a:t>
            </a:r>
            <a:r>
              <a:rPr lang="en-US" sz="1800" spc="-20" dirty="0">
                <a:solidFill>
                  <a:srgbClr val="252525"/>
                </a:solidFill>
                <a:cs typeface="Bookman Old Style"/>
              </a:rPr>
              <a:t> </a:t>
            </a:r>
            <a:r>
              <a:rPr lang="en-US" sz="1800" dirty="0">
                <a:solidFill>
                  <a:srgbClr val="252525"/>
                </a:solidFill>
                <a:cs typeface="Bookman Old Style"/>
              </a:rPr>
              <a:t>are</a:t>
            </a:r>
            <a:r>
              <a:rPr lang="en-US" sz="1800" spc="-15" dirty="0">
                <a:solidFill>
                  <a:srgbClr val="252525"/>
                </a:solidFill>
                <a:cs typeface="Bookman Old Style"/>
              </a:rPr>
              <a:t> </a:t>
            </a:r>
            <a:r>
              <a:rPr lang="en-US" sz="1800" dirty="0">
                <a:solidFill>
                  <a:srgbClr val="252525"/>
                </a:solidFill>
                <a:cs typeface="Bookman Old Style"/>
              </a:rPr>
              <a:t>required</a:t>
            </a:r>
            <a:r>
              <a:rPr lang="en-US" sz="1800" spc="-35" dirty="0">
                <a:solidFill>
                  <a:srgbClr val="252525"/>
                </a:solidFill>
                <a:cs typeface="Bookman Old Style"/>
              </a:rPr>
              <a:t> </a:t>
            </a:r>
            <a:r>
              <a:rPr lang="en-US" sz="1800" dirty="0">
                <a:solidFill>
                  <a:srgbClr val="252525"/>
                </a:solidFill>
                <a:cs typeface="Bookman Old Style"/>
              </a:rPr>
              <a:t>to</a:t>
            </a:r>
            <a:r>
              <a:rPr lang="en-US" sz="1800" spc="-15" dirty="0">
                <a:solidFill>
                  <a:srgbClr val="252525"/>
                </a:solidFill>
                <a:cs typeface="Bookman Old Style"/>
              </a:rPr>
              <a:t> </a:t>
            </a:r>
            <a:r>
              <a:rPr lang="en-US" sz="1800" dirty="0">
                <a:solidFill>
                  <a:srgbClr val="252525"/>
                </a:solidFill>
                <a:cs typeface="Bookman Old Style"/>
              </a:rPr>
              <a:t>send</a:t>
            </a:r>
            <a:r>
              <a:rPr lang="en-US" sz="1800" spc="-25" dirty="0">
                <a:solidFill>
                  <a:srgbClr val="252525"/>
                </a:solidFill>
                <a:cs typeface="Bookman Old Style"/>
              </a:rPr>
              <a:t> </a:t>
            </a:r>
            <a:r>
              <a:rPr lang="en-US" sz="1800" dirty="0">
                <a:solidFill>
                  <a:srgbClr val="252525"/>
                </a:solidFill>
                <a:cs typeface="Bookman Old Style"/>
              </a:rPr>
              <a:t>the parents/guardians</a:t>
            </a:r>
            <a:r>
              <a:rPr lang="en-US" sz="1800" spc="-25" dirty="0">
                <a:solidFill>
                  <a:srgbClr val="252525"/>
                </a:solidFill>
                <a:cs typeface="Bookman Old Style"/>
              </a:rPr>
              <a:t> </a:t>
            </a:r>
            <a:r>
              <a:rPr lang="en-US" sz="1800" spc="-10" dirty="0">
                <a:solidFill>
                  <a:srgbClr val="252525"/>
                </a:solidFill>
                <a:cs typeface="Bookman Old Style"/>
              </a:rPr>
              <a:t>notice </a:t>
            </a:r>
            <a:r>
              <a:rPr lang="en-US" sz="1800" dirty="0">
                <a:solidFill>
                  <a:srgbClr val="252525"/>
                </a:solidFill>
                <a:cs typeface="Bookman Old Style"/>
              </a:rPr>
              <a:t>of</a:t>
            </a:r>
            <a:r>
              <a:rPr lang="en-US" sz="1800" spc="-10" dirty="0">
                <a:solidFill>
                  <a:srgbClr val="252525"/>
                </a:solidFill>
                <a:cs typeface="Bookman Old Style"/>
              </a:rPr>
              <a:t> </a:t>
            </a:r>
            <a:r>
              <a:rPr lang="en-US" sz="1800" dirty="0">
                <a:solidFill>
                  <a:srgbClr val="252525"/>
                </a:solidFill>
                <a:cs typeface="Bookman Old Style"/>
              </a:rPr>
              <a:t>the</a:t>
            </a:r>
            <a:r>
              <a:rPr lang="en-US" sz="1800" spc="-10" dirty="0">
                <a:solidFill>
                  <a:srgbClr val="252525"/>
                </a:solidFill>
                <a:cs typeface="Bookman Old Style"/>
              </a:rPr>
              <a:t> </a:t>
            </a:r>
            <a:r>
              <a:rPr lang="en-US" sz="1800" dirty="0">
                <a:solidFill>
                  <a:srgbClr val="252525"/>
                </a:solidFill>
                <a:cs typeface="Bookman Old Style"/>
              </a:rPr>
              <a:t>identification</a:t>
            </a:r>
            <a:r>
              <a:rPr lang="en-US" sz="1800" spc="-15" dirty="0">
                <a:solidFill>
                  <a:srgbClr val="252525"/>
                </a:solidFill>
                <a:cs typeface="Bookman Old Style"/>
              </a:rPr>
              <a:t> </a:t>
            </a:r>
            <a:r>
              <a:rPr lang="en-US" sz="1800" dirty="0">
                <a:solidFill>
                  <a:srgbClr val="252525"/>
                </a:solidFill>
                <a:cs typeface="Bookman Old Style"/>
              </a:rPr>
              <a:t>of</a:t>
            </a:r>
            <a:r>
              <a:rPr lang="en-US" sz="1800" spc="-5" dirty="0">
                <a:solidFill>
                  <a:srgbClr val="252525"/>
                </a:solidFill>
                <a:cs typeface="Bookman Old Style"/>
              </a:rPr>
              <a:t> </a:t>
            </a:r>
            <a:r>
              <a:rPr lang="en-US" sz="1800" dirty="0">
                <a:solidFill>
                  <a:srgbClr val="252525"/>
                </a:solidFill>
                <a:cs typeface="Bookman Old Style"/>
              </a:rPr>
              <a:t>their</a:t>
            </a:r>
            <a:r>
              <a:rPr lang="en-US" sz="1800" spc="-25" dirty="0">
                <a:solidFill>
                  <a:srgbClr val="252525"/>
                </a:solidFill>
                <a:cs typeface="Bookman Old Style"/>
              </a:rPr>
              <a:t> </a:t>
            </a:r>
            <a:r>
              <a:rPr lang="en-US" sz="1800" dirty="0">
                <a:solidFill>
                  <a:srgbClr val="252525"/>
                </a:solidFill>
                <a:cs typeface="Bookman Old Style"/>
              </a:rPr>
              <a:t>student</a:t>
            </a:r>
            <a:r>
              <a:rPr lang="en-US" sz="1800" spc="-20" dirty="0">
                <a:solidFill>
                  <a:srgbClr val="252525"/>
                </a:solidFill>
                <a:cs typeface="Bookman Old Style"/>
              </a:rPr>
              <a:t> </a:t>
            </a:r>
            <a:r>
              <a:rPr lang="en-US" sz="1800" dirty="0">
                <a:solidFill>
                  <a:srgbClr val="252525"/>
                </a:solidFill>
                <a:cs typeface="Bookman Old Style"/>
              </a:rPr>
              <a:t>for</a:t>
            </a:r>
            <a:r>
              <a:rPr lang="en-US" sz="1800" spc="-10" dirty="0">
                <a:solidFill>
                  <a:srgbClr val="252525"/>
                </a:solidFill>
                <a:cs typeface="Bookman Old Style"/>
              </a:rPr>
              <a:t> </a:t>
            </a:r>
            <a:r>
              <a:rPr lang="en-US" sz="1800" dirty="0">
                <a:solidFill>
                  <a:srgbClr val="252525"/>
                </a:solidFill>
                <a:cs typeface="Bookman Old Style"/>
              </a:rPr>
              <a:t>the</a:t>
            </a:r>
            <a:r>
              <a:rPr lang="en-US" sz="1800" spc="-10" dirty="0">
                <a:solidFill>
                  <a:srgbClr val="252525"/>
                </a:solidFill>
                <a:cs typeface="Bookman Old Style"/>
              </a:rPr>
              <a:t> </a:t>
            </a:r>
            <a:r>
              <a:rPr lang="en-US" sz="1800" dirty="0">
                <a:solidFill>
                  <a:srgbClr val="252525"/>
                </a:solidFill>
                <a:cs typeface="Bookman Old Style"/>
              </a:rPr>
              <a:t>evaluation</a:t>
            </a:r>
            <a:r>
              <a:rPr lang="en-US" sz="1800" spc="5" dirty="0">
                <a:solidFill>
                  <a:srgbClr val="252525"/>
                </a:solidFill>
                <a:cs typeface="Bookman Old Style"/>
              </a:rPr>
              <a:t> </a:t>
            </a:r>
            <a:r>
              <a:rPr lang="en-US" sz="1800" spc="-25" dirty="0">
                <a:solidFill>
                  <a:srgbClr val="252525"/>
                </a:solidFill>
                <a:cs typeface="Bookman Old Style"/>
              </a:rPr>
              <a:t>of </a:t>
            </a:r>
            <a:r>
              <a:rPr lang="en-US" sz="1800" dirty="0">
                <a:solidFill>
                  <a:srgbClr val="252525"/>
                </a:solidFill>
                <a:cs typeface="Bookman Old Style"/>
              </a:rPr>
              <a:t>504</a:t>
            </a:r>
            <a:r>
              <a:rPr lang="en-US" sz="1800" spc="-30" dirty="0">
                <a:solidFill>
                  <a:srgbClr val="252525"/>
                </a:solidFill>
                <a:cs typeface="Bookman Old Style"/>
              </a:rPr>
              <a:t> </a:t>
            </a:r>
            <a:r>
              <a:rPr lang="en-US" sz="1800" spc="-10" dirty="0">
                <a:solidFill>
                  <a:srgbClr val="252525"/>
                </a:solidFill>
                <a:cs typeface="Bookman Old Style"/>
              </a:rPr>
              <a:t>services.</a:t>
            </a:r>
            <a:endParaRPr lang="en-US" sz="1800" dirty="0">
              <a:cs typeface="Bookman Old Style"/>
            </a:endParaRPr>
          </a:p>
          <a:p>
            <a:pPr algn="l">
              <a:lnSpc>
                <a:spcPct val="100000"/>
              </a:lnSpc>
              <a:buClr>
                <a:srgbClr val="A48D7D"/>
              </a:buClr>
              <a:buFont typeface="Arial"/>
              <a:buChar char="•"/>
            </a:pPr>
            <a:endParaRPr lang="en-US" sz="1800" dirty="0">
              <a:cs typeface="Bookman Old Style"/>
            </a:endParaRPr>
          </a:p>
          <a:p>
            <a:pPr marL="299085" marR="554990" indent="-287020" algn="l">
              <a:lnSpc>
                <a:spcPts val="1939"/>
              </a:lnSpc>
              <a:spcBef>
                <a:spcPts val="1560"/>
              </a:spcBef>
              <a:buClr>
                <a:srgbClr val="A48D7D"/>
              </a:buClr>
              <a:buSzPct val="113888"/>
              <a:buFont typeface="Arial"/>
              <a:buChar char="•"/>
              <a:tabLst>
                <a:tab pos="299085" algn="l"/>
                <a:tab pos="299720" algn="l"/>
              </a:tabLst>
            </a:pPr>
            <a:r>
              <a:rPr lang="en-US" sz="1800" dirty="0">
                <a:solidFill>
                  <a:srgbClr val="252525"/>
                </a:solidFill>
                <a:cs typeface="Bookman Old Style"/>
              </a:rPr>
              <a:t>Along</a:t>
            </a:r>
            <a:r>
              <a:rPr lang="en-US" sz="1800" spc="-20" dirty="0">
                <a:solidFill>
                  <a:srgbClr val="252525"/>
                </a:solidFill>
                <a:cs typeface="Bookman Old Style"/>
              </a:rPr>
              <a:t> </a:t>
            </a:r>
            <a:r>
              <a:rPr lang="en-US" sz="1800" dirty="0">
                <a:solidFill>
                  <a:srgbClr val="252525"/>
                </a:solidFill>
                <a:cs typeface="Bookman Old Style"/>
              </a:rPr>
              <a:t>with</a:t>
            </a:r>
            <a:r>
              <a:rPr lang="en-US" sz="1800" spc="-10" dirty="0">
                <a:solidFill>
                  <a:srgbClr val="252525"/>
                </a:solidFill>
                <a:cs typeface="Bookman Old Style"/>
              </a:rPr>
              <a:t> </a:t>
            </a:r>
            <a:r>
              <a:rPr lang="en-US" sz="1800" dirty="0">
                <a:solidFill>
                  <a:srgbClr val="252525"/>
                </a:solidFill>
                <a:cs typeface="Bookman Old Style"/>
              </a:rPr>
              <a:t>the</a:t>
            </a:r>
            <a:r>
              <a:rPr lang="en-US" sz="1800" spc="-20" dirty="0">
                <a:solidFill>
                  <a:srgbClr val="252525"/>
                </a:solidFill>
                <a:cs typeface="Bookman Old Style"/>
              </a:rPr>
              <a:t> </a:t>
            </a:r>
            <a:r>
              <a:rPr lang="en-US" sz="1800" dirty="0">
                <a:solidFill>
                  <a:srgbClr val="252525"/>
                </a:solidFill>
                <a:cs typeface="Bookman Old Style"/>
              </a:rPr>
              <a:t>notice of</a:t>
            </a:r>
            <a:r>
              <a:rPr lang="en-US" sz="1800" spc="-15" dirty="0">
                <a:solidFill>
                  <a:srgbClr val="252525"/>
                </a:solidFill>
                <a:cs typeface="Bookman Old Style"/>
              </a:rPr>
              <a:t> </a:t>
            </a:r>
            <a:r>
              <a:rPr lang="en-US" sz="1800" dirty="0">
                <a:solidFill>
                  <a:srgbClr val="252525"/>
                </a:solidFill>
                <a:cs typeface="Bookman Old Style"/>
              </a:rPr>
              <a:t>identification,</a:t>
            </a:r>
            <a:r>
              <a:rPr lang="en-US" sz="1800" spc="-25" dirty="0">
                <a:solidFill>
                  <a:srgbClr val="252525"/>
                </a:solidFill>
                <a:cs typeface="Bookman Old Style"/>
              </a:rPr>
              <a:t> </a:t>
            </a:r>
            <a:r>
              <a:rPr lang="en-US" sz="1800" dirty="0">
                <a:solidFill>
                  <a:srgbClr val="252525"/>
                </a:solidFill>
                <a:cs typeface="Bookman Old Style"/>
              </a:rPr>
              <a:t>they</a:t>
            </a:r>
            <a:r>
              <a:rPr lang="en-US" sz="1800" spc="-10" dirty="0">
                <a:solidFill>
                  <a:srgbClr val="252525"/>
                </a:solidFill>
                <a:cs typeface="Bookman Old Style"/>
              </a:rPr>
              <a:t> should </a:t>
            </a:r>
            <a:r>
              <a:rPr lang="en-US" sz="1800" dirty="0">
                <a:solidFill>
                  <a:srgbClr val="252525"/>
                </a:solidFill>
                <a:cs typeface="Bookman Old Style"/>
              </a:rPr>
              <a:t>receive</a:t>
            </a:r>
            <a:r>
              <a:rPr lang="en-US" sz="1800" spc="-35" dirty="0">
                <a:solidFill>
                  <a:srgbClr val="252525"/>
                </a:solidFill>
                <a:cs typeface="Bookman Old Style"/>
              </a:rPr>
              <a:t> </a:t>
            </a:r>
            <a:r>
              <a:rPr lang="en-US" sz="1800" dirty="0">
                <a:solidFill>
                  <a:srgbClr val="252525"/>
                </a:solidFill>
                <a:cs typeface="Bookman Old Style"/>
              </a:rPr>
              <a:t>a</a:t>
            </a:r>
            <a:r>
              <a:rPr lang="en-US" sz="1800" spc="-10" dirty="0">
                <a:solidFill>
                  <a:srgbClr val="252525"/>
                </a:solidFill>
                <a:cs typeface="Bookman Old Style"/>
              </a:rPr>
              <a:t> </a:t>
            </a:r>
            <a:r>
              <a:rPr lang="en-US" sz="1800" dirty="0">
                <a:solidFill>
                  <a:srgbClr val="252525"/>
                </a:solidFill>
                <a:cs typeface="Bookman Old Style"/>
              </a:rPr>
              <a:t>copy of</a:t>
            </a:r>
            <a:r>
              <a:rPr lang="en-US" sz="1800" spc="-10" dirty="0">
                <a:solidFill>
                  <a:srgbClr val="252525"/>
                </a:solidFill>
                <a:cs typeface="Bookman Old Style"/>
              </a:rPr>
              <a:t> </a:t>
            </a:r>
            <a:r>
              <a:rPr lang="en-US" sz="1800" dirty="0">
                <a:solidFill>
                  <a:srgbClr val="252525"/>
                </a:solidFill>
                <a:cs typeface="Bookman Old Style"/>
              </a:rPr>
              <a:t>their</a:t>
            </a:r>
            <a:r>
              <a:rPr lang="en-US" sz="1800" spc="-25" dirty="0">
                <a:solidFill>
                  <a:srgbClr val="252525"/>
                </a:solidFill>
                <a:cs typeface="Bookman Old Style"/>
              </a:rPr>
              <a:t> </a:t>
            </a:r>
            <a:r>
              <a:rPr lang="en-US" sz="1800" dirty="0">
                <a:solidFill>
                  <a:srgbClr val="252525"/>
                </a:solidFill>
                <a:cs typeface="Bookman Old Style"/>
              </a:rPr>
              <a:t>Parental</a:t>
            </a:r>
            <a:r>
              <a:rPr lang="en-US" sz="1800" spc="-25" dirty="0">
                <a:solidFill>
                  <a:srgbClr val="252525"/>
                </a:solidFill>
                <a:cs typeface="Bookman Old Style"/>
              </a:rPr>
              <a:t> </a:t>
            </a:r>
            <a:r>
              <a:rPr lang="en-US" sz="1800" dirty="0">
                <a:solidFill>
                  <a:srgbClr val="252525"/>
                </a:solidFill>
                <a:cs typeface="Bookman Old Style"/>
              </a:rPr>
              <a:t>Rights, according</a:t>
            </a:r>
            <a:r>
              <a:rPr lang="en-US" sz="1800" spc="-10" dirty="0">
                <a:solidFill>
                  <a:srgbClr val="252525"/>
                </a:solidFill>
                <a:cs typeface="Bookman Old Style"/>
              </a:rPr>
              <a:t> </a:t>
            </a:r>
            <a:r>
              <a:rPr lang="en-US" sz="1800" spc="-25" dirty="0">
                <a:solidFill>
                  <a:srgbClr val="252525"/>
                </a:solidFill>
                <a:cs typeface="Bookman Old Style"/>
              </a:rPr>
              <a:t>to </a:t>
            </a:r>
            <a:r>
              <a:rPr lang="en-US" sz="1800" dirty="0">
                <a:solidFill>
                  <a:srgbClr val="252525"/>
                </a:solidFill>
                <a:cs typeface="Bookman Old Style"/>
              </a:rPr>
              <a:t>Federal</a:t>
            </a:r>
            <a:r>
              <a:rPr lang="en-US" sz="1800" spc="-30" dirty="0">
                <a:solidFill>
                  <a:srgbClr val="252525"/>
                </a:solidFill>
                <a:cs typeface="Bookman Old Style"/>
              </a:rPr>
              <a:t> </a:t>
            </a:r>
            <a:r>
              <a:rPr lang="en-US" sz="1800" spc="-20" dirty="0">
                <a:solidFill>
                  <a:srgbClr val="252525"/>
                </a:solidFill>
                <a:cs typeface="Bookman Old Style"/>
              </a:rPr>
              <a:t>Law.</a:t>
            </a:r>
            <a:endParaRPr lang="en-US" sz="1800" dirty="0">
              <a:cs typeface="Bookman Old Style"/>
            </a:endParaRPr>
          </a:p>
          <a:p>
            <a:pPr algn="l">
              <a:lnSpc>
                <a:spcPct val="100000"/>
              </a:lnSpc>
              <a:buClr>
                <a:srgbClr val="A48D7D"/>
              </a:buClr>
              <a:buFont typeface="Arial"/>
              <a:buChar char="•"/>
            </a:pPr>
            <a:endParaRPr lang="en-US" sz="1800" dirty="0">
              <a:cs typeface="Bookman Old Style"/>
            </a:endParaRPr>
          </a:p>
          <a:p>
            <a:pPr marL="299085" marR="146685" indent="-287020" algn="l">
              <a:lnSpc>
                <a:spcPts val="1939"/>
              </a:lnSpc>
              <a:spcBef>
                <a:spcPts val="1555"/>
              </a:spcBef>
              <a:buClr>
                <a:srgbClr val="A48D7D"/>
              </a:buClr>
              <a:buSzPct val="113888"/>
              <a:buFont typeface="Arial"/>
              <a:buChar char="•"/>
              <a:tabLst>
                <a:tab pos="299085" algn="l"/>
                <a:tab pos="299720" algn="l"/>
              </a:tabLst>
            </a:pPr>
            <a:r>
              <a:rPr lang="en-US" sz="1800" dirty="0">
                <a:solidFill>
                  <a:srgbClr val="252525"/>
                </a:solidFill>
                <a:cs typeface="Bookman Old Style"/>
              </a:rPr>
              <a:t>Every</a:t>
            </a:r>
            <a:r>
              <a:rPr lang="en-US" sz="1800" spc="-20" dirty="0">
                <a:solidFill>
                  <a:srgbClr val="252525"/>
                </a:solidFill>
                <a:cs typeface="Bookman Old Style"/>
              </a:rPr>
              <a:t> </a:t>
            </a:r>
            <a:r>
              <a:rPr lang="en-US" sz="1800" dirty="0">
                <a:solidFill>
                  <a:srgbClr val="252525"/>
                </a:solidFill>
                <a:cs typeface="Bookman Old Style"/>
              </a:rPr>
              <a:t>time</a:t>
            </a:r>
            <a:r>
              <a:rPr lang="en-US" sz="1800" spc="-5" dirty="0">
                <a:solidFill>
                  <a:srgbClr val="252525"/>
                </a:solidFill>
                <a:cs typeface="Bookman Old Style"/>
              </a:rPr>
              <a:t> </a:t>
            </a:r>
            <a:r>
              <a:rPr lang="en-US" sz="1800" dirty="0">
                <a:solidFill>
                  <a:srgbClr val="252525"/>
                </a:solidFill>
                <a:cs typeface="Bookman Old Style"/>
              </a:rPr>
              <a:t>that</a:t>
            </a:r>
            <a:r>
              <a:rPr lang="en-US" sz="1800" spc="5" dirty="0">
                <a:solidFill>
                  <a:srgbClr val="252525"/>
                </a:solidFill>
                <a:cs typeface="Bookman Old Style"/>
              </a:rPr>
              <a:t> </a:t>
            </a:r>
            <a:r>
              <a:rPr lang="en-US" sz="1800" dirty="0">
                <a:solidFill>
                  <a:srgbClr val="252525"/>
                </a:solidFill>
                <a:cs typeface="Bookman Old Style"/>
              </a:rPr>
              <a:t>you</a:t>
            </a:r>
            <a:r>
              <a:rPr lang="en-US" sz="1800" spc="10" dirty="0">
                <a:solidFill>
                  <a:srgbClr val="252525"/>
                </a:solidFill>
                <a:cs typeface="Bookman Old Style"/>
              </a:rPr>
              <a:t> </a:t>
            </a:r>
            <a:r>
              <a:rPr lang="en-US" sz="1800" dirty="0">
                <a:solidFill>
                  <a:srgbClr val="252525"/>
                </a:solidFill>
                <a:cs typeface="Bookman Old Style"/>
              </a:rPr>
              <a:t>meet</a:t>
            </a:r>
            <a:r>
              <a:rPr lang="en-US" sz="1800" spc="-30" dirty="0">
                <a:solidFill>
                  <a:srgbClr val="252525"/>
                </a:solidFill>
                <a:cs typeface="Bookman Old Style"/>
              </a:rPr>
              <a:t> </a:t>
            </a:r>
            <a:r>
              <a:rPr lang="en-US" sz="1800" dirty="0">
                <a:solidFill>
                  <a:srgbClr val="252525"/>
                </a:solidFill>
                <a:cs typeface="Bookman Old Style"/>
              </a:rPr>
              <a:t>with</a:t>
            </a:r>
            <a:r>
              <a:rPr lang="en-US" sz="1800" spc="-15" dirty="0">
                <a:solidFill>
                  <a:srgbClr val="252525"/>
                </a:solidFill>
                <a:cs typeface="Bookman Old Style"/>
              </a:rPr>
              <a:t> </a:t>
            </a:r>
            <a:r>
              <a:rPr lang="en-US" sz="1800" dirty="0">
                <a:solidFill>
                  <a:srgbClr val="252525"/>
                </a:solidFill>
                <a:cs typeface="Bookman Old Style"/>
              </a:rPr>
              <a:t>the</a:t>
            </a:r>
            <a:r>
              <a:rPr lang="en-US" sz="1800" spc="5" dirty="0">
                <a:solidFill>
                  <a:srgbClr val="252525"/>
                </a:solidFill>
                <a:cs typeface="Bookman Old Style"/>
              </a:rPr>
              <a:t> </a:t>
            </a:r>
            <a:r>
              <a:rPr lang="en-US" sz="1800" dirty="0">
                <a:solidFill>
                  <a:srgbClr val="252525"/>
                </a:solidFill>
                <a:cs typeface="Bookman Old Style"/>
              </a:rPr>
              <a:t>parent,</a:t>
            </a:r>
            <a:r>
              <a:rPr lang="en-US" sz="1800" spc="-15" dirty="0">
                <a:solidFill>
                  <a:srgbClr val="252525"/>
                </a:solidFill>
                <a:cs typeface="Bookman Old Style"/>
              </a:rPr>
              <a:t> </a:t>
            </a:r>
            <a:r>
              <a:rPr lang="en-US" sz="1800" dirty="0">
                <a:solidFill>
                  <a:srgbClr val="252525"/>
                </a:solidFill>
                <a:cs typeface="Bookman Old Style"/>
              </a:rPr>
              <a:t>give</a:t>
            </a:r>
            <a:r>
              <a:rPr lang="en-US" sz="1800" spc="-5" dirty="0">
                <a:solidFill>
                  <a:srgbClr val="252525"/>
                </a:solidFill>
                <a:cs typeface="Bookman Old Style"/>
              </a:rPr>
              <a:t> </a:t>
            </a:r>
            <a:r>
              <a:rPr lang="en-US" sz="1800" spc="-20" dirty="0">
                <a:solidFill>
                  <a:srgbClr val="252525"/>
                </a:solidFill>
                <a:cs typeface="Bookman Old Style"/>
              </a:rPr>
              <a:t>them </a:t>
            </a:r>
            <a:r>
              <a:rPr lang="en-US" sz="1800" dirty="0">
                <a:solidFill>
                  <a:srgbClr val="252525"/>
                </a:solidFill>
                <a:cs typeface="Bookman Old Style"/>
              </a:rPr>
              <a:t>another</a:t>
            </a:r>
            <a:r>
              <a:rPr lang="en-US" sz="1800" spc="-10" dirty="0">
                <a:solidFill>
                  <a:srgbClr val="252525"/>
                </a:solidFill>
                <a:cs typeface="Bookman Old Style"/>
              </a:rPr>
              <a:t> </a:t>
            </a:r>
            <a:r>
              <a:rPr lang="en-US" sz="1800" dirty="0">
                <a:solidFill>
                  <a:srgbClr val="252525"/>
                </a:solidFill>
                <a:cs typeface="Bookman Old Style"/>
              </a:rPr>
              <a:t>copy</a:t>
            </a:r>
            <a:r>
              <a:rPr lang="en-US" sz="1800" spc="-10" dirty="0">
                <a:solidFill>
                  <a:srgbClr val="252525"/>
                </a:solidFill>
                <a:cs typeface="Bookman Old Style"/>
              </a:rPr>
              <a:t> </a:t>
            </a:r>
            <a:r>
              <a:rPr lang="en-US" sz="1800" dirty="0">
                <a:solidFill>
                  <a:srgbClr val="252525"/>
                </a:solidFill>
                <a:cs typeface="Bookman Old Style"/>
              </a:rPr>
              <a:t>of</a:t>
            </a:r>
            <a:r>
              <a:rPr lang="en-US" sz="1800" spc="-10" dirty="0">
                <a:solidFill>
                  <a:srgbClr val="252525"/>
                </a:solidFill>
                <a:cs typeface="Bookman Old Style"/>
              </a:rPr>
              <a:t> </a:t>
            </a:r>
            <a:r>
              <a:rPr lang="en-US" sz="1800" dirty="0">
                <a:solidFill>
                  <a:srgbClr val="252525"/>
                </a:solidFill>
                <a:cs typeface="Bookman Old Style"/>
              </a:rPr>
              <a:t>their</a:t>
            </a:r>
            <a:r>
              <a:rPr lang="en-US" sz="1800" spc="-25" dirty="0">
                <a:solidFill>
                  <a:srgbClr val="252525"/>
                </a:solidFill>
                <a:cs typeface="Bookman Old Style"/>
              </a:rPr>
              <a:t> </a:t>
            </a:r>
            <a:r>
              <a:rPr lang="en-US" sz="1800" dirty="0">
                <a:solidFill>
                  <a:srgbClr val="252525"/>
                </a:solidFill>
                <a:cs typeface="Bookman Old Style"/>
              </a:rPr>
              <a:t>Parental</a:t>
            </a:r>
            <a:r>
              <a:rPr lang="en-US" sz="1800" spc="-25" dirty="0">
                <a:solidFill>
                  <a:srgbClr val="252525"/>
                </a:solidFill>
                <a:cs typeface="Bookman Old Style"/>
              </a:rPr>
              <a:t> </a:t>
            </a:r>
            <a:r>
              <a:rPr lang="en-US" sz="1800" dirty="0">
                <a:solidFill>
                  <a:srgbClr val="252525"/>
                </a:solidFill>
                <a:cs typeface="Bookman Old Style"/>
              </a:rPr>
              <a:t>Rights and</a:t>
            </a:r>
            <a:r>
              <a:rPr lang="en-US" sz="1800" spc="-10" dirty="0">
                <a:solidFill>
                  <a:srgbClr val="252525"/>
                </a:solidFill>
                <a:cs typeface="Bookman Old Style"/>
              </a:rPr>
              <a:t> </a:t>
            </a:r>
            <a:r>
              <a:rPr lang="en-US" sz="1800" dirty="0">
                <a:solidFill>
                  <a:srgbClr val="252525"/>
                </a:solidFill>
                <a:cs typeface="Bookman Old Style"/>
              </a:rPr>
              <a:t>have them</a:t>
            </a:r>
            <a:r>
              <a:rPr lang="en-US" sz="1800" spc="-20" dirty="0">
                <a:solidFill>
                  <a:srgbClr val="252525"/>
                </a:solidFill>
                <a:cs typeface="Bookman Old Style"/>
              </a:rPr>
              <a:t> </a:t>
            </a:r>
            <a:r>
              <a:rPr lang="en-US" sz="1800" spc="-25" dirty="0">
                <a:solidFill>
                  <a:srgbClr val="252525"/>
                </a:solidFill>
                <a:cs typeface="Bookman Old Style"/>
              </a:rPr>
              <a:t>to </a:t>
            </a:r>
            <a:r>
              <a:rPr lang="en-US" sz="1800" dirty="0">
                <a:solidFill>
                  <a:srgbClr val="252525"/>
                </a:solidFill>
                <a:cs typeface="Bookman Old Style"/>
              </a:rPr>
              <a:t>sign</a:t>
            </a:r>
            <a:r>
              <a:rPr lang="en-US" sz="1800" spc="-30" dirty="0">
                <a:solidFill>
                  <a:srgbClr val="252525"/>
                </a:solidFill>
                <a:cs typeface="Bookman Old Style"/>
              </a:rPr>
              <a:t> </a:t>
            </a:r>
            <a:r>
              <a:rPr lang="en-US" sz="1800" dirty="0">
                <a:solidFill>
                  <a:srgbClr val="252525"/>
                </a:solidFill>
                <a:cs typeface="Bookman Old Style"/>
              </a:rPr>
              <a:t>and</a:t>
            </a:r>
            <a:r>
              <a:rPr lang="en-US" sz="1800" spc="-15" dirty="0">
                <a:solidFill>
                  <a:srgbClr val="252525"/>
                </a:solidFill>
                <a:cs typeface="Bookman Old Style"/>
              </a:rPr>
              <a:t> </a:t>
            </a:r>
            <a:r>
              <a:rPr lang="en-US" sz="1800" dirty="0">
                <a:solidFill>
                  <a:srgbClr val="252525"/>
                </a:solidFill>
                <a:cs typeface="Bookman Old Style"/>
              </a:rPr>
              <a:t>date</a:t>
            </a:r>
            <a:r>
              <a:rPr lang="en-US" sz="1800" spc="-5" dirty="0">
                <a:solidFill>
                  <a:srgbClr val="252525"/>
                </a:solidFill>
                <a:cs typeface="Bookman Old Style"/>
              </a:rPr>
              <a:t> </a:t>
            </a:r>
            <a:r>
              <a:rPr lang="en-US" sz="1800" dirty="0">
                <a:solidFill>
                  <a:srgbClr val="252525"/>
                </a:solidFill>
                <a:cs typeface="Bookman Old Style"/>
              </a:rPr>
              <a:t>a</a:t>
            </a:r>
            <a:r>
              <a:rPr lang="en-US" sz="1800" spc="-20" dirty="0">
                <a:solidFill>
                  <a:srgbClr val="252525"/>
                </a:solidFill>
                <a:cs typeface="Bookman Old Style"/>
              </a:rPr>
              <a:t> </a:t>
            </a:r>
            <a:r>
              <a:rPr lang="en-US" sz="1800" dirty="0">
                <a:solidFill>
                  <a:srgbClr val="252525"/>
                </a:solidFill>
                <a:cs typeface="Bookman Old Style"/>
              </a:rPr>
              <a:t>copy</a:t>
            </a:r>
            <a:r>
              <a:rPr lang="en-US" sz="1800" spc="-15" dirty="0">
                <a:solidFill>
                  <a:srgbClr val="252525"/>
                </a:solidFill>
                <a:cs typeface="Bookman Old Style"/>
              </a:rPr>
              <a:t> </a:t>
            </a:r>
            <a:r>
              <a:rPr lang="en-US" sz="1800" dirty="0">
                <a:solidFill>
                  <a:srgbClr val="252525"/>
                </a:solidFill>
                <a:cs typeface="Bookman Old Style"/>
              </a:rPr>
              <a:t>for</a:t>
            </a:r>
            <a:r>
              <a:rPr lang="en-US" sz="1800" spc="-15" dirty="0">
                <a:solidFill>
                  <a:srgbClr val="252525"/>
                </a:solidFill>
                <a:cs typeface="Bookman Old Style"/>
              </a:rPr>
              <a:t> </a:t>
            </a:r>
            <a:r>
              <a:rPr lang="en-US" sz="1800" dirty="0">
                <a:solidFill>
                  <a:srgbClr val="252525"/>
                </a:solidFill>
                <a:cs typeface="Bookman Old Style"/>
              </a:rPr>
              <a:t>YOUR</a:t>
            </a:r>
            <a:r>
              <a:rPr lang="en-US" sz="1800" spc="-15" dirty="0">
                <a:solidFill>
                  <a:srgbClr val="252525"/>
                </a:solidFill>
                <a:cs typeface="Bookman Old Style"/>
              </a:rPr>
              <a:t> </a:t>
            </a:r>
            <a:r>
              <a:rPr lang="en-US" sz="1800" spc="-10" dirty="0">
                <a:solidFill>
                  <a:srgbClr val="252525"/>
                </a:solidFill>
                <a:cs typeface="Bookman Old Style"/>
              </a:rPr>
              <a:t>records.</a:t>
            </a:r>
            <a:endParaRPr lang="en-US" sz="1800" dirty="0">
              <a:cs typeface="Bookman Old Style"/>
            </a:endParaRPr>
          </a:p>
          <a:p>
            <a:pPr marL="299085" marR="244475" algn="l">
              <a:lnSpc>
                <a:spcPct val="70000"/>
              </a:lnSpc>
              <a:spcBef>
                <a:spcPts val="270"/>
              </a:spcBef>
            </a:pPr>
            <a:endParaRPr lang="en-US" sz="1800" dirty="0">
              <a:cs typeface="Bookman Old Style"/>
            </a:endParaRPr>
          </a:p>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244475" algn="l">
              <a:lnSpc>
                <a:spcPct val="70000"/>
              </a:lnSpc>
              <a:spcBef>
                <a:spcPts val="270"/>
              </a:spcBef>
            </a:pPr>
            <a:endParaRPr lang="en-US" sz="2000" dirty="0">
              <a:latin typeface="Bookman Old Style"/>
              <a:cs typeface="Bookman Old Style"/>
            </a:endParaRPr>
          </a:p>
          <a:p>
            <a:pPr marL="342900" indent="-342900" algn="l">
              <a:buFont typeface="Arial" panose="020B0604020202020204" pitchFamily="34" charset="0"/>
              <a:buChar char="•"/>
            </a:pPr>
            <a:endParaRPr lang="en-US" sz="20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285750" indent="-274638"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latin typeface="Calibri" panose="020F0502020204030204" pitchFamily="34" charset="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6" name="Straight Connector 5"/>
          <p:cNvCxnSpPr/>
          <p:nvPr/>
        </p:nvCxnSpPr>
        <p:spPr>
          <a:xfrm flipV="1">
            <a:off x="988745" y="1901234"/>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009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818001"/>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Compliance Procedure</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1834110"/>
            <a:ext cx="10214511" cy="38872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Referral is made to the school/district:</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Referral is given to the Coordinator;</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The Coordinator schedules a committee meeting;</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The Committee meets to determine if the student is eligible to be served under Section 504;</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Parent(s) or significant other is invited to the committee meeting;</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Committee make determination, for or against;</a:t>
            </a:r>
          </a:p>
          <a:p>
            <a:pPr marL="756285" marR="244475" lvl="1" algn="l">
              <a:lnSpc>
                <a:spcPct val="100000"/>
              </a:lnSpc>
              <a:spcBef>
                <a:spcPts val="270"/>
              </a:spcBef>
              <a:buClr>
                <a:srgbClr val="A48D7D"/>
              </a:buClr>
            </a:pPr>
            <a:r>
              <a:rPr lang="en-US" dirty="0">
                <a:cs typeface="Bookman Old Style"/>
              </a:rPr>
              <a:t>- If made in favor, a plan is developed, and</a:t>
            </a:r>
          </a:p>
          <a:p>
            <a:pPr marL="756285" marR="244475" lvl="1" algn="l">
              <a:lnSpc>
                <a:spcPct val="100000"/>
              </a:lnSpc>
              <a:spcBef>
                <a:spcPts val="270"/>
              </a:spcBef>
              <a:buClr>
                <a:srgbClr val="A48D7D"/>
              </a:buClr>
            </a:pPr>
            <a:r>
              <a:rPr lang="en-US" dirty="0">
                <a:cs typeface="Bookman Old Style"/>
              </a:rPr>
              <a:t>- If against, parent(s) or significant other, have the rights to disagree.</a:t>
            </a:r>
          </a:p>
          <a:p>
            <a:pPr marL="641985" marR="244475" indent="-342900" algn="l">
              <a:lnSpc>
                <a:spcPct val="100000"/>
              </a:lnSpc>
              <a:spcBef>
                <a:spcPts val="270"/>
              </a:spcBef>
              <a:buClr>
                <a:srgbClr val="A48D7D"/>
              </a:buClr>
              <a:buFont typeface="Arial" panose="020B0604020202020204" pitchFamily="34" charset="0"/>
              <a:buChar char="•"/>
            </a:pPr>
            <a:r>
              <a:rPr lang="en-US" sz="2000" dirty="0">
                <a:cs typeface="Bookman Old Style"/>
              </a:rPr>
              <a:t>The detailed plan speaks to specific needs that MUST be met for the student.</a:t>
            </a:r>
            <a:endParaRPr lang="en-US" sz="2000" dirty="0">
              <a:cs typeface="Garamond"/>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5" name="Straight Connector 4"/>
          <p:cNvCxnSpPr/>
          <p:nvPr/>
        </p:nvCxnSpPr>
        <p:spPr>
          <a:xfrm flipV="1">
            <a:off x="988745" y="1732736"/>
            <a:ext cx="10092697" cy="3270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rotWithShape="1">
          <a:blip r:embed="rId3">
            <a:duotone>
              <a:prstClr val="black"/>
              <a:srgbClr val="D9C3A5">
                <a:tint val="50000"/>
                <a:satMod val="180000"/>
              </a:srgbClr>
            </a:duotone>
          </a:blip>
          <a:srcRect r="11084"/>
          <a:stretch/>
        </p:blipFill>
        <p:spPr>
          <a:xfrm>
            <a:off x="8983588" y="3286344"/>
            <a:ext cx="2981670" cy="3353377"/>
          </a:xfrm>
          <a:prstGeom prst="rect">
            <a:avLst/>
          </a:prstGeom>
        </p:spPr>
      </p:pic>
    </p:spTree>
    <p:extLst>
      <p:ext uri="{BB962C8B-B14F-4D97-AF65-F5344CB8AC3E}">
        <p14:creationId xmlns:p14="http://schemas.microsoft.com/office/powerpoint/2010/main" val="135606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987384" y="818001"/>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Child Find</a:t>
            </a:r>
            <a:endParaRPr lang="en-US" sz="24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87384" y="1822999"/>
            <a:ext cx="10214511" cy="3290151"/>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6350" indent="-287020" algn="l">
              <a:lnSpc>
                <a:spcPct val="100000"/>
              </a:lnSpc>
              <a:spcBef>
                <a:spcPts val="100"/>
              </a:spcBef>
              <a:buClr>
                <a:srgbClr val="A48D7D"/>
              </a:buClr>
              <a:buSzPct val="113888"/>
              <a:buFont typeface="Arial" panose="020B0604020202020204" pitchFamily="34" charset="0"/>
              <a:buChar char="•"/>
              <a:tabLst>
                <a:tab pos="299720" algn="l"/>
              </a:tabLst>
            </a:pPr>
            <a:r>
              <a:rPr lang="en-US" sz="1800" dirty="0">
                <a:solidFill>
                  <a:srgbClr val="252525"/>
                </a:solidFill>
                <a:cs typeface="Garamond"/>
              </a:rPr>
              <a:t>5.01.2</a:t>
            </a:r>
            <a:r>
              <a:rPr lang="en-US" sz="1800" spc="445" dirty="0">
                <a:solidFill>
                  <a:srgbClr val="252525"/>
                </a:solidFill>
                <a:cs typeface="Garamond"/>
              </a:rPr>
              <a:t> </a:t>
            </a:r>
            <a:r>
              <a:rPr lang="en-US" sz="1800" dirty="0">
                <a:solidFill>
                  <a:srgbClr val="252525"/>
                </a:solidFill>
                <a:cs typeface="Garamond"/>
              </a:rPr>
              <a:t>Each</a:t>
            </a:r>
            <a:r>
              <a:rPr lang="en-US" sz="1800" spc="-10" dirty="0">
                <a:solidFill>
                  <a:srgbClr val="252525"/>
                </a:solidFill>
                <a:cs typeface="Garamond"/>
              </a:rPr>
              <a:t> </a:t>
            </a:r>
            <a:r>
              <a:rPr lang="en-US" sz="1800" dirty="0">
                <a:solidFill>
                  <a:srgbClr val="252525"/>
                </a:solidFill>
                <a:cs typeface="Garamond"/>
              </a:rPr>
              <a:t>public</a:t>
            </a:r>
            <a:r>
              <a:rPr lang="en-US" sz="1800" spc="-25" dirty="0">
                <a:solidFill>
                  <a:srgbClr val="252525"/>
                </a:solidFill>
                <a:cs typeface="Garamond"/>
              </a:rPr>
              <a:t> </a:t>
            </a:r>
            <a:r>
              <a:rPr lang="en-US" sz="1800" dirty="0">
                <a:solidFill>
                  <a:srgbClr val="252525"/>
                </a:solidFill>
                <a:cs typeface="Garamond"/>
              </a:rPr>
              <a:t>agency</a:t>
            </a:r>
            <a:r>
              <a:rPr lang="en-US" sz="1800" spc="-15" dirty="0">
                <a:solidFill>
                  <a:srgbClr val="252525"/>
                </a:solidFill>
                <a:cs typeface="Garamond"/>
              </a:rPr>
              <a:t> </a:t>
            </a:r>
            <a:r>
              <a:rPr lang="en-US" sz="1800" dirty="0">
                <a:solidFill>
                  <a:srgbClr val="252525"/>
                </a:solidFill>
                <a:cs typeface="Garamond"/>
              </a:rPr>
              <a:t>must</a:t>
            </a:r>
            <a:r>
              <a:rPr lang="en-US" sz="1800" spc="-15" dirty="0">
                <a:solidFill>
                  <a:srgbClr val="252525"/>
                </a:solidFill>
                <a:cs typeface="Garamond"/>
              </a:rPr>
              <a:t> </a:t>
            </a:r>
            <a:r>
              <a:rPr lang="en-US" sz="1800" dirty="0">
                <a:solidFill>
                  <a:srgbClr val="252525"/>
                </a:solidFill>
                <a:cs typeface="Garamond"/>
              </a:rPr>
              <a:t>implement</a:t>
            </a:r>
            <a:r>
              <a:rPr lang="en-US" sz="1800" spc="-35" dirty="0">
                <a:solidFill>
                  <a:srgbClr val="252525"/>
                </a:solidFill>
                <a:cs typeface="Garamond"/>
              </a:rPr>
              <a:t> </a:t>
            </a:r>
            <a:r>
              <a:rPr lang="en-US" sz="1800" dirty="0">
                <a:solidFill>
                  <a:srgbClr val="252525"/>
                </a:solidFill>
                <a:cs typeface="Garamond"/>
              </a:rPr>
              <a:t>child</a:t>
            </a:r>
            <a:r>
              <a:rPr lang="en-US" sz="1800" spc="-20" dirty="0">
                <a:solidFill>
                  <a:srgbClr val="252525"/>
                </a:solidFill>
                <a:cs typeface="Garamond"/>
              </a:rPr>
              <a:t> </a:t>
            </a:r>
            <a:r>
              <a:rPr lang="en-US" sz="1800" dirty="0">
                <a:solidFill>
                  <a:srgbClr val="252525"/>
                </a:solidFill>
                <a:cs typeface="Garamond"/>
              </a:rPr>
              <a:t>find</a:t>
            </a:r>
            <a:r>
              <a:rPr lang="en-US" sz="1800" spc="-20" dirty="0">
                <a:solidFill>
                  <a:srgbClr val="252525"/>
                </a:solidFill>
                <a:cs typeface="Garamond"/>
              </a:rPr>
              <a:t> </a:t>
            </a:r>
            <a:r>
              <a:rPr lang="en-US" sz="1800" dirty="0">
                <a:solidFill>
                  <a:srgbClr val="252525"/>
                </a:solidFill>
                <a:cs typeface="Garamond"/>
              </a:rPr>
              <a:t>requirements</a:t>
            </a:r>
            <a:r>
              <a:rPr lang="en-US" sz="1800" spc="10" dirty="0">
                <a:solidFill>
                  <a:srgbClr val="252525"/>
                </a:solidFill>
                <a:cs typeface="Garamond"/>
              </a:rPr>
              <a:t> </a:t>
            </a:r>
            <a:r>
              <a:rPr lang="en-US" sz="1800" spc="-25" dirty="0">
                <a:solidFill>
                  <a:srgbClr val="252525"/>
                </a:solidFill>
                <a:cs typeface="Garamond"/>
              </a:rPr>
              <a:t>as </a:t>
            </a:r>
            <a:r>
              <a:rPr lang="en-US" sz="1800" dirty="0">
                <a:solidFill>
                  <a:srgbClr val="252525"/>
                </a:solidFill>
                <a:cs typeface="Garamond"/>
              </a:rPr>
              <a:t>set</a:t>
            </a:r>
            <a:r>
              <a:rPr lang="en-US" sz="1800" spc="-30" dirty="0">
                <a:solidFill>
                  <a:srgbClr val="252525"/>
                </a:solidFill>
                <a:cs typeface="Garamond"/>
              </a:rPr>
              <a:t> </a:t>
            </a:r>
            <a:r>
              <a:rPr lang="en-US" sz="1800" dirty="0">
                <a:solidFill>
                  <a:srgbClr val="252525"/>
                </a:solidFill>
                <a:cs typeface="Garamond"/>
              </a:rPr>
              <a:t>out</a:t>
            </a:r>
            <a:r>
              <a:rPr lang="en-US" sz="1800" spc="-25" dirty="0">
                <a:solidFill>
                  <a:srgbClr val="252525"/>
                </a:solidFill>
                <a:cs typeface="Garamond"/>
              </a:rPr>
              <a:t> </a:t>
            </a:r>
            <a:r>
              <a:rPr lang="en-US" sz="1800" dirty="0">
                <a:solidFill>
                  <a:srgbClr val="252525"/>
                </a:solidFill>
                <a:cs typeface="Garamond"/>
              </a:rPr>
              <a:t>in</a:t>
            </a:r>
            <a:r>
              <a:rPr lang="en-US" sz="1800" spc="-25" dirty="0">
                <a:solidFill>
                  <a:srgbClr val="252525"/>
                </a:solidFill>
                <a:cs typeface="Garamond"/>
              </a:rPr>
              <a:t> </a:t>
            </a:r>
            <a:r>
              <a:rPr lang="en-US" sz="1800" dirty="0">
                <a:solidFill>
                  <a:srgbClr val="252525"/>
                </a:solidFill>
                <a:cs typeface="Garamond"/>
              </a:rPr>
              <a:t>§3.00</a:t>
            </a:r>
            <a:r>
              <a:rPr lang="en-US" sz="1800" spc="15" dirty="0">
                <a:solidFill>
                  <a:srgbClr val="252525"/>
                </a:solidFill>
                <a:cs typeface="Garamond"/>
              </a:rPr>
              <a:t> </a:t>
            </a:r>
            <a:r>
              <a:rPr lang="en-US" sz="1800" dirty="0">
                <a:solidFill>
                  <a:srgbClr val="252525"/>
                </a:solidFill>
                <a:cs typeface="Garamond"/>
              </a:rPr>
              <a:t>of</a:t>
            </a:r>
            <a:r>
              <a:rPr lang="en-US" sz="1800" spc="180" dirty="0">
                <a:solidFill>
                  <a:srgbClr val="252525"/>
                </a:solidFill>
                <a:cs typeface="Garamond"/>
              </a:rPr>
              <a:t> </a:t>
            </a:r>
            <a:r>
              <a:rPr lang="en-US" sz="1800" dirty="0">
                <a:solidFill>
                  <a:srgbClr val="252525"/>
                </a:solidFill>
                <a:cs typeface="Garamond"/>
              </a:rPr>
              <a:t>these</a:t>
            </a:r>
            <a:r>
              <a:rPr lang="en-US" sz="1800" spc="-20" dirty="0">
                <a:solidFill>
                  <a:srgbClr val="252525"/>
                </a:solidFill>
                <a:cs typeface="Garamond"/>
              </a:rPr>
              <a:t> </a:t>
            </a:r>
            <a:r>
              <a:rPr lang="en-US" sz="1800" dirty="0">
                <a:solidFill>
                  <a:srgbClr val="252525"/>
                </a:solidFill>
                <a:cs typeface="Garamond"/>
              </a:rPr>
              <a:t>regulations</a:t>
            </a:r>
            <a:r>
              <a:rPr lang="en-US" sz="1800" spc="-15" dirty="0">
                <a:solidFill>
                  <a:srgbClr val="252525"/>
                </a:solidFill>
                <a:cs typeface="Garamond"/>
              </a:rPr>
              <a:t> </a:t>
            </a:r>
            <a:r>
              <a:rPr lang="en-US" sz="1800" dirty="0">
                <a:solidFill>
                  <a:srgbClr val="252525"/>
                </a:solidFill>
                <a:cs typeface="Garamond"/>
              </a:rPr>
              <a:t>(to</a:t>
            </a:r>
            <a:r>
              <a:rPr lang="en-US" sz="1800" spc="-30" dirty="0">
                <a:solidFill>
                  <a:srgbClr val="252525"/>
                </a:solidFill>
                <a:cs typeface="Garamond"/>
              </a:rPr>
              <a:t> </a:t>
            </a:r>
            <a:r>
              <a:rPr lang="en-US" sz="1800" spc="-10" dirty="0">
                <a:solidFill>
                  <a:srgbClr val="252525"/>
                </a:solidFill>
                <a:cs typeface="Garamond"/>
              </a:rPr>
              <a:t>identify,</a:t>
            </a:r>
            <a:r>
              <a:rPr lang="en-US" sz="1800" spc="-15" dirty="0">
                <a:solidFill>
                  <a:srgbClr val="252525"/>
                </a:solidFill>
                <a:cs typeface="Garamond"/>
              </a:rPr>
              <a:t> </a:t>
            </a:r>
            <a:r>
              <a:rPr lang="en-US" sz="1800" dirty="0">
                <a:solidFill>
                  <a:srgbClr val="252525"/>
                </a:solidFill>
                <a:cs typeface="Garamond"/>
              </a:rPr>
              <a:t>locate,</a:t>
            </a:r>
            <a:r>
              <a:rPr lang="en-US" sz="1800" spc="10" dirty="0">
                <a:solidFill>
                  <a:srgbClr val="252525"/>
                </a:solidFill>
                <a:cs typeface="Garamond"/>
              </a:rPr>
              <a:t> </a:t>
            </a:r>
            <a:r>
              <a:rPr lang="en-US" sz="1800" dirty="0">
                <a:solidFill>
                  <a:srgbClr val="252525"/>
                </a:solidFill>
                <a:cs typeface="Garamond"/>
              </a:rPr>
              <a:t>and</a:t>
            </a:r>
            <a:r>
              <a:rPr lang="en-US" sz="1800" spc="-30" dirty="0">
                <a:solidFill>
                  <a:srgbClr val="252525"/>
                </a:solidFill>
                <a:cs typeface="Garamond"/>
              </a:rPr>
              <a:t> </a:t>
            </a:r>
            <a:r>
              <a:rPr lang="en-US" sz="1800" dirty="0">
                <a:solidFill>
                  <a:srgbClr val="252525"/>
                </a:solidFill>
                <a:cs typeface="Garamond"/>
              </a:rPr>
              <a:t>evaluate</a:t>
            </a:r>
            <a:r>
              <a:rPr lang="en-US" sz="1800" spc="35" dirty="0">
                <a:solidFill>
                  <a:srgbClr val="252525"/>
                </a:solidFill>
                <a:cs typeface="Garamond"/>
              </a:rPr>
              <a:t> </a:t>
            </a:r>
            <a:r>
              <a:rPr lang="en-US" sz="1800" spc="-25" dirty="0">
                <a:solidFill>
                  <a:srgbClr val="252525"/>
                </a:solidFill>
                <a:cs typeface="Garamond"/>
              </a:rPr>
              <a:t>all </a:t>
            </a:r>
            <a:r>
              <a:rPr lang="en-US" sz="1800" dirty="0">
                <a:solidFill>
                  <a:srgbClr val="252525"/>
                </a:solidFill>
                <a:cs typeface="Garamond"/>
              </a:rPr>
              <a:t>children</a:t>
            </a:r>
            <a:r>
              <a:rPr lang="en-US" sz="1800" spc="-50" dirty="0">
                <a:solidFill>
                  <a:srgbClr val="252525"/>
                </a:solidFill>
                <a:cs typeface="Garamond"/>
              </a:rPr>
              <a:t> </a:t>
            </a:r>
            <a:r>
              <a:rPr lang="en-US" sz="1800" dirty="0">
                <a:solidFill>
                  <a:srgbClr val="252525"/>
                </a:solidFill>
                <a:cs typeface="Garamond"/>
              </a:rPr>
              <a:t>with</a:t>
            </a:r>
            <a:r>
              <a:rPr lang="en-US" sz="1800" spc="-45" dirty="0">
                <a:solidFill>
                  <a:srgbClr val="252525"/>
                </a:solidFill>
                <a:cs typeface="Garamond"/>
              </a:rPr>
              <a:t> </a:t>
            </a:r>
            <a:r>
              <a:rPr lang="en-US" sz="1800" spc="-10" dirty="0">
                <a:solidFill>
                  <a:srgbClr val="252525"/>
                </a:solidFill>
                <a:cs typeface="Garamond"/>
              </a:rPr>
              <a:t>disabilities).</a:t>
            </a:r>
          </a:p>
          <a:p>
            <a:pPr marL="297815" marR="6350" indent="-285750" algn="l">
              <a:lnSpc>
                <a:spcPct val="100000"/>
              </a:lnSpc>
              <a:spcBef>
                <a:spcPts val="100"/>
              </a:spcBef>
              <a:buClr>
                <a:srgbClr val="A48D7D"/>
              </a:buClr>
              <a:buSzPct val="113888"/>
              <a:buFont typeface="Arial" panose="020B0604020202020204" pitchFamily="34" charset="0"/>
              <a:buChar char="•"/>
              <a:tabLst>
                <a:tab pos="299720" algn="l"/>
              </a:tabLst>
            </a:pPr>
            <a:endParaRPr lang="en-US" sz="1800" dirty="0">
              <a:cs typeface="Garamond"/>
            </a:endParaRPr>
          </a:p>
          <a:p>
            <a:pPr marL="299085" marR="153670" indent="-287020" algn="l">
              <a:lnSpc>
                <a:spcPct val="101099"/>
              </a:lnSpc>
              <a:spcBef>
                <a:spcPts val="1019"/>
              </a:spcBef>
              <a:buClr>
                <a:srgbClr val="A48D7D"/>
              </a:buClr>
              <a:buSzPct val="113888"/>
              <a:buFont typeface="Arial" panose="020B0604020202020204" pitchFamily="34" charset="0"/>
              <a:buChar char="•"/>
              <a:tabLst>
                <a:tab pos="542925" algn="l"/>
                <a:tab pos="543560" algn="l"/>
              </a:tabLst>
            </a:pPr>
            <a:r>
              <a:rPr lang="en-US" sz="1800" b="1" dirty="0">
                <a:cs typeface="Bookman Old Style"/>
              </a:rPr>
              <a:t>This federal mandate to</a:t>
            </a:r>
            <a:r>
              <a:rPr lang="en-US" sz="1800" b="1" spc="-5" dirty="0">
                <a:cs typeface="Bookman Old Style"/>
              </a:rPr>
              <a:t> </a:t>
            </a:r>
            <a:r>
              <a:rPr lang="en-US" sz="1800" b="1" dirty="0">
                <a:cs typeface="Bookman Old Style"/>
              </a:rPr>
              <a:t>identify</a:t>
            </a:r>
            <a:r>
              <a:rPr lang="en-US" sz="1800" b="1" spc="-10" dirty="0">
                <a:cs typeface="Bookman Old Style"/>
              </a:rPr>
              <a:t> </a:t>
            </a:r>
            <a:r>
              <a:rPr lang="en-US" sz="1800" b="1" dirty="0">
                <a:cs typeface="Bookman Old Style"/>
              </a:rPr>
              <a:t>all children</a:t>
            </a:r>
            <a:r>
              <a:rPr lang="en-US" sz="1800" b="1" spc="5" dirty="0">
                <a:cs typeface="Bookman Old Style"/>
              </a:rPr>
              <a:t> </a:t>
            </a:r>
            <a:r>
              <a:rPr lang="en-US" sz="1800" b="1" spc="-20" dirty="0">
                <a:cs typeface="Bookman Old Style"/>
              </a:rPr>
              <a:t>that </a:t>
            </a:r>
            <a:r>
              <a:rPr lang="en-US" sz="1800" b="1" dirty="0">
                <a:cs typeface="Bookman Old Style"/>
              </a:rPr>
              <a:t>may</a:t>
            </a:r>
            <a:r>
              <a:rPr lang="en-US" sz="1800" b="1" spc="-20" dirty="0">
                <a:cs typeface="Bookman Old Style"/>
              </a:rPr>
              <a:t> </a:t>
            </a:r>
            <a:r>
              <a:rPr lang="en-US" sz="1800" b="1" dirty="0">
                <a:cs typeface="Bookman Old Style"/>
              </a:rPr>
              <a:t>need</a:t>
            </a:r>
            <a:r>
              <a:rPr lang="en-US" sz="1800" b="1" spc="-5" dirty="0">
                <a:cs typeface="Bookman Old Style"/>
              </a:rPr>
              <a:t> </a:t>
            </a:r>
            <a:r>
              <a:rPr lang="en-US" sz="1800" b="1" dirty="0">
                <a:cs typeface="Bookman Old Style"/>
              </a:rPr>
              <a:t>special</a:t>
            </a:r>
            <a:r>
              <a:rPr lang="en-US" sz="1800" b="1" spc="5" dirty="0">
                <a:cs typeface="Bookman Old Style"/>
              </a:rPr>
              <a:t> </a:t>
            </a:r>
            <a:r>
              <a:rPr lang="en-US" sz="1800" b="1" dirty="0">
                <a:cs typeface="Bookman Old Style"/>
              </a:rPr>
              <a:t>education</a:t>
            </a:r>
            <a:r>
              <a:rPr lang="en-US" sz="1800" b="1" spc="-5" dirty="0">
                <a:cs typeface="Bookman Old Style"/>
              </a:rPr>
              <a:t> </a:t>
            </a:r>
            <a:r>
              <a:rPr lang="en-US" sz="1800" b="1" dirty="0">
                <a:cs typeface="Bookman Old Style"/>
              </a:rPr>
              <a:t>services</a:t>
            </a:r>
            <a:r>
              <a:rPr lang="en-US" sz="1800" b="1" spc="-5" dirty="0">
                <a:cs typeface="Bookman Old Style"/>
              </a:rPr>
              <a:t> </a:t>
            </a:r>
            <a:r>
              <a:rPr lang="en-US" sz="1800" b="1" dirty="0">
                <a:cs typeface="Bookman Old Style"/>
              </a:rPr>
              <a:t>exists</a:t>
            </a:r>
            <a:r>
              <a:rPr lang="en-US" sz="1800" b="1" spc="-40" dirty="0">
                <a:cs typeface="Bookman Old Style"/>
              </a:rPr>
              <a:t> </a:t>
            </a:r>
            <a:r>
              <a:rPr lang="en-US" sz="1800" b="1" dirty="0">
                <a:cs typeface="Bookman Old Style"/>
              </a:rPr>
              <a:t>even</a:t>
            </a:r>
            <a:r>
              <a:rPr lang="en-US" sz="1800" b="1" spc="-15" dirty="0">
                <a:cs typeface="Bookman Old Style"/>
              </a:rPr>
              <a:t> </a:t>
            </a:r>
            <a:r>
              <a:rPr lang="en-US" sz="1800" b="1" spc="-25" dirty="0">
                <a:cs typeface="Bookman Old Style"/>
              </a:rPr>
              <a:t>if </a:t>
            </a:r>
            <a:r>
              <a:rPr lang="en-US" sz="1800" b="1" dirty="0">
                <a:cs typeface="Bookman Old Style"/>
              </a:rPr>
              <a:t>the</a:t>
            </a:r>
            <a:r>
              <a:rPr lang="en-US" sz="1800" b="1" spc="-20" dirty="0">
                <a:cs typeface="Bookman Old Style"/>
              </a:rPr>
              <a:t> </a:t>
            </a:r>
            <a:r>
              <a:rPr lang="en-US" sz="1800" b="1" dirty="0">
                <a:cs typeface="Bookman Old Style"/>
              </a:rPr>
              <a:t>school</a:t>
            </a:r>
            <a:r>
              <a:rPr lang="en-US" sz="1800" b="1" spc="-10" dirty="0">
                <a:cs typeface="Bookman Old Style"/>
              </a:rPr>
              <a:t> </a:t>
            </a:r>
            <a:r>
              <a:rPr lang="en-US" sz="1800" b="1" dirty="0">
                <a:cs typeface="Bookman Old Style"/>
              </a:rPr>
              <a:t>is</a:t>
            </a:r>
            <a:r>
              <a:rPr lang="en-US" sz="1800" b="1" spc="-15" dirty="0">
                <a:cs typeface="Bookman Old Style"/>
              </a:rPr>
              <a:t> </a:t>
            </a:r>
            <a:r>
              <a:rPr lang="en-US" sz="1800" b="1" dirty="0">
                <a:cs typeface="Bookman Old Style"/>
              </a:rPr>
              <a:t>not</a:t>
            </a:r>
            <a:r>
              <a:rPr lang="en-US" sz="1800" b="1" spc="-20" dirty="0">
                <a:cs typeface="Bookman Old Style"/>
              </a:rPr>
              <a:t> </a:t>
            </a:r>
            <a:r>
              <a:rPr lang="en-US" sz="1800" b="1" dirty="0">
                <a:cs typeface="Bookman Old Style"/>
              </a:rPr>
              <a:t>providing</a:t>
            </a:r>
            <a:r>
              <a:rPr lang="en-US" sz="1800" b="1" spc="-35" dirty="0">
                <a:cs typeface="Bookman Old Style"/>
              </a:rPr>
              <a:t> </a:t>
            </a:r>
            <a:r>
              <a:rPr lang="en-US" sz="1800" b="1" dirty="0">
                <a:cs typeface="Bookman Old Style"/>
              </a:rPr>
              <a:t>special</a:t>
            </a:r>
            <a:r>
              <a:rPr lang="en-US" sz="1800" b="1" spc="5" dirty="0">
                <a:cs typeface="Bookman Old Style"/>
              </a:rPr>
              <a:t> </a:t>
            </a:r>
            <a:r>
              <a:rPr lang="en-US" sz="1800" b="1" spc="-10" dirty="0">
                <a:cs typeface="Bookman Old Style"/>
              </a:rPr>
              <a:t>education </a:t>
            </a:r>
            <a:r>
              <a:rPr lang="en-US" sz="1800" b="1" dirty="0">
                <a:cs typeface="Bookman Old Style"/>
              </a:rPr>
              <a:t>services</a:t>
            </a:r>
            <a:r>
              <a:rPr lang="en-US" sz="1800" b="1" spc="-15" dirty="0">
                <a:cs typeface="Bookman Old Style"/>
              </a:rPr>
              <a:t> </a:t>
            </a:r>
            <a:r>
              <a:rPr lang="en-US" sz="1800" b="1" dirty="0">
                <a:cs typeface="Bookman Old Style"/>
              </a:rPr>
              <a:t>to</a:t>
            </a:r>
            <a:r>
              <a:rPr lang="en-US" sz="1800" b="1" spc="-20" dirty="0">
                <a:cs typeface="Bookman Old Style"/>
              </a:rPr>
              <a:t> </a:t>
            </a:r>
            <a:r>
              <a:rPr lang="en-US" sz="1800" b="1" dirty="0">
                <a:cs typeface="Bookman Old Style"/>
              </a:rPr>
              <a:t>the</a:t>
            </a:r>
            <a:r>
              <a:rPr lang="en-US" sz="1800" b="1" spc="-20" dirty="0">
                <a:cs typeface="Bookman Old Style"/>
              </a:rPr>
              <a:t> </a:t>
            </a:r>
            <a:r>
              <a:rPr lang="en-US" sz="1800" b="1" spc="-10" dirty="0">
                <a:cs typeface="Bookman Old Style"/>
              </a:rPr>
              <a:t>child.</a:t>
            </a:r>
          </a:p>
          <a:p>
            <a:pPr marL="297815" marR="153670" indent="-285750" algn="l">
              <a:lnSpc>
                <a:spcPct val="101099"/>
              </a:lnSpc>
              <a:spcBef>
                <a:spcPts val="1019"/>
              </a:spcBef>
              <a:buClr>
                <a:srgbClr val="A48D7D"/>
              </a:buClr>
              <a:buSzPct val="113888"/>
              <a:buFont typeface="Arial" panose="020B0604020202020204" pitchFamily="34" charset="0"/>
              <a:buChar char="•"/>
              <a:tabLst>
                <a:tab pos="542925" algn="l"/>
                <a:tab pos="543560" algn="l"/>
              </a:tabLst>
            </a:pPr>
            <a:endParaRPr lang="en-US" sz="1800" dirty="0">
              <a:cs typeface="Bookman Old Style"/>
            </a:endParaRPr>
          </a:p>
          <a:p>
            <a:pPr marL="299085" marR="5080" indent="-287020" algn="l">
              <a:lnSpc>
                <a:spcPct val="100000"/>
              </a:lnSpc>
              <a:spcBef>
                <a:spcPts val="950"/>
              </a:spcBef>
              <a:buClr>
                <a:srgbClr val="A48D7D"/>
              </a:buClr>
              <a:buSzPct val="113888"/>
              <a:buFont typeface="Arial" panose="020B0604020202020204" pitchFamily="34" charset="0"/>
              <a:buChar char="•"/>
              <a:tabLst>
                <a:tab pos="299085" algn="l"/>
                <a:tab pos="299720" algn="l"/>
              </a:tabLst>
            </a:pPr>
            <a:r>
              <a:rPr lang="en-US" sz="1800" dirty="0">
                <a:solidFill>
                  <a:srgbClr val="252525"/>
                </a:solidFill>
                <a:cs typeface="Garamond"/>
              </a:rPr>
              <a:t>5.01.3</a:t>
            </a:r>
            <a:r>
              <a:rPr lang="en-US" sz="1800" spc="484" dirty="0">
                <a:solidFill>
                  <a:srgbClr val="252525"/>
                </a:solidFill>
                <a:cs typeface="Garamond"/>
              </a:rPr>
              <a:t> </a:t>
            </a:r>
            <a:r>
              <a:rPr lang="en-US" sz="1800" dirty="0">
                <a:solidFill>
                  <a:srgbClr val="252525"/>
                </a:solidFill>
                <a:cs typeface="Garamond"/>
              </a:rPr>
              <a:t>The</a:t>
            </a:r>
            <a:r>
              <a:rPr lang="en-US" sz="1800" spc="5" dirty="0">
                <a:solidFill>
                  <a:srgbClr val="252525"/>
                </a:solidFill>
                <a:cs typeface="Garamond"/>
              </a:rPr>
              <a:t> </a:t>
            </a:r>
            <a:r>
              <a:rPr lang="en-US" sz="1800" dirty="0">
                <a:solidFill>
                  <a:srgbClr val="252525"/>
                </a:solidFill>
                <a:cs typeface="Garamond"/>
              </a:rPr>
              <a:t>services</a:t>
            </a:r>
            <a:r>
              <a:rPr lang="en-US" sz="1800" spc="50" dirty="0">
                <a:solidFill>
                  <a:srgbClr val="252525"/>
                </a:solidFill>
                <a:cs typeface="Garamond"/>
              </a:rPr>
              <a:t> </a:t>
            </a:r>
            <a:r>
              <a:rPr lang="en-US" sz="1800" dirty="0">
                <a:solidFill>
                  <a:srgbClr val="252525"/>
                </a:solidFill>
                <a:cs typeface="Garamond"/>
              </a:rPr>
              <a:t>provided</a:t>
            </a:r>
            <a:r>
              <a:rPr lang="en-US" sz="1800" spc="-10" dirty="0">
                <a:solidFill>
                  <a:srgbClr val="252525"/>
                </a:solidFill>
                <a:cs typeface="Garamond"/>
              </a:rPr>
              <a:t> </a:t>
            </a:r>
            <a:r>
              <a:rPr lang="en-US" sz="1800" dirty="0">
                <a:solidFill>
                  <a:srgbClr val="252525"/>
                </a:solidFill>
                <a:cs typeface="Garamond"/>
              </a:rPr>
              <a:t>to</a:t>
            </a:r>
            <a:r>
              <a:rPr lang="en-US" sz="1800" spc="-10" dirty="0">
                <a:solidFill>
                  <a:srgbClr val="252525"/>
                </a:solidFill>
                <a:cs typeface="Garamond"/>
              </a:rPr>
              <a:t> </a:t>
            </a:r>
            <a:r>
              <a:rPr lang="en-US" sz="1800" dirty="0">
                <a:solidFill>
                  <a:srgbClr val="252525"/>
                </a:solidFill>
                <a:cs typeface="Garamond"/>
              </a:rPr>
              <a:t>a</a:t>
            </a:r>
            <a:r>
              <a:rPr lang="en-US" sz="1800" spc="5" dirty="0">
                <a:solidFill>
                  <a:srgbClr val="252525"/>
                </a:solidFill>
                <a:cs typeface="Garamond"/>
              </a:rPr>
              <a:t> </a:t>
            </a:r>
            <a:r>
              <a:rPr lang="en-US" sz="1800" dirty="0">
                <a:solidFill>
                  <a:srgbClr val="252525"/>
                </a:solidFill>
                <a:cs typeface="Garamond"/>
              </a:rPr>
              <a:t>child</a:t>
            </a:r>
            <a:r>
              <a:rPr lang="en-US" sz="1800" spc="10" dirty="0">
                <a:solidFill>
                  <a:srgbClr val="252525"/>
                </a:solidFill>
                <a:cs typeface="Garamond"/>
              </a:rPr>
              <a:t> </a:t>
            </a:r>
            <a:r>
              <a:rPr lang="en-US" sz="1800" dirty="0">
                <a:solidFill>
                  <a:srgbClr val="252525"/>
                </a:solidFill>
                <a:cs typeface="Garamond"/>
              </a:rPr>
              <a:t>with disabilities</a:t>
            </a:r>
            <a:r>
              <a:rPr lang="en-US" sz="1800" spc="20" dirty="0">
                <a:solidFill>
                  <a:srgbClr val="252525"/>
                </a:solidFill>
                <a:cs typeface="Garamond"/>
              </a:rPr>
              <a:t> </a:t>
            </a:r>
            <a:r>
              <a:rPr lang="en-US" sz="1800" dirty="0">
                <a:solidFill>
                  <a:srgbClr val="252525"/>
                </a:solidFill>
                <a:cs typeface="Garamond"/>
              </a:rPr>
              <a:t>under this</a:t>
            </a:r>
            <a:r>
              <a:rPr lang="en-US" sz="1800" spc="-70" dirty="0">
                <a:solidFill>
                  <a:srgbClr val="252525"/>
                </a:solidFill>
                <a:cs typeface="Garamond"/>
              </a:rPr>
              <a:t> </a:t>
            </a:r>
            <a:r>
              <a:rPr lang="en-US" sz="1800" spc="-20" dirty="0">
                <a:solidFill>
                  <a:srgbClr val="252525"/>
                </a:solidFill>
                <a:cs typeface="Garamond"/>
              </a:rPr>
              <a:t>part </a:t>
            </a:r>
            <a:r>
              <a:rPr lang="en-US" sz="1800" dirty="0">
                <a:solidFill>
                  <a:srgbClr val="252525"/>
                </a:solidFill>
                <a:cs typeface="Garamond"/>
              </a:rPr>
              <a:t>must</a:t>
            </a:r>
            <a:r>
              <a:rPr lang="en-US" sz="1800" spc="-30" dirty="0">
                <a:solidFill>
                  <a:srgbClr val="252525"/>
                </a:solidFill>
                <a:cs typeface="Garamond"/>
              </a:rPr>
              <a:t> </a:t>
            </a:r>
            <a:r>
              <a:rPr lang="en-US" sz="1800" dirty="0">
                <a:solidFill>
                  <a:srgbClr val="252525"/>
                </a:solidFill>
                <a:cs typeface="Garamond"/>
              </a:rPr>
              <a:t>address</a:t>
            </a:r>
            <a:r>
              <a:rPr lang="en-US" sz="1800" spc="-10" dirty="0">
                <a:solidFill>
                  <a:srgbClr val="252525"/>
                </a:solidFill>
                <a:cs typeface="Garamond"/>
              </a:rPr>
              <a:t> </a:t>
            </a:r>
            <a:r>
              <a:rPr lang="en-US" sz="1800" dirty="0">
                <a:solidFill>
                  <a:srgbClr val="252525"/>
                </a:solidFill>
                <a:cs typeface="Garamond"/>
              </a:rPr>
              <a:t>all</a:t>
            </a:r>
            <a:r>
              <a:rPr lang="en-US" sz="1800" spc="-20" dirty="0">
                <a:solidFill>
                  <a:srgbClr val="252525"/>
                </a:solidFill>
                <a:cs typeface="Garamond"/>
              </a:rPr>
              <a:t> </a:t>
            </a:r>
            <a:r>
              <a:rPr lang="en-US" sz="1800" dirty="0">
                <a:solidFill>
                  <a:srgbClr val="252525"/>
                </a:solidFill>
                <a:cs typeface="Garamond"/>
              </a:rPr>
              <a:t>of</a:t>
            </a:r>
            <a:r>
              <a:rPr lang="en-US" sz="1800" spc="175" dirty="0">
                <a:solidFill>
                  <a:srgbClr val="252525"/>
                </a:solidFill>
                <a:cs typeface="Garamond"/>
              </a:rPr>
              <a:t> </a:t>
            </a:r>
            <a:r>
              <a:rPr lang="en-US" sz="1800" dirty="0">
                <a:solidFill>
                  <a:srgbClr val="252525"/>
                </a:solidFill>
                <a:cs typeface="Garamond"/>
              </a:rPr>
              <a:t>the</a:t>
            </a:r>
            <a:r>
              <a:rPr lang="en-US" sz="1800" spc="-40" dirty="0">
                <a:solidFill>
                  <a:srgbClr val="252525"/>
                </a:solidFill>
                <a:cs typeface="Garamond"/>
              </a:rPr>
              <a:t> </a:t>
            </a:r>
            <a:r>
              <a:rPr lang="en-US" sz="1800" spc="-10" dirty="0">
                <a:solidFill>
                  <a:srgbClr val="252525"/>
                </a:solidFill>
                <a:cs typeface="Garamond"/>
              </a:rPr>
              <a:t>child’s</a:t>
            </a:r>
            <a:r>
              <a:rPr lang="en-US" sz="1800" spc="-20" dirty="0">
                <a:solidFill>
                  <a:srgbClr val="252525"/>
                </a:solidFill>
                <a:cs typeface="Garamond"/>
              </a:rPr>
              <a:t> </a:t>
            </a:r>
            <a:r>
              <a:rPr lang="en-US" sz="1800" dirty="0">
                <a:solidFill>
                  <a:srgbClr val="252525"/>
                </a:solidFill>
                <a:cs typeface="Garamond"/>
              </a:rPr>
              <a:t>identified</a:t>
            </a:r>
            <a:r>
              <a:rPr lang="en-US" sz="1800" spc="-25" dirty="0">
                <a:solidFill>
                  <a:srgbClr val="252525"/>
                </a:solidFill>
                <a:cs typeface="Garamond"/>
              </a:rPr>
              <a:t> </a:t>
            </a:r>
            <a:r>
              <a:rPr lang="en-US" sz="1800" dirty="0">
                <a:solidFill>
                  <a:srgbClr val="252525"/>
                </a:solidFill>
                <a:cs typeface="Garamond"/>
              </a:rPr>
              <a:t>special</a:t>
            </a:r>
            <a:r>
              <a:rPr lang="en-US" sz="1800" spc="-20" dirty="0">
                <a:solidFill>
                  <a:srgbClr val="252525"/>
                </a:solidFill>
                <a:cs typeface="Garamond"/>
              </a:rPr>
              <a:t> </a:t>
            </a:r>
            <a:r>
              <a:rPr lang="en-US" sz="1800" dirty="0">
                <a:solidFill>
                  <a:srgbClr val="252525"/>
                </a:solidFill>
                <a:cs typeface="Garamond"/>
              </a:rPr>
              <a:t>education</a:t>
            </a:r>
            <a:r>
              <a:rPr lang="en-US" sz="1800" spc="20" dirty="0">
                <a:solidFill>
                  <a:srgbClr val="252525"/>
                </a:solidFill>
                <a:cs typeface="Garamond"/>
              </a:rPr>
              <a:t> </a:t>
            </a:r>
            <a:r>
              <a:rPr lang="en-US" sz="1800" dirty="0">
                <a:solidFill>
                  <a:srgbClr val="252525"/>
                </a:solidFill>
                <a:cs typeface="Garamond"/>
              </a:rPr>
              <a:t>and</a:t>
            </a:r>
            <a:r>
              <a:rPr lang="en-US" sz="1800" spc="-30" dirty="0">
                <a:solidFill>
                  <a:srgbClr val="252525"/>
                </a:solidFill>
                <a:cs typeface="Garamond"/>
              </a:rPr>
              <a:t> </a:t>
            </a:r>
            <a:r>
              <a:rPr lang="en-US" sz="1800" spc="-10" dirty="0">
                <a:solidFill>
                  <a:srgbClr val="252525"/>
                </a:solidFill>
                <a:cs typeface="Garamond"/>
              </a:rPr>
              <a:t>related </a:t>
            </a:r>
            <a:r>
              <a:rPr lang="en-US" sz="1800" dirty="0">
                <a:solidFill>
                  <a:srgbClr val="252525"/>
                </a:solidFill>
                <a:cs typeface="Garamond"/>
              </a:rPr>
              <a:t>services</a:t>
            </a:r>
            <a:r>
              <a:rPr lang="en-US" sz="1800" spc="65" dirty="0">
                <a:solidFill>
                  <a:srgbClr val="252525"/>
                </a:solidFill>
                <a:cs typeface="Garamond"/>
              </a:rPr>
              <a:t> </a:t>
            </a:r>
            <a:r>
              <a:rPr lang="en-US" sz="1800" spc="-10" dirty="0">
                <a:solidFill>
                  <a:srgbClr val="252525"/>
                </a:solidFill>
                <a:cs typeface="Garamond"/>
              </a:rPr>
              <a:t>needs. </a:t>
            </a:r>
            <a:endParaRPr lang="en-US" sz="1800" dirty="0">
              <a:solidFill>
                <a:schemeClr val="accent4">
                  <a:lumMod val="50000"/>
                </a:schemeClr>
              </a:solidFill>
              <a:cs typeface="Garamond"/>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5" name="Straight Connector 4"/>
          <p:cNvCxnSpPr/>
          <p:nvPr/>
        </p:nvCxnSpPr>
        <p:spPr>
          <a:xfrm flipV="1">
            <a:off x="988745" y="1761515"/>
            <a:ext cx="9667184" cy="3925"/>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rotWithShape="1">
          <a:blip r:embed="rId3">
            <a:duotone>
              <a:prstClr val="black"/>
              <a:srgbClr val="D9C3A5">
                <a:tint val="50000"/>
                <a:satMod val="180000"/>
              </a:srgbClr>
            </a:duotone>
          </a:blip>
          <a:srcRect t="-59"/>
          <a:stretch/>
        </p:blipFill>
        <p:spPr>
          <a:xfrm>
            <a:off x="8577565" y="4427327"/>
            <a:ext cx="3286261" cy="17705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747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3"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8432" cy="6858000"/>
          </a:xfrm>
          <a:prstGeom prst="rect">
            <a:avLst/>
          </a:prstGeom>
        </p:spPr>
      </p:pic>
      <p:sp>
        <p:nvSpPr>
          <p:cNvPr id="4" name="Title 1">
            <a:extLst>
              <a:ext uri="{FF2B5EF4-FFF2-40B4-BE49-F238E27FC236}">
                <a16:creationId xmlns:a16="http://schemas.microsoft.com/office/drawing/2014/main" id="{B7F6FF12-FC4B-4592-E759-36C6EAE56C5E}"/>
              </a:ext>
            </a:extLst>
          </p:cNvPr>
          <p:cNvSpPr txBox="1">
            <a:spLocks/>
          </p:cNvSpPr>
          <p:nvPr/>
        </p:nvSpPr>
        <p:spPr>
          <a:xfrm>
            <a:off x="987384" y="818001"/>
            <a:ext cx="10515600" cy="91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Child Find Indicators</a:t>
            </a:r>
            <a:endParaRPr lang="en-US" sz="2400" dirty="0">
              <a:latin typeface="Segoe UI Black" panose="020B0A02040204020203" pitchFamily="34" charset="0"/>
              <a:ea typeface="Segoe UI Black" panose="020B0A02040204020203" pitchFamily="34" charset="0"/>
            </a:endParaRPr>
          </a:p>
        </p:txBody>
      </p:sp>
      <p:cxnSp>
        <p:nvCxnSpPr>
          <p:cNvPr id="6" name="Straight Connector 5"/>
          <p:cNvCxnSpPr/>
          <p:nvPr/>
        </p:nvCxnSpPr>
        <p:spPr>
          <a:xfrm flipV="1">
            <a:off x="988745" y="1732736"/>
            <a:ext cx="10092697" cy="3270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7" name="object 4"/>
          <p:cNvPicPr/>
          <p:nvPr/>
        </p:nvPicPr>
        <p:blipFill rotWithShape="1">
          <a:blip r:embed="rId3" cstate="print">
            <a:extLst>
              <a:ext uri="{BEBA8EAE-BF5A-486C-A8C5-ECC9F3942E4B}">
                <a14:imgProps xmlns:a14="http://schemas.microsoft.com/office/drawing/2010/main">
                  <a14:imgLayer r:embed="rId4">
                    <a14:imgEffect>
                      <a14:sharpenSoften amount="57000"/>
                    </a14:imgEffect>
                    <a14:imgEffect>
                      <a14:brightnessContrast bright="5000" contrast="-33000"/>
                    </a14:imgEffect>
                  </a14:imgLayer>
                </a14:imgProps>
              </a:ext>
            </a:extLst>
          </a:blip>
          <a:srcRect b="6410"/>
          <a:stretch/>
        </p:blipFill>
        <p:spPr>
          <a:xfrm>
            <a:off x="9051636" y="3509818"/>
            <a:ext cx="2762580" cy="2335643"/>
          </a:xfrm>
          <a:prstGeom prst="rect">
            <a:avLst/>
          </a:prstGeom>
          <a:ln>
            <a:noFill/>
          </a:ln>
          <a:effectLst>
            <a:softEdge rad="112500"/>
          </a:effectLst>
        </p:spPr>
      </p:pic>
      <p:sp>
        <p:nvSpPr>
          <p:cNvPr id="5" name="Content Placeholder 2">
            <a:extLst>
              <a:ext uri="{FF2B5EF4-FFF2-40B4-BE49-F238E27FC236}">
                <a16:creationId xmlns:a16="http://schemas.microsoft.com/office/drawing/2014/main" id="{9AC24730-CE84-D57C-E8CE-C2184141FF1C}"/>
              </a:ext>
            </a:extLst>
          </p:cNvPr>
          <p:cNvSpPr txBox="1">
            <a:spLocks/>
          </p:cNvSpPr>
          <p:nvPr/>
        </p:nvSpPr>
        <p:spPr>
          <a:xfrm>
            <a:off x="993815" y="1834110"/>
            <a:ext cx="10214511" cy="37471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354965" indent="-342900" algn="l">
              <a:lnSpc>
                <a:spcPct val="100000"/>
              </a:lnSpc>
              <a:spcBef>
                <a:spcPts val="100"/>
              </a:spcBef>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30" dirty="0">
                <a:cs typeface="Bookman Old Style"/>
              </a:rPr>
              <a:t> </a:t>
            </a:r>
            <a:r>
              <a:rPr lang="en-US" sz="1800" dirty="0">
                <a:cs typeface="Bookman Old Style"/>
              </a:rPr>
              <a:t>parent</a:t>
            </a:r>
            <a:r>
              <a:rPr lang="en-US" sz="1800" spc="-30" dirty="0">
                <a:cs typeface="Bookman Old Style"/>
              </a:rPr>
              <a:t> </a:t>
            </a:r>
            <a:r>
              <a:rPr lang="en-US" sz="1800" dirty="0">
                <a:cs typeface="Bookman Old Style"/>
              </a:rPr>
              <a:t>frequently</a:t>
            </a:r>
            <a:r>
              <a:rPr lang="en-US" sz="1800" spc="-30" dirty="0">
                <a:cs typeface="Bookman Old Style"/>
              </a:rPr>
              <a:t> </a:t>
            </a:r>
            <a:r>
              <a:rPr lang="en-US" sz="1800" dirty="0">
                <a:cs typeface="Bookman Old Style"/>
              </a:rPr>
              <a:t>expresses</a:t>
            </a:r>
            <a:r>
              <a:rPr lang="en-US" sz="1800" spc="-15" dirty="0">
                <a:cs typeface="Bookman Old Style"/>
              </a:rPr>
              <a:t> </a:t>
            </a:r>
            <a:r>
              <a:rPr lang="en-US" sz="1800" dirty="0">
                <a:cs typeface="Bookman Old Style"/>
              </a:rPr>
              <a:t>a</a:t>
            </a:r>
            <a:r>
              <a:rPr lang="en-US" sz="1800" spc="-20" dirty="0">
                <a:cs typeface="Bookman Old Style"/>
              </a:rPr>
              <a:t> </a:t>
            </a:r>
            <a:r>
              <a:rPr lang="en-US" sz="1800" dirty="0">
                <a:cs typeface="Bookman Old Style"/>
              </a:rPr>
              <a:t>concern</a:t>
            </a:r>
            <a:r>
              <a:rPr lang="en-US" sz="1800" spc="-30" dirty="0">
                <a:cs typeface="Bookman Old Style"/>
              </a:rPr>
              <a:t> </a:t>
            </a:r>
            <a:r>
              <a:rPr lang="en-US" sz="1800" dirty="0">
                <a:cs typeface="Bookman Old Style"/>
              </a:rPr>
              <a:t>about</a:t>
            </a:r>
            <a:r>
              <a:rPr lang="en-US" sz="1800" spc="-30" dirty="0">
                <a:cs typeface="Bookman Old Style"/>
              </a:rPr>
              <a:t> </a:t>
            </a:r>
            <a:r>
              <a:rPr lang="en-US" sz="1800" dirty="0">
                <a:cs typeface="Bookman Old Style"/>
              </a:rPr>
              <a:t>their</a:t>
            </a:r>
            <a:r>
              <a:rPr lang="en-US" sz="1800" spc="-30" dirty="0">
                <a:cs typeface="Bookman Old Style"/>
              </a:rPr>
              <a:t> </a:t>
            </a:r>
            <a:r>
              <a:rPr lang="en-US" sz="1800" dirty="0">
                <a:cs typeface="Bookman Old Style"/>
              </a:rPr>
              <a:t>child’s performance.</a:t>
            </a:r>
            <a:r>
              <a:rPr lang="en-US" sz="1800" spc="-15" dirty="0">
                <a:cs typeface="Bookman Old Style"/>
              </a:rPr>
              <a:t> </a:t>
            </a:r>
            <a:r>
              <a:rPr lang="en-US" sz="1800" dirty="0">
                <a:cs typeface="Bookman Old Style"/>
              </a:rPr>
              <a:t>(What’s</a:t>
            </a:r>
            <a:r>
              <a:rPr lang="en-US" sz="1800" spc="-30" dirty="0">
                <a:cs typeface="Bookman Old Style"/>
              </a:rPr>
              <a:t> </a:t>
            </a:r>
            <a:r>
              <a:rPr lang="en-US" sz="1800" dirty="0">
                <a:cs typeface="Bookman Old Style"/>
              </a:rPr>
              <a:t>really</a:t>
            </a:r>
            <a:r>
              <a:rPr lang="en-US" sz="1800" spc="-15" dirty="0">
                <a:cs typeface="Bookman Old Style"/>
              </a:rPr>
              <a:t> </a:t>
            </a:r>
            <a:r>
              <a:rPr lang="en-US" sz="1800" dirty="0">
                <a:cs typeface="Bookman Old Style"/>
              </a:rPr>
              <a:t>going</a:t>
            </a:r>
            <a:r>
              <a:rPr lang="en-US" sz="1800" spc="-25" dirty="0">
                <a:cs typeface="Bookman Old Style"/>
              </a:rPr>
              <a:t> </a:t>
            </a:r>
            <a:r>
              <a:rPr lang="en-US" sz="1800" spc="-20" dirty="0">
                <a:cs typeface="Bookman Old Style"/>
              </a:rPr>
              <a:t>on?)</a:t>
            </a:r>
            <a:endParaRPr lang="en-US" sz="1800" dirty="0">
              <a:cs typeface="Bookman Old Style"/>
            </a:endParaRPr>
          </a:p>
          <a:p>
            <a:pPr marL="354965" indent="-342900" algn="l">
              <a:lnSpc>
                <a:spcPct val="100000"/>
              </a:lnSpc>
              <a:spcBef>
                <a:spcPts val="1325"/>
              </a:spcBef>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10" dirty="0">
                <a:cs typeface="Bookman Old Style"/>
              </a:rPr>
              <a:t> </a:t>
            </a:r>
            <a:r>
              <a:rPr lang="en-US" sz="1800" dirty="0">
                <a:cs typeface="Bookman Old Style"/>
              </a:rPr>
              <a:t>student</a:t>
            </a:r>
            <a:r>
              <a:rPr lang="en-US" sz="1800" spc="-15" dirty="0">
                <a:cs typeface="Bookman Old Style"/>
              </a:rPr>
              <a:t> </a:t>
            </a:r>
            <a:r>
              <a:rPr lang="en-US" sz="1800" dirty="0">
                <a:cs typeface="Bookman Old Style"/>
              </a:rPr>
              <a:t>transfers</a:t>
            </a:r>
            <a:r>
              <a:rPr lang="en-US" sz="1800" spc="-5" dirty="0">
                <a:cs typeface="Bookman Old Style"/>
              </a:rPr>
              <a:t> </a:t>
            </a:r>
            <a:r>
              <a:rPr lang="en-US" sz="1800" dirty="0">
                <a:cs typeface="Bookman Old Style"/>
              </a:rPr>
              <a:t>in the</a:t>
            </a:r>
            <a:r>
              <a:rPr lang="en-US" sz="1800" spc="-5" dirty="0">
                <a:cs typeface="Bookman Old Style"/>
              </a:rPr>
              <a:t> </a:t>
            </a:r>
            <a:r>
              <a:rPr lang="en-US" sz="1800" dirty="0">
                <a:cs typeface="Bookman Old Style"/>
              </a:rPr>
              <a:t>middle</a:t>
            </a:r>
            <a:r>
              <a:rPr lang="en-US" sz="1800" spc="10" dirty="0">
                <a:cs typeface="Bookman Old Style"/>
              </a:rPr>
              <a:t> </a:t>
            </a:r>
            <a:r>
              <a:rPr lang="en-US" sz="1800" dirty="0">
                <a:cs typeface="Bookman Old Style"/>
              </a:rPr>
              <a:t>of</a:t>
            </a:r>
            <a:r>
              <a:rPr lang="en-US" sz="1800" spc="5" dirty="0">
                <a:cs typeface="Bookman Old Style"/>
              </a:rPr>
              <a:t> </a:t>
            </a:r>
            <a:r>
              <a:rPr lang="en-US" sz="1800" dirty="0">
                <a:cs typeface="Bookman Old Style"/>
              </a:rPr>
              <a:t>the school</a:t>
            </a:r>
            <a:r>
              <a:rPr lang="en-US" sz="1800" spc="-5" dirty="0">
                <a:cs typeface="Bookman Old Style"/>
              </a:rPr>
              <a:t> </a:t>
            </a:r>
            <a:r>
              <a:rPr lang="en-US" sz="1800" dirty="0">
                <a:cs typeface="Bookman Old Style"/>
              </a:rPr>
              <a:t>year.</a:t>
            </a:r>
            <a:r>
              <a:rPr lang="en-US" sz="1800" spc="10" dirty="0">
                <a:cs typeface="Bookman Old Style"/>
              </a:rPr>
              <a:t> </a:t>
            </a:r>
            <a:r>
              <a:rPr lang="en-US" sz="1800" dirty="0">
                <a:cs typeface="Bookman Old Style"/>
              </a:rPr>
              <a:t>(Make</a:t>
            </a:r>
            <a:r>
              <a:rPr lang="en-US" sz="1800" spc="5" dirty="0">
                <a:cs typeface="Bookman Old Style"/>
              </a:rPr>
              <a:t> </a:t>
            </a:r>
            <a:r>
              <a:rPr lang="en-US" sz="1800" dirty="0">
                <a:cs typeface="Bookman Old Style"/>
              </a:rPr>
              <a:t>sure</a:t>
            </a:r>
            <a:r>
              <a:rPr lang="en-US" sz="1800" spc="-5" dirty="0">
                <a:cs typeface="Bookman Old Style"/>
              </a:rPr>
              <a:t> </a:t>
            </a:r>
            <a:r>
              <a:rPr lang="en-US" sz="1800" dirty="0">
                <a:cs typeface="Bookman Old Style"/>
              </a:rPr>
              <a:t>that they</a:t>
            </a:r>
            <a:r>
              <a:rPr lang="en-US" sz="1800" spc="-15" dirty="0">
                <a:cs typeface="Bookman Old Style"/>
              </a:rPr>
              <a:t> </a:t>
            </a:r>
            <a:r>
              <a:rPr lang="en-US" sz="1800" dirty="0">
                <a:cs typeface="Bookman Old Style"/>
              </a:rPr>
              <a:t>are</a:t>
            </a:r>
            <a:r>
              <a:rPr lang="en-US" sz="1800" spc="5" dirty="0">
                <a:cs typeface="Bookman Old Style"/>
              </a:rPr>
              <a:t> </a:t>
            </a:r>
            <a:r>
              <a:rPr lang="en-US" sz="1800" dirty="0">
                <a:cs typeface="Bookman Old Style"/>
              </a:rPr>
              <a:t>on </a:t>
            </a:r>
            <a:r>
              <a:rPr lang="en-US" sz="1800" spc="-10" dirty="0">
                <a:cs typeface="Bookman Old Style"/>
              </a:rPr>
              <a:t>level)</a:t>
            </a:r>
            <a:endParaRPr lang="en-US" sz="1800" dirty="0">
              <a:cs typeface="Bookman Old Style"/>
            </a:endParaRPr>
          </a:p>
          <a:p>
            <a:pPr marL="354965"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Student</a:t>
            </a:r>
            <a:r>
              <a:rPr lang="en-US" sz="1800" spc="-25" dirty="0">
                <a:cs typeface="Bookman Old Style"/>
              </a:rPr>
              <a:t> </a:t>
            </a:r>
            <a:r>
              <a:rPr lang="en-US" sz="1800" dirty="0">
                <a:cs typeface="Bookman Old Style"/>
              </a:rPr>
              <a:t>is</a:t>
            </a:r>
            <a:r>
              <a:rPr lang="en-US" sz="1800" spc="-10" dirty="0">
                <a:cs typeface="Bookman Old Style"/>
              </a:rPr>
              <a:t> </a:t>
            </a:r>
            <a:r>
              <a:rPr lang="en-US" sz="1800" dirty="0">
                <a:cs typeface="Bookman Old Style"/>
              </a:rPr>
              <a:t>need</a:t>
            </a:r>
            <a:r>
              <a:rPr lang="en-US" sz="1800" spc="5" dirty="0">
                <a:cs typeface="Bookman Old Style"/>
              </a:rPr>
              <a:t> </a:t>
            </a:r>
            <a:r>
              <a:rPr lang="en-US" sz="1800" dirty="0">
                <a:cs typeface="Bookman Old Style"/>
              </a:rPr>
              <a:t>of daily</a:t>
            </a:r>
            <a:r>
              <a:rPr lang="en-US" sz="1800" spc="10" dirty="0">
                <a:cs typeface="Bookman Old Style"/>
              </a:rPr>
              <a:t> </a:t>
            </a:r>
            <a:r>
              <a:rPr lang="en-US" sz="1800" dirty="0">
                <a:cs typeface="Bookman Old Style"/>
              </a:rPr>
              <a:t>medication</a:t>
            </a:r>
            <a:r>
              <a:rPr lang="en-US" sz="1800" spc="-5" dirty="0">
                <a:cs typeface="Bookman Old Style"/>
              </a:rPr>
              <a:t> </a:t>
            </a:r>
            <a:r>
              <a:rPr lang="en-US" sz="1800" dirty="0">
                <a:cs typeface="Bookman Old Style"/>
              </a:rPr>
              <a:t>on a</a:t>
            </a:r>
            <a:r>
              <a:rPr lang="en-US" sz="1800" spc="-10" dirty="0">
                <a:cs typeface="Bookman Old Style"/>
              </a:rPr>
              <a:t> </a:t>
            </a:r>
            <a:r>
              <a:rPr lang="en-US" sz="1800" dirty="0">
                <a:cs typeface="Bookman Old Style"/>
              </a:rPr>
              <a:t>consistent</a:t>
            </a:r>
            <a:r>
              <a:rPr lang="en-US" sz="1800" spc="-5" dirty="0">
                <a:cs typeface="Bookman Old Style"/>
              </a:rPr>
              <a:t> </a:t>
            </a:r>
            <a:r>
              <a:rPr lang="en-US" sz="1800" spc="-10" dirty="0">
                <a:cs typeface="Bookman Old Style"/>
              </a:rPr>
              <a:t>basis.</a:t>
            </a:r>
            <a:endParaRPr lang="en-US" sz="1800" dirty="0">
              <a:cs typeface="Bookman Old Style"/>
            </a:endParaRPr>
          </a:p>
          <a:p>
            <a:pPr marL="354965"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Student</a:t>
            </a:r>
            <a:r>
              <a:rPr lang="en-US" sz="1800" spc="-25" dirty="0">
                <a:cs typeface="Bookman Old Style"/>
              </a:rPr>
              <a:t> </a:t>
            </a:r>
            <a:r>
              <a:rPr lang="en-US" sz="1800" dirty="0">
                <a:cs typeface="Bookman Old Style"/>
              </a:rPr>
              <a:t>has poor</a:t>
            </a:r>
            <a:r>
              <a:rPr lang="en-US" sz="1800" spc="5" dirty="0">
                <a:cs typeface="Bookman Old Style"/>
              </a:rPr>
              <a:t> </a:t>
            </a:r>
            <a:r>
              <a:rPr lang="en-US" sz="1800" spc="-10" dirty="0">
                <a:cs typeface="Bookman Old Style"/>
              </a:rPr>
              <a:t>attendance.</a:t>
            </a:r>
            <a:endParaRPr lang="en-US" sz="1800" dirty="0">
              <a:cs typeface="Bookman Old Style"/>
            </a:endParaRPr>
          </a:p>
          <a:p>
            <a:pPr marL="354965" marR="47625" indent="-342900" algn="l">
              <a:lnSpc>
                <a:spcPct val="100000"/>
              </a:lnSpc>
              <a:spcBef>
                <a:spcPts val="1320"/>
              </a:spcBef>
              <a:buClr>
                <a:srgbClr val="A48D7D"/>
              </a:buClr>
              <a:buSzPct val="112500"/>
              <a:buFont typeface="Arial" panose="020B0604020202020204" pitchFamily="34" charset="0"/>
              <a:buChar char="•"/>
              <a:tabLst>
                <a:tab pos="347980" algn="l"/>
                <a:tab pos="348615" algn="l"/>
              </a:tabLst>
            </a:pPr>
            <a:r>
              <a:rPr lang="en-US" sz="1800" dirty="0">
                <a:cs typeface="Bookman Old Style"/>
              </a:rPr>
              <a:t>Teacher</a:t>
            </a:r>
            <a:r>
              <a:rPr lang="en-US" sz="1800" spc="15" dirty="0">
                <a:cs typeface="Bookman Old Style"/>
              </a:rPr>
              <a:t> </a:t>
            </a:r>
            <a:r>
              <a:rPr lang="en-US" sz="1800" dirty="0">
                <a:cs typeface="Bookman Old Style"/>
              </a:rPr>
              <a:t>indicates</a:t>
            </a:r>
            <a:r>
              <a:rPr lang="en-US" sz="1800" spc="5" dirty="0">
                <a:cs typeface="Bookman Old Style"/>
              </a:rPr>
              <a:t> </a:t>
            </a:r>
            <a:r>
              <a:rPr lang="en-US" sz="1800" dirty="0">
                <a:cs typeface="Bookman Old Style"/>
              </a:rPr>
              <a:t>that</a:t>
            </a:r>
            <a:r>
              <a:rPr lang="en-US" sz="1800" spc="-20" dirty="0">
                <a:cs typeface="Bookman Old Style"/>
              </a:rPr>
              <a:t> </a:t>
            </a:r>
            <a:r>
              <a:rPr lang="en-US" sz="1800" dirty="0">
                <a:cs typeface="Bookman Old Style"/>
              </a:rPr>
              <a:t>child</a:t>
            </a:r>
            <a:r>
              <a:rPr lang="en-US" sz="1800" spc="5" dirty="0">
                <a:cs typeface="Bookman Old Style"/>
              </a:rPr>
              <a:t> </a:t>
            </a:r>
            <a:r>
              <a:rPr lang="en-US" sz="1800" dirty="0">
                <a:cs typeface="Bookman Old Style"/>
              </a:rPr>
              <a:t>continually</a:t>
            </a:r>
            <a:r>
              <a:rPr lang="en-US" sz="1800" spc="-5" dirty="0">
                <a:cs typeface="Bookman Old Style"/>
              </a:rPr>
              <a:t> </a:t>
            </a:r>
            <a:r>
              <a:rPr lang="en-US" sz="1800" dirty="0">
                <a:cs typeface="Bookman Old Style"/>
              </a:rPr>
              <a:t>has</a:t>
            </a:r>
            <a:r>
              <a:rPr lang="en-US" sz="1800" spc="5" dirty="0">
                <a:cs typeface="Bookman Old Style"/>
              </a:rPr>
              <a:t> </a:t>
            </a:r>
            <a:r>
              <a:rPr lang="en-US" sz="1800" dirty="0">
                <a:cs typeface="Bookman Old Style"/>
              </a:rPr>
              <a:t>to</a:t>
            </a:r>
            <a:r>
              <a:rPr lang="en-US" sz="1800" spc="-5" dirty="0">
                <a:cs typeface="Bookman Old Style"/>
              </a:rPr>
              <a:t> </a:t>
            </a:r>
            <a:r>
              <a:rPr lang="en-US" sz="1800" dirty="0">
                <a:cs typeface="Bookman Old Style"/>
              </a:rPr>
              <a:t>go</a:t>
            </a:r>
            <a:r>
              <a:rPr lang="en-US" sz="1800" spc="-5" dirty="0">
                <a:cs typeface="Bookman Old Style"/>
              </a:rPr>
              <a:t> </a:t>
            </a:r>
            <a:r>
              <a:rPr lang="en-US" sz="1800" dirty="0">
                <a:cs typeface="Bookman Old Style"/>
              </a:rPr>
              <a:t>to</a:t>
            </a:r>
            <a:r>
              <a:rPr lang="en-US" sz="1800" spc="-5" dirty="0">
                <a:cs typeface="Bookman Old Style"/>
              </a:rPr>
              <a:t> </a:t>
            </a:r>
            <a:r>
              <a:rPr lang="en-US" sz="1800" dirty="0">
                <a:cs typeface="Bookman Old Style"/>
              </a:rPr>
              <a:t>the</a:t>
            </a:r>
            <a:r>
              <a:rPr lang="en-US" sz="1800" spc="-5" dirty="0">
                <a:cs typeface="Bookman Old Style"/>
              </a:rPr>
              <a:t> </a:t>
            </a:r>
            <a:r>
              <a:rPr lang="en-US" sz="1800" dirty="0">
                <a:cs typeface="Bookman Old Style"/>
              </a:rPr>
              <a:t>bathroom</a:t>
            </a:r>
            <a:r>
              <a:rPr lang="en-US" sz="1800" spc="-10" dirty="0">
                <a:cs typeface="Bookman Old Style"/>
              </a:rPr>
              <a:t> </a:t>
            </a:r>
            <a:r>
              <a:rPr lang="en-US" sz="1800" dirty="0">
                <a:cs typeface="Bookman Old Style"/>
              </a:rPr>
              <a:t>and</a:t>
            </a:r>
            <a:r>
              <a:rPr lang="en-US" sz="1800" spc="5" dirty="0">
                <a:cs typeface="Bookman Old Style"/>
              </a:rPr>
              <a:t> </a:t>
            </a:r>
            <a:r>
              <a:rPr lang="en-US" sz="1800" dirty="0">
                <a:cs typeface="Bookman Old Style"/>
              </a:rPr>
              <a:t>cannot</a:t>
            </a:r>
            <a:r>
              <a:rPr lang="en-US" sz="1800" spc="-5" dirty="0">
                <a:cs typeface="Bookman Old Style"/>
              </a:rPr>
              <a:t> </a:t>
            </a:r>
            <a:r>
              <a:rPr lang="en-US" sz="1800" dirty="0">
                <a:cs typeface="Bookman Old Style"/>
              </a:rPr>
              <a:t>hold</a:t>
            </a:r>
            <a:r>
              <a:rPr lang="en-US" sz="1800" spc="5" dirty="0">
                <a:cs typeface="Bookman Old Style"/>
              </a:rPr>
              <a:t> </a:t>
            </a:r>
            <a:r>
              <a:rPr lang="en-US" sz="1800" dirty="0">
                <a:cs typeface="Bookman Old Style"/>
              </a:rPr>
              <a:t>it.</a:t>
            </a:r>
            <a:r>
              <a:rPr lang="en-US" sz="1800" spc="-5" dirty="0">
                <a:cs typeface="Bookman Old Style"/>
              </a:rPr>
              <a:t> </a:t>
            </a:r>
            <a:r>
              <a:rPr lang="en-US" sz="1800" dirty="0">
                <a:cs typeface="Bookman Old Style"/>
              </a:rPr>
              <a:t>(Is</a:t>
            </a:r>
            <a:r>
              <a:rPr lang="en-US" sz="1800" spc="-5" dirty="0">
                <a:cs typeface="Bookman Old Style"/>
              </a:rPr>
              <a:t> </a:t>
            </a:r>
            <a:r>
              <a:rPr lang="en-US" sz="1800" dirty="0">
                <a:cs typeface="Bookman Old Style"/>
              </a:rPr>
              <a:t>there</a:t>
            </a:r>
            <a:r>
              <a:rPr lang="en-US" sz="1800" spc="-15" dirty="0">
                <a:cs typeface="Bookman Old Style"/>
              </a:rPr>
              <a:t> </a:t>
            </a:r>
            <a:r>
              <a:rPr lang="en-US" sz="1800" spc="-50" dirty="0">
                <a:cs typeface="Bookman Old Style"/>
              </a:rPr>
              <a:t>a </a:t>
            </a:r>
            <a:r>
              <a:rPr lang="en-US" sz="1800" dirty="0">
                <a:cs typeface="Bookman Old Style"/>
              </a:rPr>
              <a:t>medical</a:t>
            </a:r>
            <a:r>
              <a:rPr lang="en-US" sz="1800" spc="10" dirty="0">
                <a:cs typeface="Bookman Old Style"/>
              </a:rPr>
              <a:t> </a:t>
            </a:r>
            <a:r>
              <a:rPr lang="en-US" sz="1800" spc="-10" dirty="0">
                <a:cs typeface="Bookman Old Style"/>
              </a:rPr>
              <a:t>issue)</a:t>
            </a:r>
            <a:endParaRPr lang="en-US" sz="1800" dirty="0">
              <a:cs typeface="Bookman Old Style"/>
            </a:endParaRPr>
          </a:p>
          <a:p>
            <a:pPr marL="342900" indent="-342900" algn="l">
              <a:lnSpc>
                <a:spcPct val="100000"/>
              </a:lnSpc>
              <a:spcBef>
                <a:spcPts val="30"/>
              </a:spcBef>
              <a:buClr>
                <a:srgbClr val="A48D7D"/>
              </a:buClr>
              <a:buFont typeface="Arial" panose="020B0604020202020204" pitchFamily="34" charset="0"/>
              <a:buChar char="•"/>
            </a:pPr>
            <a:endParaRPr lang="en-US" sz="1800" dirty="0">
              <a:cs typeface="Bookman Old Style"/>
            </a:endParaRPr>
          </a:p>
          <a:p>
            <a:pPr marL="354965" indent="-342900" algn="l">
              <a:lnSpc>
                <a:spcPct val="100000"/>
              </a:lnSpc>
              <a:buClr>
                <a:srgbClr val="A48D7D"/>
              </a:buClr>
              <a:buSzPct val="112500"/>
              <a:buFont typeface="Arial" panose="020B0604020202020204" pitchFamily="34" charset="0"/>
              <a:buChar char="•"/>
              <a:tabLst>
                <a:tab pos="299085" algn="l"/>
                <a:tab pos="299720" algn="l"/>
              </a:tabLst>
            </a:pPr>
            <a:r>
              <a:rPr lang="en-US" sz="1800" dirty="0">
                <a:cs typeface="Bookman Old Style"/>
              </a:rPr>
              <a:t>Suspension</a:t>
            </a:r>
            <a:r>
              <a:rPr lang="en-US" sz="1800" spc="-10" dirty="0">
                <a:cs typeface="Bookman Old Style"/>
              </a:rPr>
              <a:t> </a:t>
            </a:r>
            <a:r>
              <a:rPr lang="en-US" sz="1800" dirty="0">
                <a:cs typeface="Bookman Old Style"/>
              </a:rPr>
              <a:t>or</a:t>
            </a:r>
            <a:r>
              <a:rPr lang="en-US" sz="1800" spc="-5" dirty="0">
                <a:cs typeface="Bookman Old Style"/>
              </a:rPr>
              <a:t> </a:t>
            </a:r>
            <a:r>
              <a:rPr lang="en-US" sz="1800" dirty="0">
                <a:cs typeface="Bookman Old Style"/>
              </a:rPr>
              <a:t>expulsion</a:t>
            </a:r>
            <a:r>
              <a:rPr lang="en-US" sz="1800" spc="10" dirty="0">
                <a:cs typeface="Bookman Old Style"/>
              </a:rPr>
              <a:t> </a:t>
            </a:r>
            <a:r>
              <a:rPr lang="en-US" sz="1800" dirty="0">
                <a:cs typeface="Bookman Old Style"/>
              </a:rPr>
              <a:t>is</a:t>
            </a:r>
            <a:r>
              <a:rPr lang="en-US" sz="1800" spc="-5" dirty="0">
                <a:cs typeface="Bookman Old Style"/>
              </a:rPr>
              <a:t> </a:t>
            </a:r>
            <a:r>
              <a:rPr lang="en-US" sz="1800" dirty="0">
                <a:cs typeface="Bookman Old Style"/>
              </a:rPr>
              <a:t>being</a:t>
            </a:r>
            <a:r>
              <a:rPr lang="en-US" sz="1800" spc="5" dirty="0">
                <a:cs typeface="Bookman Old Style"/>
              </a:rPr>
              <a:t> </a:t>
            </a:r>
            <a:r>
              <a:rPr lang="en-US" sz="1800" dirty="0">
                <a:cs typeface="Bookman Old Style"/>
              </a:rPr>
              <a:t>considered</a:t>
            </a:r>
            <a:r>
              <a:rPr lang="en-US" sz="1800" spc="10" dirty="0">
                <a:cs typeface="Bookman Old Style"/>
              </a:rPr>
              <a:t> </a:t>
            </a:r>
            <a:r>
              <a:rPr lang="en-US" sz="1800" dirty="0">
                <a:cs typeface="Bookman Old Style"/>
              </a:rPr>
              <a:t>for a</a:t>
            </a:r>
            <a:r>
              <a:rPr lang="en-US" sz="1800" spc="5" dirty="0">
                <a:cs typeface="Bookman Old Style"/>
              </a:rPr>
              <a:t> </a:t>
            </a:r>
            <a:r>
              <a:rPr lang="en-US" sz="1800" dirty="0">
                <a:cs typeface="Bookman Old Style"/>
              </a:rPr>
              <a:t>student.</a:t>
            </a:r>
            <a:r>
              <a:rPr lang="en-US" sz="1800" spc="-25" dirty="0">
                <a:cs typeface="Bookman Old Style"/>
              </a:rPr>
              <a:t> </a:t>
            </a:r>
            <a:r>
              <a:rPr lang="en-US" sz="1800" dirty="0">
                <a:cs typeface="Bookman Old Style"/>
              </a:rPr>
              <a:t>(Is</a:t>
            </a:r>
            <a:r>
              <a:rPr lang="en-US" sz="1800" spc="-5" dirty="0">
                <a:cs typeface="Bookman Old Style"/>
              </a:rPr>
              <a:t> </a:t>
            </a:r>
            <a:r>
              <a:rPr lang="en-US" sz="1800" dirty="0">
                <a:cs typeface="Bookman Old Style"/>
              </a:rPr>
              <a:t>there</a:t>
            </a:r>
            <a:r>
              <a:rPr lang="en-US" sz="1800" spc="-5" dirty="0">
                <a:cs typeface="Bookman Old Style"/>
              </a:rPr>
              <a:t> </a:t>
            </a:r>
            <a:r>
              <a:rPr lang="en-US" sz="1800" dirty="0">
                <a:cs typeface="Bookman Old Style"/>
              </a:rPr>
              <a:t>a</a:t>
            </a:r>
            <a:r>
              <a:rPr lang="en-US" sz="1800" spc="-10" dirty="0">
                <a:cs typeface="Bookman Old Style"/>
              </a:rPr>
              <a:t> </a:t>
            </a:r>
            <a:r>
              <a:rPr lang="en-US" sz="1800" dirty="0">
                <a:cs typeface="Bookman Old Style"/>
              </a:rPr>
              <a:t>medical</a:t>
            </a:r>
            <a:r>
              <a:rPr lang="en-US" sz="1800" spc="15" dirty="0">
                <a:cs typeface="Bookman Old Style"/>
              </a:rPr>
              <a:t> </a:t>
            </a:r>
            <a:r>
              <a:rPr lang="en-US" sz="1800" dirty="0">
                <a:cs typeface="Bookman Old Style"/>
              </a:rPr>
              <a:t>behavior</a:t>
            </a:r>
            <a:r>
              <a:rPr lang="en-US" sz="1800" spc="5" dirty="0">
                <a:cs typeface="Bookman Old Style"/>
              </a:rPr>
              <a:t> </a:t>
            </a:r>
            <a:r>
              <a:rPr lang="en-US" sz="1800" spc="-10" dirty="0">
                <a:cs typeface="Bookman Old Style"/>
              </a:rPr>
              <a:t>issue?)</a:t>
            </a:r>
            <a:endParaRPr lang="en-US" sz="1800" dirty="0">
              <a:cs typeface="Bookman Old Style"/>
            </a:endParaRPr>
          </a:p>
          <a:p>
            <a:pPr marL="354965"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Retention</a:t>
            </a:r>
            <a:r>
              <a:rPr lang="en-US" sz="1800" spc="-30" dirty="0">
                <a:cs typeface="Bookman Old Style"/>
              </a:rPr>
              <a:t> </a:t>
            </a:r>
            <a:r>
              <a:rPr lang="en-US" sz="1800" dirty="0">
                <a:cs typeface="Bookman Old Style"/>
              </a:rPr>
              <a:t>is being</a:t>
            </a:r>
            <a:r>
              <a:rPr lang="en-US" sz="1800" spc="-5" dirty="0">
                <a:cs typeface="Bookman Old Style"/>
              </a:rPr>
              <a:t> </a:t>
            </a:r>
            <a:r>
              <a:rPr lang="en-US" sz="1800" dirty="0">
                <a:cs typeface="Bookman Old Style"/>
              </a:rPr>
              <a:t>considered.</a:t>
            </a:r>
            <a:r>
              <a:rPr lang="en-US" sz="1800" spc="10" dirty="0">
                <a:cs typeface="Bookman Old Style"/>
              </a:rPr>
              <a:t> </a:t>
            </a:r>
            <a:r>
              <a:rPr lang="en-US" sz="1800" dirty="0">
                <a:cs typeface="Bookman Old Style"/>
              </a:rPr>
              <a:t>(Why</a:t>
            </a:r>
            <a:r>
              <a:rPr lang="en-US" sz="1800" spc="-10" dirty="0">
                <a:cs typeface="Bookman Old Style"/>
              </a:rPr>
              <a:t> </a:t>
            </a:r>
            <a:r>
              <a:rPr lang="en-US" sz="1800" dirty="0">
                <a:cs typeface="Bookman Old Style"/>
              </a:rPr>
              <a:t>is child</a:t>
            </a:r>
            <a:r>
              <a:rPr lang="en-US" sz="1800" spc="5" dirty="0">
                <a:cs typeface="Bookman Old Style"/>
              </a:rPr>
              <a:t> </a:t>
            </a:r>
            <a:r>
              <a:rPr lang="en-US" sz="1800" dirty="0">
                <a:cs typeface="Bookman Old Style"/>
              </a:rPr>
              <a:t>not</a:t>
            </a:r>
            <a:r>
              <a:rPr lang="en-US" sz="1800" spc="-15" dirty="0">
                <a:cs typeface="Bookman Old Style"/>
              </a:rPr>
              <a:t> </a:t>
            </a:r>
            <a:r>
              <a:rPr lang="en-US" sz="1800" dirty="0">
                <a:cs typeface="Bookman Old Style"/>
              </a:rPr>
              <a:t>on</a:t>
            </a:r>
            <a:r>
              <a:rPr lang="en-US" sz="1800" spc="-5" dirty="0">
                <a:cs typeface="Bookman Old Style"/>
              </a:rPr>
              <a:t> </a:t>
            </a:r>
            <a:r>
              <a:rPr lang="en-US" sz="1800" spc="-10" dirty="0">
                <a:cs typeface="Bookman Old Style"/>
              </a:rPr>
              <a:t>level?)</a:t>
            </a:r>
            <a:endParaRPr lang="en-US" sz="1800" dirty="0">
              <a:cs typeface="Bookman Old Style"/>
            </a:endParaRPr>
          </a:p>
          <a:p>
            <a:pPr marL="354965" marR="173990" indent="-342900" algn="l">
              <a:lnSpc>
                <a:spcPct val="100000"/>
              </a:lnSpc>
              <a:spcBef>
                <a:spcPts val="1320"/>
              </a:spcBef>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10" dirty="0">
                <a:cs typeface="Bookman Old Style"/>
              </a:rPr>
              <a:t> </a:t>
            </a:r>
            <a:r>
              <a:rPr lang="en-US" sz="1800" dirty="0">
                <a:cs typeface="Bookman Old Style"/>
              </a:rPr>
              <a:t>student</a:t>
            </a:r>
            <a:r>
              <a:rPr lang="en-US" sz="1800" spc="-20" dirty="0">
                <a:cs typeface="Bookman Old Style"/>
              </a:rPr>
              <a:t> </a:t>
            </a:r>
            <a:r>
              <a:rPr lang="en-US" sz="1800" dirty="0">
                <a:cs typeface="Bookman Old Style"/>
              </a:rPr>
              <a:t>shows</a:t>
            </a:r>
            <a:r>
              <a:rPr lang="en-US" sz="1800" spc="5" dirty="0">
                <a:cs typeface="Bookman Old Style"/>
              </a:rPr>
              <a:t> </a:t>
            </a:r>
            <a:r>
              <a:rPr lang="en-US" sz="1800" dirty="0">
                <a:cs typeface="Bookman Old Style"/>
              </a:rPr>
              <a:t>a</a:t>
            </a:r>
            <a:r>
              <a:rPr lang="en-US" sz="1800" spc="-5" dirty="0">
                <a:cs typeface="Bookman Old Style"/>
              </a:rPr>
              <a:t> </a:t>
            </a:r>
            <a:r>
              <a:rPr lang="en-US" sz="1800" dirty="0">
                <a:cs typeface="Bookman Old Style"/>
              </a:rPr>
              <a:t>pattern of</a:t>
            </a:r>
            <a:r>
              <a:rPr lang="en-US" sz="1800" spc="5" dirty="0">
                <a:cs typeface="Bookman Old Style"/>
              </a:rPr>
              <a:t> </a:t>
            </a:r>
            <a:r>
              <a:rPr lang="en-US" sz="1800" dirty="0">
                <a:cs typeface="Bookman Old Style"/>
              </a:rPr>
              <a:t>not</a:t>
            </a:r>
            <a:r>
              <a:rPr lang="en-US" sz="1800" spc="-25" dirty="0">
                <a:cs typeface="Bookman Old Style"/>
              </a:rPr>
              <a:t> </a:t>
            </a:r>
            <a:r>
              <a:rPr lang="en-US" sz="1800" dirty="0">
                <a:cs typeface="Bookman Old Style"/>
              </a:rPr>
              <a:t>benefiting</a:t>
            </a:r>
            <a:r>
              <a:rPr lang="en-US" sz="1800" spc="10" dirty="0">
                <a:cs typeface="Bookman Old Style"/>
              </a:rPr>
              <a:t> </a:t>
            </a:r>
            <a:r>
              <a:rPr lang="en-US" sz="1800" dirty="0">
                <a:cs typeface="Bookman Old Style"/>
              </a:rPr>
              <a:t>from</a:t>
            </a:r>
            <a:r>
              <a:rPr lang="en-US" sz="1800" spc="-10" dirty="0">
                <a:cs typeface="Bookman Old Style"/>
              </a:rPr>
              <a:t> </a:t>
            </a:r>
            <a:r>
              <a:rPr lang="en-US" sz="1800" dirty="0">
                <a:cs typeface="Bookman Old Style"/>
              </a:rPr>
              <a:t>teacher</a:t>
            </a:r>
            <a:r>
              <a:rPr lang="en-US" sz="1800" spc="-15" dirty="0">
                <a:cs typeface="Bookman Old Style"/>
              </a:rPr>
              <a:t> </a:t>
            </a:r>
            <a:r>
              <a:rPr lang="en-US" sz="1800" dirty="0">
                <a:cs typeface="Bookman Old Style"/>
              </a:rPr>
              <a:t>instruction.</a:t>
            </a:r>
            <a:r>
              <a:rPr lang="en-US" sz="1800" spc="-20" dirty="0">
                <a:cs typeface="Bookman Old Style"/>
              </a:rPr>
              <a:t> </a:t>
            </a:r>
            <a:r>
              <a:rPr lang="en-US" sz="1800" dirty="0">
                <a:cs typeface="Bookman Old Style"/>
              </a:rPr>
              <a:t>(Is</a:t>
            </a:r>
            <a:r>
              <a:rPr lang="en-US" sz="1800" spc="-5" dirty="0">
                <a:cs typeface="Bookman Old Style"/>
              </a:rPr>
              <a:t> </a:t>
            </a:r>
            <a:r>
              <a:rPr lang="en-US" sz="1800" dirty="0">
                <a:cs typeface="Bookman Old Style"/>
              </a:rPr>
              <a:t>there</a:t>
            </a:r>
            <a:r>
              <a:rPr lang="en-US" sz="1800" spc="-5" dirty="0">
                <a:cs typeface="Bookman Old Style"/>
              </a:rPr>
              <a:t> </a:t>
            </a:r>
            <a:r>
              <a:rPr lang="en-US" sz="1800" dirty="0">
                <a:cs typeface="Bookman Old Style"/>
              </a:rPr>
              <a:t>a</a:t>
            </a:r>
            <a:r>
              <a:rPr lang="en-US" sz="1800" spc="-5" dirty="0">
                <a:cs typeface="Bookman Old Style"/>
              </a:rPr>
              <a:t> </a:t>
            </a:r>
            <a:r>
              <a:rPr lang="en-US" sz="1800" spc="-10" dirty="0">
                <a:cs typeface="Bookman Old Style"/>
              </a:rPr>
              <a:t>comprehension issue?)</a:t>
            </a:r>
            <a:endParaRPr lang="en-US" sz="1800" dirty="0">
              <a:cs typeface="Bookman Old Style"/>
            </a:endParaRPr>
          </a:p>
          <a:p>
            <a:pPr marL="342900" indent="-342900" algn="l">
              <a:lnSpc>
                <a:spcPct val="100000"/>
              </a:lnSpc>
              <a:spcBef>
                <a:spcPts val="30"/>
              </a:spcBef>
              <a:buClr>
                <a:srgbClr val="A48D7D"/>
              </a:buClr>
              <a:buFont typeface="Arial" panose="020B0604020202020204" pitchFamily="34" charset="0"/>
              <a:buChar char="•"/>
            </a:pPr>
            <a:endParaRPr lang="en-US" sz="1800" dirty="0">
              <a:cs typeface="Bookman Old Style"/>
            </a:endParaRPr>
          </a:p>
          <a:p>
            <a:pPr marL="354965" indent="-342900" algn="l">
              <a:lnSpc>
                <a:spcPct val="100000"/>
              </a:lnSpc>
              <a:buClr>
                <a:srgbClr val="A48D7D"/>
              </a:buClr>
              <a:buSzPct val="112500"/>
              <a:buFont typeface="Arial" panose="020B0604020202020204" pitchFamily="34" charset="0"/>
              <a:buChar char="•"/>
              <a:tabLst>
                <a:tab pos="299085" algn="l"/>
                <a:tab pos="299720" algn="l"/>
              </a:tabLst>
            </a:pPr>
            <a:r>
              <a:rPr lang="en-US" sz="1800" dirty="0">
                <a:cs typeface="Bookman Old Style"/>
              </a:rPr>
              <a:t>A</a:t>
            </a:r>
            <a:r>
              <a:rPr lang="en-US" sz="1800" spc="-15" dirty="0">
                <a:cs typeface="Bookman Old Style"/>
              </a:rPr>
              <a:t> </a:t>
            </a:r>
            <a:r>
              <a:rPr lang="en-US" sz="1800" dirty="0">
                <a:cs typeface="Bookman Old Style"/>
              </a:rPr>
              <a:t>student</a:t>
            </a:r>
            <a:r>
              <a:rPr lang="en-US" sz="1800" spc="-15" dirty="0">
                <a:cs typeface="Bookman Old Style"/>
              </a:rPr>
              <a:t> </a:t>
            </a:r>
            <a:r>
              <a:rPr lang="en-US" sz="1800" dirty="0">
                <a:cs typeface="Bookman Old Style"/>
              </a:rPr>
              <a:t>returns</a:t>
            </a:r>
            <a:r>
              <a:rPr lang="en-US" sz="1800" spc="-20" dirty="0">
                <a:cs typeface="Bookman Old Style"/>
              </a:rPr>
              <a:t> </a:t>
            </a:r>
            <a:r>
              <a:rPr lang="en-US" sz="1800" dirty="0">
                <a:cs typeface="Bookman Old Style"/>
              </a:rPr>
              <a:t>to school</a:t>
            </a:r>
            <a:r>
              <a:rPr lang="en-US" sz="1800" spc="5" dirty="0">
                <a:cs typeface="Bookman Old Style"/>
              </a:rPr>
              <a:t> </a:t>
            </a:r>
            <a:r>
              <a:rPr lang="en-US" sz="1800" dirty="0">
                <a:cs typeface="Bookman Old Style"/>
              </a:rPr>
              <a:t>after a</a:t>
            </a:r>
            <a:r>
              <a:rPr lang="en-US" sz="1800" spc="5" dirty="0">
                <a:cs typeface="Bookman Old Style"/>
              </a:rPr>
              <a:t> </a:t>
            </a:r>
            <a:r>
              <a:rPr lang="en-US" sz="1800" dirty="0">
                <a:cs typeface="Bookman Old Style"/>
              </a:rPr>
              <a:t>serious illness</a:t>
            </a:r>
            <a:r>
              <a:rPr lang="en-US" sz="1800" spc="5" dirty="0">
                <a:cs typeface="Bookman Old Style"/>
              </a:rPr>
              <a:t> </a:t>
            </a:r>
            <a:r>
              <a:rPr lang="en-US" sz="1800" dirty="0">
                <a:cs typeface="Bookman Old Style"/>
              </a:rPr>
              <a:t>or</a:t>
            </a:r>
            <a:r>
              <a:rPr lang="en-US" sz="1800" spc="5" dirty="0">
                <a:cs typeface="Bookman Old Style"/>
              </a:rPr>
              <a:t> </a:t>
            </a:r>
            <a:r>
              <a:rPr lang="en-US" sz="1800" dirty="0">
                <a:cs typeface="Bookman Old Style"/>
              </a:rPr>
              <a:t>injury.</a:t>
            </a:r>
            <a:r>
              <a:rPr lang="en-US" sz="1800" spc="5" dirty="0">
                <a:cs typeface="Bookman Old Style"/>
              </a:rPr>
              <a:t> </a:t>
            </a:r>
            <a:r>
              <a:rPr lang="en-US" sz="1800" dirty="0">
                <a:cs typeface="Bookman Old Style"/>
              </a:rPr>
              <a:t>(Could</a:t>
            </a:r>
            <a:r>
              <a:rPr lang="en-US" sz="1800" spc="10" dirty="0">
                <a:cs typeface="Bookman Old Style"/>
              </a:rPr>
              <a:t> </a:t>
            </a:r>
            <a:r>
              <a:rPr lang="en-US" sz="1800" dirty="0">
                <a:cs typeface="Bookman Old Style"/>
              </a:rPr>
              <a:t>be</a:t>
            </a:r>
            <a:r>
              <a:rPr lang="en-US" sz="1800" spc="5" dirty="0">
                <a:cs typeface="Bookman Old Style"/>
              </a:rPr>
              <a:t> </a:t>
            </a:r>
            <a:r>
              <a:rPr lang="en-US" sz="1800" spc="-10" dirty="0">
                <a:solidFill>
                  <a:srgbClr val="252525"/>
                </a:solidFill>
                <a:cs typeface="Bookman Old Style"/>
              </a:rPr>
              <a:t>transitory)</a:t>
            </a:r>
            <a:endParaRPr lang="en-US" sz="1800" dirty="0">
              <a:cs typeface="Bookman Old Style"/>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59061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Content Placeholder 2">
            <a:extLst>
              <a:ext uri="{FF2B5EF4-FFF2-40B4-BE49-F238E27FC236}">
                <a16:creationId xmlns:a16="http://schemas.microsoft.com/office/drawing/2014/main" id="{9AC24730-CE84-D57C-E8CE-C2184141FF1C}"/>
              </a:ext>
            </a:extLst>
          </p:cNvPr>
          <p:cNvSpPr txBox="1">
            <a:spLocks/>
          </p:cNvSpPr>
          <p:nvPr/>
        </p:nvSpPr>
        <p:spPr>
          <a:xfrm>
            <a:off x="993815" y="1522964"/>
            <a:ext cx="9834019" cy="3852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299085" marR="5080" indent="-287020" algn="l">
              <a:lnSpc>
                <a:spcPct val="100000"/>
              </a:lnSpc>
              <a:spcBef>
                <a:spcPts val="100"/>
              </a:spcBef>
              <a:buClr>
                <a:srgbClr val="A48D7D"/>
              </a:buClr>
              <a:buSzPct val="113888"/>
              <a:buFont typeface="Arial"/>
              <a:buChar char="•"/>
              <a:tabLst>
                <a:tab pos="299085" algn="l"/>
                <a:tab pos="299720" algn="l"/>
              </a:tabLst>
            </a:pPr>
            <a:r>
              <a:rPr lang="en-US" sz="2000" dirty="0">
                <a:cs typeface="Bookman Old Style"/>
              </a:rPr>
              <a:t>If</a:t>
            </a:r>
            <a:r>
              <a:rPr lang="en-US" sz="2000" spc="-35" dirty="0">
                <a:cs typeface="Bookman Old Style"/>
              </a:rPr>
              <a:t> </a:t>
            </a:r>
            <a:r>
              <a:rPr lang="en-US" sz="2000" dirty="0">
                <a:cs typeface="Bookman Old Style"/>
              </a:rPr>
              <a:t>you receive</a:t>
            </a:r>
            <a:r>
              <a:rPr lang="en-US" sz="2000" spc="-25" dirty="0">
                <a:cs typeface="Bookman Old Style"/>
              </a:rPr>
              <a:t> </a:t>
            </a:r>
            <a:r>
              <a:rPr lang="en-US" sz="2000" dirty="0">
                <a:cs typeface="Bookman Old Style"/>
              </a:rPr>
              <a:t>a</a:t>
            </a:r>
            <a:r>
              <a:rPr lang="en-US" sz="2000" spc="10" dirty="0">
                <a:cs typeface="Bookman Old Style"/>
              </a:rPr>
              <a:t> </a:t>
            </a:r>
            <a:r>
              <a:rPr lang="en-US" sz="2000" dirty="0">
                <a:cs typeface="Bookman Old Style"/>
              </a:rPr>
              <a:t>504</a:t>
            </a:r>
            <a:r>
              <a:rPr lang="en-US" sz="2000" spc="-15" dirty="0">
                <a:cs typeface="Bookman Old Style"/>
              </a:rPr>
              <a:t> </a:t>
            </a:r>
            <a:r>
              <a:rPr lang="en-US" sz="2000" dirty="0">
                <a:cs typeface="Bookman Old Style"/>
              </a:rPr>
              <a:t>referral</a:t>
            </a:r>
            <a:r>
              <a:rPr lang="en-US" sz="2000" spc="-35" dirty="0">
                <a:cs typeface="Bookman Old Style"/>
              </a:rPr>
              <a:t> </a:t>
            </a:r>
            <a:r>
              <a:rPr lang="en-US" sz="2000" dirty="0">
                <a:cs typeface="Bookman Old Style"/>
              </a:rPr>
              <a:t>for a student</a:t>
            </a:r>
            <a:r>
              <a:rPr lang="en-US" sz="2000" spc="-5" dirty="0">
                <a:cs typeface="Bookman Old Style"/>
              </a:rPr>
              <a:t> </a:t>
            </a:r>
            <a:r>
              <a:rPr lang="en-US" sz="2000" dirty="0">
                <a:cs typeface="Bookman Old Style"/>
              </a:rPr>
              <a:t>and during</a:t>
            </a:r>
            <a:r>
              <a:rPr lang="en-US" sz="2000" spc="-10" dirty="0">
                <a:cs typeface="Bookman Old Style"/>
              </a:rPr>
              <a:t> </a:t>
            </a:r>
            <a:r>
              <a:rPr lang="en-US" sz="2000" spc="-25" dirty="0">
                <a:cs typeface="Bookman Old Style"/>
              </a:rPr>
              <a:t>the </a:t>
            </a:r>
            <a:r>
              <a:rPr lang="en-US" sz="2000" dirty="0">
                <a:cs typeface="Bookman Old Style"/>
              </a:rPr>
              <a:t>evaluation,</a:t>
            </a:r>
            <a:r>
              <a:rPr lang="en-US" sz="2000" spc="-5" dirty="0">
                <a:cs typeface="Bookman Old Style"/>
              </a:rPr>
              <a:t> </a:t>
            </a:r>
            <a:r>
              <a:rPr lang="en-US" sz="2000" dirty="0">
                <a:cs typeface="Bookman Old Style"/>
              </a:rPr>
              <a:t>the</a:t>
            </a:r>
            <a:r>
              <a:rPr lang="en-US" sz="2000" spc="10" dirty="0">
                <a:cs typeface="Bookman Old Style"/>
              </a:rPr>
              <a:t> </a:t>
            </a:r>
            <a:r>
              <a:rPr lang="en-US" sz="2000" dirty="0">
                <a:cs typeface="Bookman Old Style"/>
              </a:rPr>
              <a:t>committee</a:t>
            </a:r>
            <a:r>
              <a:rPr lang="en-US" sz="2000" spc="-15" dirty="0">
                <a:cs typeface="Bookman Old Style"/>
              </a:rPr>
              <a:t> </a:t>
            </a:r>
            <a:r>
              <a:rPr lang="en-US" sz="2000" dirty="0">
                <a:cs typeface="Bookman Old Style"/>
              </a:rPr>
              <a:t>determines</a:t>
            </a:r>
            <a:r>
              <a:rPr lang="en-US" sz="2000" spc="-45" dirty="0">
                <a:cs typeface="Bookman Old Style"/>
              </a:rPr>
              <a:t> </a:t>
            </a:r>
            <a:r>
              <a:rPr lang="en-US" sz="2000" dirty="0">
                <a:cs typeface="Bookman Old Style"/>
              </a:rPr>
              <a:t>that</a:t>
            </a:r>
            <a:r>
              <a:rPr lang="en-US" sz="2000" spc="10" dirty="0">
                <a:cs typeface="Bookman Old Style"/>
              </a:rPr>
              <a:t> </a:t>
            </a:r>
            <a:r>
              <a:rPr lang="en-US" sz="2000" dirty="0">
                <a:cs typeface="Bookman Old Style"/>
              </a:rPr>
              <a:t>the</a:t>
            </a:r>
            <a:r>
              <a:rPr lang="en-US" sz="2000" spc="10" dirty="0">
                <a:cs typeface="Bookman Old Style"/>
              </a:rPr>
              <a:t> </a:t>
            </a:r>
            <a:r>
              <a:rPr lang="en-US" sz="2000" spc="-10" dirty="0">
                <a:cs typeface="Bookman Old Style"/>
              </a:rPr>
              <a:t>student </a:t>
            </a:r>
            <a:r>
              <a:rPr lang="en-US" sz="2000" dirty="0">
                <a:cs typeface="Bookman Old Style"/>
              </a:rPr>
              <a:t>may</a:t>
            </a:r>
            <a:r>
              <a:rPr lang="en-US" sz="2000" spc="-25" dirty="0">
                <a:cs typeface="Bookman Old Style"/>
              </a:rPr>
              <a:t> </a:t>
            </a:r>
            <a:r>
              <a:rPr lang="en-US" sz="2000" dirty="0">
                <a:cs typeface="Bookman Old Style"/>
              </a:rPr>
              <a:t>be</a:t>
            </a:r>
            <a:r>
              <a:rPr lang="en-US" sz="2000" spc="-25" dirty="0">
                <a:cs typeface="Bookman Old Style"/>
              </a:rPr>
              <a:t> </a:t>
            </a:r>
            <a:r>
              <a:rPr lang="en-US" sz="2000" dirty="0">
                <a:cs typeface="Bookman Old Style"/>
              </a:rPr>
              <a:t>showing</a:t>
            </a:r>
            <a:r>
              <a:rPr lang="en-US" sz="2000" spc="-15" dirty="0">
                <a:cs typeface="Bookman Old Style"/>
              </a:rPr>
              <a:t> </a:t>
            </a:r>
            <a:r>
              <a:rPr lang="en-US" sz="2000" dirty="0">
                <a:cs typeface="Bookman Old Style"/>
              </a:rPr>
              <a:t>indications</a:t>
            </a:r>
            <a:r>
              <a:rPr lang="en-US" sz="2000" spc="-25" dirty="0">
                <a:cs typeface="Bookman Old Style"/>
              </a:rPr>
              <a:t> </a:t>
            </a:r>
            <a:r>
              <a:rPr lang="en-US" sz="2000" dirty="0">
                <a:cs typeface="Bookman Old Style"/>
              </a:rPr>
              <a:t>of</a:t>
            </a:r>
            <a:r>
              <a:rPr lang="en-US" sz="2000" spc="-10" dirty="0">
                <a:cs typeface="Bookman Old Style"/>
              </a:rPr>
              <a:t> </a:t>
            </a:r>
            <a:r>
              <a:rPr lang="en-US" sz="2000" dirty="0">
                <a:cs typeface="Bookman Old Style"/>
              </a:rPr>
              <a:t>dyslexia,</a:t>
            </a:r>
            <a:r>
              <a:rPr lang="en-US" sz="2000" spc="-40" dirty="0">
                <a:cs typeface="Bookman Old Style"/>
              </a:rPr>
              <a:t> </a:t>
            </a:r>
            <a:r>
              <a:rPr lang="en-US" sz="2000" dirty="0">
                <a:cs typeface="Bookman Old Style"/>
              </a:rPr>
              <a:t>dyscalculia</a:t>
            </a:r>
            <a:r>
              <a:rPr lang="en-US" sz="2000" spc="-15" dirty="0">
                <a:cs typeface="Bookman Old Style"/>
              </a:rPr>
              <a:t> </a:t>
            </a:r>
            <a:r>
              <a:rPr lang="en-US" sz="2000" spc="-25" dirty="0">
                <a:cs typeface="Bookman Old Style"/>
              </a:rPr>
              <a:t>or </a:t>
            </a:r>
            <a:r>
              <a:rPr lang="en-US" sz="2000" dirty="0">
                <a:cs typeface="Bookman Old Style"/>
              </a:rPr>
              <a:t>dysgraphia,</a:t>
            </a:r>
            <a:r>
              <a:rPr lang="en-US" sz="2000" spc="-30" dirty="0">
                <a:cs typeface="Bookman Old Style"/>
              </a:rPr>
              <a:t> </a:t>
            </a:r>
            <a:r>
              <a:rPr lang="en-US" sz="2000" dirty="0">
                <a:cs typeface="Bookman Old Style"/>
              </a:rPr>
              <a:t>contact</a:t>
            </a:r>
            <a:r>
              <a:rPr lang="en-US" sz="2000" spc="-5" dirty="0">
                <a:cs typeface="Bookman Old Style"/>
              </a:rPr>
              <a:t> </a:t>
            </a:r>
            <a:r>
              <a:rPr lang="en-US" sz="2000" dirty="0">
                <a:cs typeface="Bookman Old Style"/>
              </a:rPr>
              <a:t>the</a:t>
            </a:r>
            <a:r>
              <a:rPr lang="en-US" sz="2000" spc="-25" dirty="0">
                <a:cs typeface="Bookman Old Style"/>
              </a:rPr>
              <a:t> </a:t>
            </a:r>
            <a:r>
              <a:rPr lang="en-US" sz="2000" dirty="0">
                <a:cs typeface="Bookman Old Style"/>
              </a:rPr>
              <a:t>district</a:t>
            </a:r>
            <a:r>
              <a:rPr lang="en-US" sz="2000" spc="-30" dirty="0">
                <a:cs typeface="Bookman Old Style"/>
              </a:rPr>
              <a:t> </a:t>
            </a:r>
            <a:r>
              <a:rPr lang="en-US" sz="2000" dirty="0">
                <a:cs typeface="Bookman Old Style"/>
              </a:rPr>
              <a:t>Dyslexia</a:t>
            </a:r>
            <a:r>
              <a:rPr lang="en-US" sz="2000" spc="-35" dirty="0">
                <a:cs typeface="Bookman Old Style"/>
              </a:rPr>
              <a:t> </a:t>
            </a:r>
            <a:r>
              <a:rPr lang="en-US" sz="2000" dirty="0">
                <a:cs typeface="Bookman Old Style"/>
              </a:rPr>
              <a:t>specialist</a:t>
            </a:r>
            <a:r>
              <a:rPr lang="en-US" sz="2000" spc="-20" dirty="0">
                <a:cs typeface="Bookman Old Style"/>
              </a:rPr>
              <a:t> </a:t>
            </a:r>
            <a:r>
              <a:rPr lang="en-US" sz="2000" spc="-25" dirty="0">
                <a:cs typeface="Bookman Old Style"/>
              </a:rPr>
              <a:t>to </a:t>
            </a:r>
            <a:r>
              <a:rPr lang="en-US" sz="2000" dirty="0">
                <a:cs typeface="Bookman Old Style"/>
              </a:rPr>
              <a:t>transfer</a:t>
            </a:r>
            <a:r>
              <a:rPr lang="en-US" sz="2000" spc="-30" dirty="0">
                <a:cs typeface="Bookman Old Style"/>
              </a:rPr>
              <a:t> </a:t>
            </a:r>
            <a:r>
              <a:rPr lang="en-US" sz="2000" dirty="0">
                <a:cs typeface="Bookman Old Style"/>
              </a:rPr>
              <a:t>the</a:t>
            </a:r>
            <a:r>
              <a:rPr lang="en-US" sz="2000" spc="-5" dirty="0">
                <a:cs typeface="Bookman Old Style"/>
              </a:rPr>
              <a:t> </a:t>
            </a:r>
            <a:r>
              <a:rPr lang="en-US" sz="2000" dirty="0">
                <a:cs typeface="Bookman Old Style"/>
              </a:rPr>
              <a:t>information</a:t>
            </a:r>
            <a:r>
              <a:rPr lang="en-US" sz="2000" spc="5" dirty="0">
                <a:cs typeface="Bookman Old Style"/>
              </a:rPr>
              <a:t> </a:t>
            </a:r>
            <a:r>
              <a:rPr lang="en-US" sz="2000" dirty="0">
                <a:cs typeface="Bookman Old Style"/>
              </a:rPr>
              <a:t>so that</a:t>
            </a:r>
            <a:r>
              <a:rPr lang="en-US" sz="2000" spc="5" dirty="0">
                <a:cs typeface="Bookman Old Style"/>
              </a:rPr>
              <a:t> </a:t>
            </a:r>
            <a:r>
              <a:rPr lang="en-US" sz="2000" dirty="0">
                <a:cs typeface="Bookman Old Style"/>
              </a:rPr>
              <a:t>the</a:t>
            </a:r>
            <a:r>
              <a:rPr lang="en-US" sz="2000" spc="-5" dirty="0">
                <a:cs typeface="Bookman Old Style"/>
              </a:rPr>
              <a:t> </a:t>
            </a:r>
            <a:r>
              <a:rPr lang="en-US" sz="2000" dirty="0">
                <a:cs typeface="Bookman Old Style"/>
              </a:rPr>
              <a:t>specialist</a:t>
            </a:r>
            <a:r>
              <a:rPr lang="en-US" sz="2000" spc="-15" dirty="0">
                <a:cs typeface="Bookman Old Style"/>
              </a:rPr>
              <a:t> </a:t>
            </a:r>
            <a:r>
              <a:rPr lang="en-US" sz="2000" spc="-25" dirty="0">
                <a:cs typeface="Bookman Old Style"/>
              </a:rPr>
              <a:t>can </a:t>
            </a:r>
            <a:r>
              <a:rPr lang="en-US" sz="2000" dirty="0">
                <a:cs typeface="Bookman Old Style"/>
              </a:rPr>
              <a:t>continue the</a:t>
            </a:r>
            <a:r>
              <a:rPr lang="en-US" sz="2000" spc="-15" dirty="0">
                <a:cs typeface="Bookman Old Style"/>
              </a:rPr>
              <a:t> </a:t>
            </a:r>
            <a:r>
              <a:rPr lang="en-US" sz="2000" dirty="0">
                <a:cs typeface="Bookman Old Style"/>
              </a:rPr>
              <a:t>evaluation</a:t>
            </a:r>
            <a:r>
              <a:rPr lang="en-US" sz="2000" spc="-10" dirty="0">
                <a:cs typeface="Bookman Old Style"/>
              </a:rPr>
              <a:t> </a:t>
            </a:r>
            <a:r>
              <a:rPr lang="en-US" sz="2000" dirty="0">
                <a:cs typeface="Bookman Old Style"/>
              </a:rPr>
              <a:t>and</a:t>
            </a:r>
            <a:r>
              <a:rPr lang="en-US" sz="2000" spc="-5" dirty="0">
                <a:cs typeface="Bookman Old Style"/>
              </a:rPr>
              <a:t> </a:t>
            </a:r>
            <a:r>
              <a:rPr lang="en-US" sz="2000" dirty="0">
                <a:cs typeface="Bookman Old Style"/>
              </a:rPr>
              <a:t>screening</a:t>
            </a:r>
            <a:r>
              <a:rPr lang="en-US" sz="2000" spc="-35" dirty="0">
                <a:cs typeface="Bookman Old Style"/>
              </a:rPr>
              <a:t> </a:t>
            </a:r>
            <a:r>
              <a:rPr lang="en-US" sz="2000" dirty="0">
                <a:cs typeface="Bookman Old Style"/>
              </a:rPr>
              <a:t>process</a:t>
            </a:r>
            <a:r>
              <a:rPr lang="en-US" sz="2000" spc="10" dirty="0">
                <a:cs typeface="Bookman Old Style"/>
              </a:rPr>
              <a:t> </a:t>
            </a:r>
            <a:r>
              <a:rPr lang="en-US" sz="2000" spc="-25" dirty="0">
                <a:cs typeface="Bookman Old Style"/>
              </a:rPr>
              <a:t>in </a:t>
            </a:r>
            <a:r>
              <a:rPr lang="en-US" sz="2000" dirty="0">
                <a:cs typeface="Bookman Old Style"/>
              </a:rPr>
              <a:t>accordance</a:t>
            </a:r>
            <a:r>
              <a:rPr lang="en-US" sz="2000" spc="-20" dirty="0">
                <a:cs typeface="Bookman Old Style"/>
              </a:rPr>
              <a:t> </a:t>
            </a:r>
            <a:r>
              <a:rPr lang="en-US" sz="2000" dirty="0">
                <a:cs typeface="Bookman Old Style"/>
              </a:rPr>
              <a:t>to laws,</a:t>
            </a:r>
            <a:r>
              <a:rPr lang="en-US" sz="2000" spc="-20" dirty="0">
                <a:cs typeface="Bookman Old Style"/>
              </a:rPr>
              <a:t> </a:t>
            </a:r>
            <a:r>
              <a:rPr lang="en-US" sz="2000" dirty="0">
                <a:cs typeface="Bookman Old Style"/>
              </a:rPr>
              <a:t>A.C.A.</a:t>
            </a:r>
            <a:r>
              <a:rPr lang="en-US" sz="2000" spc="-5" dirty="0">
                <a:cs typeface="Bookman Old Style"/>
              </a:rPr>
              <a:t> </a:t>
            </a:r>
            <a:r>
              <a:rPr lang="en-US" sz="2000" dirty="0">
                <a:cs typeface="Bookman Old Style"/>
              </a:rPr>
              <a:t>§</a:t>
            </a:r>
            <a:r>
              <a:rPr lang="en-US" sz="2000" spc="-15" dirty="0">
                <a:cs typeface="Bookman Old Style"/>
              </a:rPr>
              <a:t> </a:t>
            </a:r>
            <a:r>
              <a:rPr lang="en-US" sz="2000" spc="-10" dirty="0">
                <a:cs typeface="Bookman Old Style"/>
              </a:rPr>
              <a:t>6-41-</a:t>
            </a:r>
            <a:r>
              <a:rPr lang="en-US" sz="2000" dirty="0">
                <a:cs typeface="Bookman Old Style"/>
              </a:rPr>
              <a:t>601</a:t>
            </a:r>
            <a:r>
              <a:rPr lang="en-US" sz="2000" spc="-30" dirty="0">
                <a:cs typeface="Bookman Old Style"/>
              </a:rPr>
              <a:t> </a:t>
            </a:r>
            <a:r>
              <a:rPr lang="en-US" sz="2000" dirty="0">
                <a:cs typeface="Bookman Old Style"/>
              </a:rPr>
              <a:t>thru</a:t>
            </a:r>
            <a:r>
              <a:rPr lang="en-US" sz="2000" spc="-20" dirty="0">
                <a:cs typeface="Bookman Old Style"/>
              </a:rPr>
              <a:t> </a:t>
            </a:r>
            <a:r>
              <a:rPr lang="en-US" sz="2000" dirty="0">
                <a:cs typeface="Bookman Old Style"/>
              </a:rPr>
              <a:t>A.C.A.</a:t>
            </a:r>
            <a:r>
              <a:rPr lang="en-US" sz="2000" spc="-10" dirty="0">
                <a:cs typeface="Bookman Old Style"/>
              </a:rPr>
              <a:t> </a:t>
            </a:r>
            <a:r>
              <a:rPr lang="en-US" sz="2000" dirty="0">
                <a:cs typeface="Bookman Old Style"/>
              </a:rPr>
              <a:t>§</a:t>
            </a:r>
            <a:r>
              <a:rPr lang="en-US" sz="2000" spc="-15" dirty="0">
                <a:cs typeface="Bookman Old Style"/>
              </a:rPr>
              <a:t> </a:t>
            </a:r>
            <a:r>
              <a:rPr lang="en-US" sz="2000" spc="-25" dirty="0">
                <a:cs typeface="Bookman Old Style"/>
              </a:rPr>
              <a:t>6- </a:t>
            </a:r>
            <a:r>
              <a:rPr lang="en-US" sz="2000" spc="-10" dirty="0">
                <a:cs typeface="Bookman Old Style"/>
              </a:rPr>
              <a:t>41-</a:t>
            </a:r>
            <a:r>
              <a:rPr lang="en-US" sz="2000" spc="-20" dirty="0">
                <a:cs typeface="Bookman Old Style"/>
              </a:rPr>
              <a:t>607.</a:t>
            </a:r>
          </a:p>
          <a:p>
            <a:pPr marL="299085" marR="5080" indent="-287020" algn="l">
              <a:lnSpc>
                <a:spcPct val="100000"/>
              </a:lnSpc>
              <a:spcBef>
                <a:spcPts val="100"/>
              </a:spcBef>
              <a:buClr>
                <a:srgbClr val="A48D7D"/>
              </a:buClr>
              <a:buSzPct val="113888"/>
              <a:buFont typeface="Arial"/>
              <a:buChar char="•"/>
              <a:tabLst>
                <a:tab pos="299085" algn="l"/>
                <a:tab pos="299720" algn="l"/>
              </a:tabLst>
            </a:pPr>
            <a:endParaRPr lang="en-US" sz="2000" dirty="0">
              <a:cs typeface="Bookman Old Style"/>
            </a:endParaRPr>
          </a:p>
          <a:p>
            <a:pPr marL="299085" marR="431800" indent="-287020" algn="l">
              <a:lnSpc>
                <a:spcPct val="100000"/>
              </a:lnSpc>
              <a:spcBef>
                <a:spcPts val="1035"/>
              </a:spcBef>
              <a:buClr>
                <a:srgbClr val="A48D7D"/>
              </a:buClr>
              <a:buSzPct val="113888"/>
              <a:buFont typeface="Arial"/>
              <a:buChar char="•"/>
              <a:tabLst>
                <a:tab pos="299085" algn="l"/>
                <a:tab pos="299720" algn="l"/>
              </a:tabLst>
            </a:pPr>
            <a:r>
              <a:rPr lang="en-US" sz="2000" dirty="0">
                <a:cs typeface="Bookman Old Style"/>
              </a:rPr>
              <a:t>If</a:t>
            </a:r>
            <a:r>
              <a:rPr lang="en-US" sz="2000" spc="-25" dirty="0">
                <a:cs typeface="Bookman Old Style"/>
              </a:rPr>
              <a:t> </a:t>
            </a:r>
            <a:r>
              <a:rPr lang="en-US" sz="2000" dirty="0">
                <a:cs typeface="Bookman Old Style"/>
              </a:rPr>
              <a:t>indicators are</a:t>
            </a:r>
            <a:r>
              <a:rPr lang="en-US" sz="2000" spc="-5" dirty="0">
                <a:cs typeface="Bookman Old Style"/>
              </a:rPr>
              <a:t> </a:t>
            </a:r>
            <a:r>
              <a:rPr lang="en-US" sz="2000" dirty="0">
                <a:cs typeface="Bookman Old Style"/>
              </a:rPr>
              <a:t>present</a:t>
            </a:r>
            <a:r>
              <a:rPr lang="en-US" sz="2000" spc="-20" dirty="0">
                <a:cs typeface="Bookman Old Style"/>
              </a:rPr>
              <a:t> </a:t>
            </a:r>
            <a:r>
              <a:rPr lang="en-US" sz="2000" dirty="0">
                <a:cs typeface="Bookman Old Style"/>
              </a:rPr>
              <a:t>and 504</a:t>
            </a:r>
            <a:r>
              <a:rPr lang="en-US" sz="2000" spc="-10" dirty="0">
                <a:cs typeface="Bookman Old Style"/>
              </a:rPr>
              <a:t> </a:t>
            </a:r>
            <a:r>
              <a:rPr lang="en-US" sz="2000" dirty="0">
                <a:cs typeface="Bookman Old Style"/>
              </a:rPr>
              <a:t>is needed,</a:t>
            </a:r>
            <a:r>
              <a:rPr lang="en-US" sz="2000" spc="-35" dirty="0">
                <a:cs typeface="Bookman Old Style"/>
              </a:rPr>
              <a:t> </a:t>
            </a:r>
            <a:r>
              <a:rPr lang="en-US" sz="2000" spc="-10" dirty="0">
                <a:cs typeface="Bookman Old Style"/>
              </a:rPr>
              <a:t>Dyslexia </a:t>
            </a:r>
            <a:r>
              <a:rPr lang="en-US" sz="2000" dirty="0">
                <a:cs typeface="Bookman Old Style"/>
              </a:rPr>
              <a:t>specialist</a:t>
            </a:r>
            <a:r>
              <a:rPr lang="en-US" sz="2000" spc="-35" dirty="0">
                <a:cs typeface="Bookman Old Style"/>
              </a:rPr>
              <a:t> </a:t>
            </a:r>
            <a:r>
              <a:rPr lang="en-US" sz="2000" dirty="0">
                <a:cs typeface="Bookman Old Style"/>
              </a:rPr>
              <a:t>becomes</a:t>
            </a:r>
            <a:r>
              <a:rPr lang="en-US" sz="2000" spc="-30" dirty="0">
                <a:cs typeface="Bookman Old Style"/>
              </a:rPr>
              <a:t> </a:t>
            </a:r>
            <a:r>
              <a:rPr lang="en-US" sz="2000" dirty="0">
                <a:cs typeface="Bookman Old Style"/>
              </a:rPr>
              <a:t>part</a:t>
            </a:r>
            <a:r>
              <a:rPr lang="en-US" sz="2000" spc="-15" dirty="0">
                <a:cs typeface="Bookman Old Style"/>
              </a:rPr>
              <a:t> </a:t>
            </a:r>
            <a:r>
              <a:rPr lang="en-US" sz="2000" dirty="0">
                <a:cs typeface="Bookman Old Style"/>
              </a:rPr>
              <a:t>of</a:t>
            </a:r>
            <a:r>
              <a:rPr lang="en-US" sz="2000" spc="5" dirty="0">
                <a:cs typeface="Bookman Old Style"/>
              </a:rPr>
              <a:t> </a:t>
            </a:r>
            <a:r>
              <a:rPr lang="en-US" sz="2000" dirty="0">
                <a:cs typeface="Bookman Old Style"/>
              </a:rPr>
              <a:t>504</a:t>
            </a:r>
            <a:r>
              <a:rPr lang="en-US" sz="2000" spc="-20" dirty="0">
                <a:cs typeface="Bookman Old Style"/>
              </a:rPr>
              <a:t> </a:t>
            </a:r>
            <a:r>
              <a:rPr lang="en-US" sz="2000" spc="-10" dirty="0">
                <a:cs typeface="Bookman Old Style"/>
              </a:rPr>
              <a:t>committee.</a:t>
            </a:r>
            <a:endParaRPr lang="en-US" sz="2000" dirty="0">
              <a:cs typeface="Bookman Old Style"/>
            </a:endParaRPr>
          </a:p>
          <a:p>
            <a:pPr marL="296862" indent="-28575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1800" dirty="0">
              <a:cs typeface="Garamond"/>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sp>
        <p:nvSpPr>
          <p:cNvPr id="7" name="Title 1">
            <a:extLst>
              <a:ext uri="{FF2B5EF4-FFF2-40B4-BE49-F238E27FC236}">
                <a16:creationId xmlns:a16="http://schemas.microsoft.com/office/drawing/2014/main" id="{E2C47874-2516-75E4-625B-55CA6122A834}"/>
              </a:ext>
            </a:extLst>
          </p:cNvPr>
          <p:cNvSpPr txBox="1">
            <a:spLocks/>
          </p:cNvSpPr>
          <p:nvPr/>
        </p:nvSpPr>
        <p:spPr>
          <a:xfrm>
            <a:off x="704106" y="557414"/>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Dyslexia </a:t>
            </a:r>
            <a:r>
              <a:rPr lang="en-US" sz="4400" dirty="0">
                <a:latin typeface="+mn-lt"/>
                <a:ea typeface="Segoe UI Black" panose="020B0A02040204020203" pitchFamily="34" charset="0"/>
              </a:rPr>
              <a:t>&amp;</a:t>
            </a:r>
            <a:r>
              <a:rPr lang="en-US" sz="4400" dirty="0">
                <a:latin typeface="Segoe UI Black" panose="020B0A02040204020203" pitchFamily="34" charset="0"/>
                <a:ea typeface="Segoe UI Black" panose="020B0A02040204020203" pitchFamily="34" charset="0"/>
              </a:rPr>
              <a:t> 504</a:t>
            </a:r>
            <a:endParaRPr lang="en-US" sz="2400" dirty="0">
              <a:latin typeface="Segoe UI Black" panose="020B0A02040204020203" pitchFamily="34" charset="0"/>
              <a:ea typeface="Segoe UI Black" panose="020B0A02040204020203" pitchFamily="34" charset="0"/>
            </a:endParaRPr>
          </a:p>
        </p:txBody>
      </p:sp>
      <p:cxnSp>
        <p:nvCxnSpPr>
          <p:cNvPr id="8" name="Straight Connector 7">
            <a:extLst>
              <a:ext uri="{FF2B5EF4-FFF2-40B4-BE49-F238E27FC236}">
                <a16:creationId xmlns:a16="http://schemas.microsoft.com/office/drawing/2014/main" id="{42B57CD3-F0E1-1845-F123-216625C18C61}"/>
              </a:ext>
            </a:extLst>
          </p:cNvPr>
          <p:cNvCxnSpPr/>
          <p:nvPr/>
        </p:nvCxnSpPr>
        <p:spPr>
          <a:xfrm>
            <a:off x="704106" y="1450535"/>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171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9" name="Title 1">
            <a:extLst>
              <a:ext uri="{FF2B5EF4-FFF2-40B4-BE49-F238E27FC236}">
                <a16:creationId xmlns:a16="http://schemas.microsoft.com/office/drawing/2014/main" id="{B7F6FF12-FC4B-4592-E759-36C6EAE56C5E}"/>
              </a:ext>
            </a:extLst>
          </p:cNvPr>
          <p:cNvSpPr txBox="1">
            <a:spLocks/>
          </p:cNvSpPr>
          <p:nvPr/>
        </p:nvSpPr>
        <p:spPr>
          <a:xfrm>
            <a:off x="658838" y="657000"/>
            <a:ext cx="10515600" cy="12261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504 Coordinator</a:t>
            </a:r>
          </a:p>
          <a:p>
            <a:pPr algn="l"/>
            <a:r>
              <a:rPr lang="en-US" sz="2800" dirty="0">
                <a:solidFill>
                  <a:srgbClr val="A48D7D"/>
                </a:solidFill>
                <a:latin typeface="Segoe UI Black" panose="020B0A02040204020203" pitchFamily="34" charset="0"/>
                <a:ea typeface="Segoe UI Black" panose="020B0A02040204020203" pitchFamily="34" charset="0"/>
              </a:rPr>
              <a:t>Duties and Responsibilities</a:t>
            </a:r>
            <a:endParaRPr lang="en-US" sz="1400" dirty="0">
              <a:solidFill>
                <a:srgbClr val="A48D7D"/>
              </a:solidFill>
              <a:latin typeface="Segoe UI Black" panose="020B0A02040204020203" pitchFamily="34" charset="0"/>
              <a:ea typeface="Segoe UI Black" panose="020B0A02040204020203" pitchFamily="34" charset="0"/>
            </a:endParaRPr>
          </a:p>
        </p:txBody>
      </p:sp>
      <p:sp>
        <p:nvSpPr>
          <p:cNvPr id="12" name="Content Placeholder 2">
            <a:extLst>
              <a:ext uri="{FF2B5EF4-FFF2-40B4-BE49-F238E27FC236}">
                <a16:creationId xmlns:a16="http://schemas.microsoft.com/office/drawing/2014/main" id="{9AC24730-CE84-D57C-E8CE-C2184141FF1C}"/>
              </a:ext>
            </a:extLst>
          </p:cNvPr>
          <p:cNvSpPr txBox="1">
            <a:spLocks/>
          </p:cNvSpPr>
          <p:nvPr/>
        </p:nvSpPr>
        <p:spPr>
          <a:xfrm>
            <a:off x="993815" y="1834110"/>
            <a:ext cx="10214511" cy="37471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9085" marR="244475" algn="l">
              <a:lnSpc>
                <a:spcPct val="70000"/>
              </a:lnSpc>
              <a:spcBef>
                <a:spcPts val="270"/>
              </a:spcBef>
            </a:pPr>
            <a:endParaRPr lang="en-US" sz="1800" b="0" spc="-10" dirty="0">
              <a:solidFill>
                <a:srgbClr val="252525"/>
              </a:solidFill>
              <a:latin typeface="Bookman Old Style"/>
              <a:cs typeface="Bookman Old Style"/>
            </a:endParaRPr>
          </a:p>
          <a:p>
            <a:pPr marL="354012" indent="-342900" algn="l">
              <a:lnSpc>
                <a:spcPts val="1835"/>
              </a:lnSpc>
              <a:spcBef>
                <a:spcPts val="600"/>
              </a:spcBef>
              <a:buClr>
                <a:srgbClr val="83992A"/>
              </a:buClr>
              <a:buSzPct val="114705"/>
              <a:buFont typeface="Arial" panose="020B0604020202020204" pitchFamily="34" charset="0"/>
              <a:buChar char="•"/>
              <a:tabLst>
                <a:tab pos="285750" algn="l"/>
                <a:tab pos="298450" algn="l"/>
              </a:tabLst>
            </a:pPr>
            <a:endParaRPr lang="en-US" sz="2000" dirty="0">
              <a:cs typeface="Calibri" panose="020F0502020204030204" pitchFamily="34" charset="0"/>
            </a:endParaRPr>
          </a:p>
          <a:p>
            <a:pPr marL="342900" indent="-342900" algn="l">
              <a:lnSpc>
                <a:spcPts val="1630"/>
              </a:lnSpc>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sz="2000" dirty="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14" name="Straight Connector 13"/>
          <p:cNvCxnSpPr/>
          <p:nvPr/>
        </p:nvCxnSpPr>
        <p:spPr>
          <a:xfrm>
            <a:off x="742384" y="1885882"/>
            <a:ext cx="9950160" cy="27160"/>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993815" y="2051604"/>
            <a:ext cx="10911492" cy="3664721"/>
          </a:xfrm>
          <a:prstGeom prst="rect">
            <a:avLst/>
          </a:prstGeom>
        </p:spPr>
        <p:txBody>
          <a:bodyPr wrap="square">
            <a:spAutoFit/>
          </a:bodyPr>
          <a:lstStyle/>
          <a:p>
            <a:pPr marL="297815" indent="-285750">
              <a:lnSpc>
                <a:spcPct val="100000"/>
              </a:lnSpc>
              <a:buClr>
                <a:srgbClr val="A48D7D"/>
              </a:buClr>
              <a:buSzPct val="112500"/>
              <a:buFont typeface="Arial" panose="020B0604020202020204" pitchFamily="34" charset="0"/>
              <a:buChar char="•"/>
              <a:tabLst>
                <a:tab pos="222885" algn="l"/>
                <a:tab pos="223520" algn="l"/>
              </a:tabLst>
            </a:pPr>
            <a:r>
              <a:rPr lang="en-US" sz="1600" dirty="0">
                <a:solidFill>
                  <a:srgbClr val="252525"/>
                </a:solidFill>
                <a:cs typeface="Bookman Old Style"/>
              </a:rPr>
              <a:t>Facilitates</a:t>
            </a:r>
            <a:r>
              <a:rPr lang="en-US" sz="1600" spc="-20" dirty="0">
                <a:solidFill>
                  <a:srgbClr val="252525"/>
                </a:solidFill>
                <a:cs typeface="Bookman Old Style"/>
              </a:rPr>
              <a:t> </a:t>
            </a:r>
            <a:r>
              <a:rPr lang="en-US" sz="1600" dirty="0">
                <a:solidFill>
                  <a:srgbClr val="252525"/>
                </a:solidFill>
                <a:cs typeface="Bookman Old Style"/>
              </a:rPr>
              <a:t>the</a:t>
            </a:r>
            <a:r>
              <a:rPr lang="en-US" sz="1600" spc="-15" dirty="0">
                <a:solidFill>
                  <a:srgbClr val="252525"/>
                </a:solidFill>
                <a:cs typeface="Bookman Old Style"/>
              </a:rPr>
              <a:t> </a:t>
            </a:r>
            <a:r>
              <a:rPr lang="en-US" sz="1600" dirty="0">
                <a:solidFill>
                  <a:srgbClr val="252525"/>
                </a:solidFill>
                <a:cs typeface="Bookman Old Style"/>
              </a:rPr>
              <a:t>implementation</a:t>
            </a:r>
            <a:r>
              <a:rPr lang="en-US" sz="1600" spc="-20" dirty="0">
                <a:solidFill>
                  <a:srgbClr val="252525"/>
                </a:solidFill>
                <a:cs typeface="Bookman Old Style"/>
              </a:rPr>
              <a:t> </a:t>
            </a:r>
            <a:r>
              <a:rPr lang="en-US" sz="1600" dirty="0">
                <a:solidFill>
                  <a:srgbClr val="252525"/>
                </a:solidFill>
                <a:cs typeface="Bookman Old Style"/>
              </a:rPr>
              <a:t>of</a:t>
            </a:r>
            <a:r>
              <a:rPr lang="en-US" sz="1600" spc="-5" dirty="0">
                <a:solidFill>
                  <a:srgbClr val="252525"/>
                </a:solidFill>
                <a:cs typeface="Bookman Old Style"/>
              </a:rPr>
              <a:t> </a:t>
            </a:r>
            <a:r>
              <a:rPr lang="en-US" sz="1600" dirty="0">
                <a:solidFill>
                  <a:srgbClr val="252525"/>
                </a:solidFill>
                <a:cs typeface="Bookman Old Style"/>
              </a:rPr>
              <a:t>the</a:t>
            </a:r>
            <a:r>
              <a:rPr lang="en-US" sz="1600" spc="-30" dirty="0">
                <a:solidFill>
                  <a:srgbClr val="252525"/>
                </a:solidFill>
                <a:cs typeface="Bookman Old Style"/>
              </a:rPr>
              <a:t> </a:t>
            </a:r>
            <a:r>
              <a:rPr lang="en-US" sz="1600" dirty="0">
                <a:solidFill>
                  <a:srgbClr val="252525"/>
                </a:solidFill>
                <a:cs typeface="Bookman Old Style"/>
              </a:rPr>
              <a:t>school</a:t>
            </a:r>
            <a:r>
              <a:rPr lang="en-US" sz="1600" spc="-10" dirty="0">
                <a:solidFill>
                  <a:srgbClr val="252525"/>
                </a:solidFill>
                <a:cs typeface="Bookman Old Style"/>
              </a:rPr>
              <a:t> </a:t>
            </a:r>
            <a:r>
              <a:rPr lang="en-US" sz="1600" dirty="0">
                <a:solidFill>
                  <a:srgbClr val="252525"/>
                </a:solidFill>
                <a:cs typeface="Bookman Old Style"/>
              </a:rPr>
              <a:t>board</a:t>
            </a:r>
            <a:r>
              <a:rPr lang="en-US" sz="1600" spc="-5" dirty="0">
                <a:solidFill>
                  <a:srgbClr val="252525"/>
                </a:solidFill>
                <a:cs typeface="Bookman Old Style"/>
              </a:rPr>
              <a:t> </a:t>
            </a:r>
            <a:r>
              <a:rPr lang="en-US" sz="1600" dirty="0">
                <a:solidFill>
                  <a:srgbClr val="252525"/>
                </a:solidFill>
                <a:cs typeface="Bookman Old Style"/>
              </a:rPr>
              <a:t>approved</a:t>
            </a:r>
            <a:r>
              <a:rPr lang="en-US" sz="1600" spc="10" dirty="0">
                <a:solidFill>
                  <a:srgbClr val="252525"/>
                </a:solidFill>
                <a:cs typeface="Bookman Old Style"/>
              </a:rPr>
              <a:t> </a:t>
            </a:r>
            <a:r>
              <a:rPr lang="en-US" sz="1600" dirty="0">
                <a:solidFill>
                  <a:srgbClr val="252525"/>
                </a:solidFill>
                <a:cs typeface="Bookman Old Style"/>
              </a:rPr>
              <a:t>Section</a:t>
            </a:r>
            <a:r>
              <a:rPr lang="en-US" sz="1600" spc="-30" dirty="0">
                <a:solidFill>
                  <a:srgbClr val="252525"/>
                </a:solidFill>
                <a:cs typeface="Bookman Old Style"/>
              </a:rPr>
              <a:t> </a:t>
            </a:r>
            <a:r>
              <a:rPr lang="en-US" sz="1600" dirty="0">
                <a:solidFill>
                  <a:srgbClr val="252525"/>
                </a:solidFill>
                <a:cs typeface="Bookman Old Style"/>
              </a:rPr>
              <a:t>504/ADA</a:t>
            </a:r>
            <a:r>
              <a:rPr lang="en-US" sz="1600" spc="20" dirty="0">
                <a:solidFill>
                  <a:srgbClr val="252525"/>
                </a:solidFill>
                <a:cs typeface="Bookman Old Style"/>
              </a:rPr>
              <a:t> </a:t>
            </a:r>
            <a:r>
              <a:rPr lang="en-US" sz="1600" spc="-10" dirty="0">
                <a:solidFill>
                  <a:srgbClr val="252525"/>
                </a:solidFill>
                <a:cs typeface="Bookman Old Style"/>
              </a:rPr>
              <a:t>policy.</a:t>
            </a:r>
            <a:endParaRPr lang="en-US" sz="1600" dirty="0">
              <a:cs typeface="Bookman Old Style"/>
            </a:endParaRPr>
          </a:p>
          <a:p>
            <a:pPr marL="297815" indent="-285750">
              <a:lnSpc>
                <a:spcPts val="1370"/>
              </a:lnSpc>
              <a:spcBef>
                <a:spcPts val="745"/>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Develops,</a:t>
            </a:r>
            <a:r>
              <a:rPr lang="en-US" sz="1600" spc="10" dirty="0">
                <a:solidFill>
                  <a:srgbClr val="252525"/>
                </a:solidFill>
                <a:cs typeface="Bookman Old Style"/>
              </a:rPr>
              <a:t> </a:t>
            </a:r>
            <a:r>
              <a:rPr lang="en-US" sz="1600" dirty="0">
                <a:solidFill>
                  <a:srgbClr val="252525"/>
                </a:solidFill>
                <a:cs typeface="Bookman Old Style"/>
              </a:rPr>
              <a:t>continually</a:t>
            </a:r>
            <a:r>
              <a:rPr lang="en-US" sz="1600" spc="-5" dirty="0">
                <a:solidFill>
                  <a:srgbClr val="252525"/>
                </a:solidFill>
                <a:cs typeface="Bookman Old Style"/>
              </a:rPr>
              <a:t> </a:t>
            </a:r>
            <a:r>
              <a:rPr lang="en-US" sz="1600" dirty="0">
                <a:solidFill>
                  <a:srgbClr val="252525"/>
                </a:solidFill>
                <a:cs typeface="Bookman Old Style"/>
              </a:rPr>
              <a:t>revises</a:t>
            </a:r>
            <a:r>
              <a:rPr lang="en-US" sz="1600" spc="5"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dirty="0">
                <a:solidFill>
                  <a:srgbClr val="252525"/>
                </a:solidFill>
                <a:cs typeface="Bookman Old Style"/>
              </a:rPr>
              <a:t>ensures</a:t>
            </a:r>
            <a:r>
              <a:rPr lang="en-US" sz="1600" spc="-20" dirty="0">
                <a:solidFill>
                  <a:srgbClr val="252525"/>
                </a:solidFill>
                <a:cs typeface="Bookman Old Style"/>
              </a:rPr>
              <a:t> </a:t>
            </a:r>
            <a:r>
              <a:rPr lang="en-US" sz="1600" dirty="0">
                <a:solidFill>
                  <a:srgbClr val="252525"/>
                </a:solidFill>
                <a:cs typeface="Bookman Old Style"/>
              </a:rPr>
              <a:t>the</a:t>
            </a:r>
            <a:r>
              <a:rPr lang="en-US" sz="1600" spc="-5" dirty="0">
                <a:solidFill>
                  <a:srgbClr val="252525"/>
                </a:solidFill>
                <a:cs typeface="Bookman Old Style"/>
              </a:rPr>
              <a:t> </a:t>
            </a:r>
            <a:r>
              <a:rPr lang="en-US" sz="1600" dirty="0">
                <a:solidFill>
                  <a:srgbClr val="252525"/>
                </a:solidFill>
                <a:cs typeface="Bookman Old Style"/>
              </a:rPr>
              <a:t>implementation</a:t>
            </a:r>
            <a:r>
              <a:rPr lang="en-US" sz="1600" spc="-5" dirty="0">
                <a:solidFill>
                  <a:srgbClr val="252525"/>
                </a:solidFill>
                <a:cs typeface="Bookman Old Style"/>
              </a:rPr>
              <a:t> </a:t>
            </a:r>
            <a:r>
              <a:rPr lang="en-US" sz="1600" dirty="0">
                <a:solidFill>
                  <a:srgbClr val="252525"/>
                </a:solidFill>
                <a:cs typeface="Bookman Old Style"/>
              </a:rPr>
              <a:t>of</a:t>
            </a:r>
            <a:r>
              <a:rPr lang="en-US" sz="1600" spc="5" dirty="0">
                <a:solidFill>
                  <a:srgbClr val="252525"/>
                </a:solidFill>
                <a:cs typeface="Bookman Old Style"/>
              </a:rPr>
              <a:t> </a:t>
            </a:r>
            <a:r>
              <a:rPr lang="en-US" sz="1600" dirty="0">
                <a:solidFill>
                  <a:srgbClr val="252525"/>
                </a:solidFill>
                <a:cs typeface="Bookman Old Style"/>
              </a:rPr>
              <a:t>consistent</a:t>
            </a:r>
            <a:r>
              <a:rPr lang="en-US" sz="1600" spc="-15" dirty="0">
                <a:solidFill>
                  <a:srgbClr val="252525"/>
                </a:solidFill>
                <a:cs typeface="Bookman Old Style"/>
              </a:rPr>
              <a:t> </a:t>
            </a:r>
            <a:r>
              <a:rPr lang="en-US" sz="1600" dirty="0">
                <a:solidFill>
                  <a:srgbClr val="252525"/>
                </a:solidFill>
                <a:cs typeface="Bookman Old Style"/>
              </a:rPr>
              <a:t>Section </a:t>
            </a:r>
            <a:r>
              <a:rPr lang="en-US" sz="1600" spc="-25" dirty="0">
                <a:solidFill>
                  <a:srgbClr val="252525"/>
                </a:solidFill>
                <a:cs typeface="Bookman Old Style"/>
              </a:rPr>
              <a:t>504</a:t>
            </a:r>
            <a:endParaRPr lang="en-US" sz="1600" dirty="0">
              <a:cs typeface="Bookman Old Style"/>
            </a:endParaRPr>
          </a:p>
          <a:p>
            <a:pPr marL="184785">
              <a:lnSpc>
                <a:spcPts val="1370"/>
              </a:lnSpc>
              <a:buClr>
                <a:srgbClr val="A48D7D"/>
              </a:buClr>
            </a:pPr>
            <a:r>
              <a:rPr lang="en-US" sz="1600" spc="-10" dirty="0">
                <a:solidFill>
                  <a:srgbClr val="252525"/>
                </a:solidFill>
                <a:cs typeface="Bookman Old Style"/>
              </a:rPr>
              <a:t>   procedures.</a:t>
            </a:r>
            <a:endParaRPr lang="en-US" sz="1600" dirty="0">
              <a:cs typeface="Bookman Old Style"/>
            </a:endParaRPr>
          </a:p>
          <a:p>
            <a:pPr marL="297815" marR="493395" indent="-285750">
              <a:lnSpc>
                <a:spcPts val="1300"/>
              </a:lnSpc>
              <a:spcBef>
                <a:spcPts val="905"/>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Provides ongoing</a:t>
            </a:r>
            <a:r>
              <a:rPr lang="en-US" sz="1600" spc="-15" dirty="0">
                <a:solidFill>
                  <a:srgbClr val="252525"/>
                </a:solidFill>
                <a:cs typeface="Bookman Old Style"/>
              </a:rPr>
              <a:t> </a:t>
            </a:r>
            <a:r>
              <a:rPr lang="en-US" sz="1600" dirty="0">
                <a:solidFill>
                  <a:srgbClr val="252525"/>
                </a:solidFill>
                <a:cs typeface="Bookman Old Style"/>
              </a:rPr>
              <a:t>training</a:t>
            </a:r>
            <a:r>
              <a:rPr lang="en-US" sz="1600" spc="-15" dirty="0">
                <a:solidFill>
                  <a:srgbClr val="252525"/>
                </a:solidFill>
                <a:cs typeface="Bookman Old Style"/>
              </a:rPr>
              <a:t> </a:t>
            </a:r>
            <a:r>
              <a:rPr lang="en-US" sz="1600" dirty="0">
                <a:solidFill>
                  <a:srgbClr val="252525"/>
                </a:solidFill>
                <a:cs typeface="Bookman Old Style"/>
              </a:rPr>
              <a:t>and support</a:t>
            </a:r>
            <a:r>
              <a:rPr lang="en-US" sz="1600" spc="-15" dirty="0">
                <a:solidFill>
                  <a:srgbClr val="252525"/>
                </a:solidFill>
                <a:cs typeface="Bookman Old Style"/>
              </a:rPr>
              <a:t> </a:t>
            </a:r>
            <a:r>
              <a:rPr lang="en-US" sz="1600" dirty="0">
                <a:solidFill>
                  <a:srgbClr val="252525"/>
                </a:solidFill>
                <a:cs typeface="Bookman Old Style"/>
              </a:rPr>
              <a:t>to</a:t>
            </a:r>
            <a:r>
              <a:rPr lang="en-US" sz="1600" spc="-10" dirty="0">
                <a:solidFill>
                  <a:srgbClr val="252525"/>
                </a:solidFill>
                <a:cs typeface="Bookman Old Style"/>
              </a:rPr>
              <a:t> </a:t>
            </a:r>
            <a:r>
              <a:rPr lang="en-US" sz="1600" dirty="0">
                <a:solidFill>
                  <a:srgbClr val="252525"/>
                </a:solidFill>
                <a:cs typeface="Bookman Old Style"/>
              </a:rPr>
              <a:t>district</a:t>
            </a:r>
            <a:r>
              <a:rPr lang="en-US" sz="1600" spc="-5" dirty="0">
                <a:solidFill>
                  <a:srgbClr val="252525"/>
                </a:solidFill>
                <a:cs typeface="Bookman Old Style"/>
              </a:rPr>
              <a:t> </a:t>
            </a:r>
            <a:r>
              <a:rPr lang="en-US" sz="1600" dirty="0">
                <a:solidFill>
                  <a:srgbClr val="252525"/>
                </a:solidFill>
                <a:cs typeface="Bookman Old Style"/>
              </a:rPr>
              <a:t>staff</a:t>
            </a:r>
            <a:r>
              <a:rPr lang="en-US" sz="1600" spc="-15" dirty="0">
                <a:solidFill>
                  <a:srgbClr val="252525"/>
                </a:solidFill>
                <a:cs typeface="Bookman Old Style"/>
              </a:rPr>
              <a:t> </a:t>
            </a:r>
            <a:r>
              <a:rPr lang="en-US" sz="1600" dirty="0">
                <a:solidFill>
                  <a:srgbClr val="252525"/>
                </a:solidFill>
                <a:cs typeface="Bookman Old Style"/>
              </a:rPr>
              <a:t>regarding Section</a:t>
            </a:r>
            <a:r>
              <a:rPr lang="en-US" sz="1600" spc="-20" dirty="0">
                <a:solidFill>
                  <a:srgbClr val="252525"/>
                </a:solidFill>
                <a:cs typeface="Bookman Old Style"/>
              </a:rPr>
              <a:t> </a:t>
            </a:r>
            <a:r>
              <a:rPr lang="en-US" sz="1600" dirty="0">
                <a:solidFill>
                  <a:srgbClr val="252525"/>
                </a:solidFill>
                <a:cs typeface="Bookman Old Style"/>
              </a:rPr>
              <a:t>504</a:t>
            </a:r>
            <a:r>
              <a:rPr lang="en-US" sz="1600" spc="5"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spc="-25" dirty="0">
                <a:solidFill>
                  <a:srgbClr val="252525"/>
                </a:solidFill>
                <a:cs typeface="Bookman Old Style"/>
              </a:rPr>
              <a:t>the </a:t>
            </a:r>
            <a:r>
              <a:rPr lang="en-US" sz="1600" dirty="0">
                <a:solidFill>
                  <a:srgbClr val="252525"/>
                </a:solidFill>
                <a:cs typeface="Bookman Old Style"/>
              </a:rPr>
              <a:t>implementation</a:t>
            </a:r>
            <a:r>
              <a:rPr lang="en-US" sz="1600" spc="-20" dirty="0">
                <a:solidFill>
                  <a:srgbClr val="252525"/>
                </a:solidFill>
                <a:cs typeface="Bookman Old Style"/>
              </a:rPr>
              <a:t> </a:t>
            </a:r>
            <a:r>
              <a:rPr lang="en-US" sz="1600" dirty="0">
                <a:solidFill>
                  <a:srgbClr val="252525"/>
                </a:solidFill>
                <a:cs typeface="Bookman Old Style"/>
              </a:rPr>
              <a:t>of the</a:t>
            </a:r>
            <a:r>
              <a:rPr lang="en-US" sz="1600" spc="-25" dirty="0">
                <a:solidFill>
                  <a:srgbClr val="252525"/>
                </a:solidFill>
                <a:cs typeface="Bookman Old Style"/>
              </a:rPr>
              <a:t> </a:t>
            </a:r>
            <a:r>
              <a:rPr lang="en-US" sz="1600" dirty="0">
                <a:solidFill>
                  <a:srgbClr val="252525"/>
                </a:solidFill>
                <a:cs typeface="Bookman Old Style"/>
              </a:rPr>
              <a:t>Section</a:t>
            </a:r>
            <a:r>
              <a:rPr lang="en-US" sz="1600" spc="-5" dirty="0">
                <a:solidFill>
                  <a:srgbClr val="252525"/>
                </a:solidFill>
                <a:cs typeface="Bookman Old Style"/>
              </a:rPr>
              <a:t> </a:t>
            </a:r>
            <a:r>
              <a:rPr lang="en-US" sz="1600" dirty="0">
                <a:solidFill>
                  <a:srgbClr val="252525"/>
                </a:solidFill>
                <a:cs typeface="Bookman Old Style"/>
              </a:rPr>
              <a:t>504</a:t>
            </a:r>
            <a:r>
              <a:rPr lang="en-US" sz="1600" spc="15" dirty="0">
                <a:solidFill>
                  <a:srgbClr val="252525"/>
                </a:solidFill>
                <a:cs typeface="Bookman Old Style"/>
              </a:rPr>
              <a:t> </a:t>
            </a:r>
            <a:r>
              <a:rPr lang="en-US" sz="1600" spc="-10" dirty="0">
                <a:solidFill>
                  <a:srgbClr val="252525"/>
                </a:solidFill>
                <a:cs typeface="Bookman Old Style"/>
              </a:rPr>
              <a:t>procedures.</a:t>
            </a:r>
            <a:endParaRPr lang="en-US" sz="1600" dirty="0">
              <a:cs typeface="Bookman Old Style"/>
            </a:endParaRPr>
          </a:p>
          <a:p>
            <a:pPr marL="297815" marR="36830" indent="-285750">
              <a:lnSpc>
                <a:spcPts val="1300"/>
              </a:lnSpc>
              <a:spcBef>
                <a:spcPts val="88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Collects</a:t>
            </a:r>
            <a:r>
              <a:rPr lang="en-US" sz="1600" spc="-15" dirty="0">
                <a:solidFill>
                  <a:srgbClr val="252525"/>
                </a:solidFill>
                <a:cs typeface="Bookman Old Style"/>
              </a:rPr>
              <a:t> </a:t>
            </a:r>
            <a:r>
              <a:rPr lang="en-US" sz="1600" dirty="0">
                <a:solidFill>
                  <a:srgbClr val="252525"/>
                </a:solidFill>
                <a:cs typeface="Bookman Old Style"/>
              </a:rPr>
              <a:t>and</a:t>
            </a:r>
            <a:r>
              <a:rPr lang="en-US" sz="1600" spc="-10" dirty="0">
                <a:solidFill>
                  <a:srgbClr val="252525"/>
                </a:solidFill>
                <a:cs typeface="Bookman Old Style"/>
              </a:rPr>
              <a:t> </a:t>
            </a:r>
            <a:r>
              <a:rPr lang="en-US" sz="1600" dirty="0">
                <a:solidFill>
                  <a:srgbClr val="252525"/>
                </a:solidFill>
                <a:cs typeface="Bookman Old Style"/>
              </a:rPr>
              <a:t>maintains</a:t>
            </a:r>
            <a:r>
              <a:rPr lang="en-US" sz="1600" spc="-5" dirty="0">
                <a:solidFill>
                  <a:srgbClr val="252525"/>
                </a:solidFill>
                <a:cs typeface="Bookman Old Style"/>
              </a:rPr>
              <a:t> </a:t>
            </a:r>
            <a:r>
              <a:rPr lang="en-US" sz="1600" dirty="0">
                <a:solidFill>
                  <a:srgbClr val="252525"/>
                </a:solidFill>
                <a:cs typeface="Bookman Old Style"/>
              </a:rPr>
              <a:t>all Section</a:t>
            </a:r>
            <a:r>
              <a:rPr lang="en-US" sz="1600" spc="-10" dirty="0">
                <a:solidFill>
                  <a:srgbClr val="252525"/>
                </a:solidFill>
                <a:cs typeface="Bookman Old Style"/>
              </a:rPr>
              <a:t> </a:t>
            </a:r>
            <a:r>
              <a:rPr lang="en-US" sz="1600" dirty="0">
                <a:solidFill>
                  <a:srgbClr val="252525"/>
                </a:solidFill>
                <a:cs typeface="Bookman Old Style"/>
              </a:rPr>
              <a:t>504</a:t>
            </a:r>
            <a:r>
              <a:rPr lang="en-US" sz="1600" spc="10" dirty="0">
                <a:solidFill>
                  <a:srgbClr val="252525"/>
                </a:solidFill>
                <a:cs typeface="Bookman Old Style"/>
              </a:rPr>
              <a:t> </a:t>
            </a:r>
            <a:r>
              <a:rPr lang="en-US" sz="1600" dirty="0">
                <a:solidFill>
                  <a:srgbClr val="252525"/>
                </a:solidFill>
                <a:cs typeface="Bookman Old Style"/>
              </a:rPr>
              <a:t>data (504</a:t>
            </a:r>
            <a:r>
              <a:rPr lang="en-US" sz="1600" spc="15" dirty="0">
                <a:solidFill>
                  <a:srgbClr val="252525"/>
                </a:solidFill>
                <a:cs typeface="Bookman Old Style"/>
              </a:rPr>
              <a:t> </a:t>
            </a:r>
            <a:r>
              <a:rPr lang="en-US" sz="1600" dirty="0">
                <a:solidFill>
                  <a:srgbClr val="252525"/>
                </a:solidFill>
                <a:cs typeface="Bookman Old Style"/>
              </a:rPr>
              <a:t>plans, lists of</a:t>
            </a:r>
            <a:r>
              <a:rPr lang="en-US" sz="1600" spc="-5" dirty="0">
                <a:solidFill>
                  <a:srgbClr val="252525"/>
                </a:solidFill>
                <a:cs typeface="Bookman Old Style"/>
              </a:rPr>
              <a:t> </a:t>
            </a:r>
            <a:r>
              <a:rPr lang="en-US" sz="1600" dirty="0">
                <a:solidFill>
                  <a:srgbClr val="252525"/>
                </a:solidFill>
                <a:cs typeface="Bookman Old Style"/>
              </a:rPr>
              <a:t>eligible</a:t>
            </a:r>
            <a:r>
              <a:rPr lang="en-US" sz="1600" spc="10" dirty="0">
                <a:solidFill>
                  <a:srgbClr val="252525"/>
                </a:solidFill>
                <a:cs typeface="Bookman Old Style"/>
              </a:rPr>
              <a:t> </a:t>
            </a:r>
            <a:r>
              <a:rPr lang="en-US" sz="1600" dirty="0">
                <a:solidFill>
                  <a:srgbClr val="252525"/>
                </a:solidFill>
                <a:cs typeface="Bookman Old Style"/>
              </a:rPr>
              <a:t>students,</a:t>
            </a:r>
            <a:r>
              <a:rPr lang="en-US" sz="1600" spc="15" dirty="0">
                <a:solidFill>
                  <a:srgbClr val="252525"/>
                </a:solidFill>
                <a:cs typeface="Bookman Old Style"/>
              </a:rPr>
              <a:t> </a:t>
            </a:r>
            <a:r>
              <a:rPr lang="en-US" sz="1600" spc="-10" dirty="0">
                <a:solidFill>
                  <a:srgbClr val="252525"/>
                </a:solidFill>
                <a:cs typeface="Bookman Old Style"/>
              </a:rPr>
              <a:t>discipline </a:t>
            </a:r>
            <a:r>
              <a:rPr lang="en-US" sz="1600" dirty="0">
                <a:solidFill>
                  <a:srgbClr val="252525"/>
                </a:solidFill>
                <a:cs typeface="Bookman Old Style"/>
              </a:rPr>
              <a:t>records)</a:t>
            </a:r>
            <a:r>
              <a:rPr lang="en-US" sz="1600" spc="5" dirty="0">
                <a:solidFill>
                  <a:srgbClr val="252525"/>
                </a:solidFill>
                <a:cs typeface="Bookman Old Style"/>
              </a:rPr>
              <a:t> </a:t>
            </a:r>
            <a:r>
              <a:rPr lang="en-US" sz="1600" dirty="0">
                <a:solidFill>
                  <a:srgbClr val="252525"/>
                </a:solidFill>
                <a:cs typeface="Bookman Old Style"/>
              </a:rPr>
              <a:t>for</a:t>
            </a:r>
            <a:r>
              <a:rPr lang="en-US" sz="1600" spc="10" dirty="0">
                <a:solidFill>
                  <a:srgbClr val="252525"/>
                </a:solidFill>
                <a:cs typeface="Bookman Old Style"/>
              </a:rPr>
              <a:t> </a:t>
            </a:r>
            <a:r>
              <a:rPr lang="en-US" sz="1600" dirty="0">
                <a:solidFill>
                  <a:srgbClr val="252525"/>
                </a:solidFill>
                <a:cs typeface="Bookman Old Style"/>
              </a:rPr>
              <a:t>future</a:t>
            </a:r>
            <a:r>
              <a:rPr lang="en-US" sz="1600" spc="-15" dirty="0">
                <a:solidFill>
                  <a:srgbClr val="252525"/>
                </a:solidFill>
                <a:cs typeface="Bookman Old Style"/>
              </a:rPr>
              <a:t> </a:t>
            </a:r>
            <a:r>
              <a:rPr lang="en-US" sz="1600" spc="-10" dirty="0">
                <a:solidFill>
                  <a:srgbClr val="252525"/>
                </a:solidFill>
                <a:cs typeface="Bookman Old Style"/>
              </a:rPr>
              <a:t>reference.</a:t>
            </a:r>
            <a:endParaRPr lang="en-US" sz="1600" dirty="0">
              <a:cs typeface="Bookman Old Style"/>
            </a:endParaRPr>
          </a:p>
          <a:p>
            <a:pPr marL="297815" indent="-285750">
              <a:lnSpc>
                <a:spcPct val="100000"/>
              </a:lnSpc>
              <a:spcBef>
                <a:spcPts val="72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Continually</a:t>
            </a:r>
            <a:r>
              <a:rPr lang="en-US" sz="1600" spc="-20" dirty="0">
                <a:solidFill>
                  <a:srgbClr val="252525"/>
                </a:solidFill>
                <a:cs typeface="Bookman Old Style"/>
              </a:rPr>
              <a:t> </a:t>
            </a:r>
            <a:r>
              <a:rPr lang="en-US" sz="1600" dirty="0">
                <a:solidFill>
                  <a:srgbClr val="252525"/>
                </a:solidFill>
                <a:cs typeface="Bookman Old Style"/>
              </a:rPr>
              <a:t>monitors</a:t>
            </a:r>
            <a:r>
              <a:rPr lang="en-US" sz="1600" spc="-10" dirty="0">
                <a:solidFill>
                  <a:srgbClr val="252525"/>
                </a:solidFill>
                <a:cs typeface="Bookman Old Style"/>
              </a:rPr>
              <a:t> </a:t>
            </a:r>
            <a:r>
              <a:rPr lang="en-US" sz="1600" dirty="0">
                <a:solidFill>
                  <a:srgbClr val="252525"/>
                </a:solidFill>
                <a:cs typeface="Bookman Old Style"/>
              </a:rPr>
              <a:t>the</a:t>
            </a:r>
            <a:r>
              <a:rPr lang="en-US" sz="1600" spc="-25" dirty="0">
                <a:solidFill>
                  <a:srgbClr val="252525"/>
                </a:solidFill>
                <a:cs typeface="Bookman Old Style"/>
              </a:rPr>
              <a:t> </a:t>
            </a:r>
            <a:r>
              <a:rPr lang="en-US" sz="1600" dirty="0">
                <a:solidFill>
                  <a:srgbClr val="252525"/>
                </a:solidFill>
                <a:cs typeface="Bookman Old Style"/>
              </a:rPr>
              <a:t>reduction</a:t>
            </a:r>
            <a:r>
              <a:rPr lang="en-US" sz="1600" spc="-10" dirty="0">
                <a:solidFill>
                  <a:srgbClr val="252525"/>
                </a:solidFill>
                <a:cs typeface="Bookman Old Style"/>
              </a:rPr>
              <a:t> </a:t>
            </a:r>
            <a:r>
              <a:rPr lang="en-US" sz="1600" dirty="0">
                <a:solidFill>
                  <a:srgbClr val="252525"/>
                </a:solidFill>
                <a:cs typeface="Bookman Old Style"/>
              </a:rPr>
              <a:t>of architecture</a:t>
            </a:r>
            <a:r>
              <a:rPr lang="en-US" sz="1600" spc="-25" dirty="0">
                <a:solidFill>
                  <a:srgbClr val="252525"/>
                </a:solidFill>
                <a:cs typeface="Bookman Old Style"/>
              </a:rPr>
              <a:t> </a:t>
            </a:r>
            <a:r>
              <a:rPr lang="en-US" sz="1600" dirty="0">
                <a:solidFill>
                  <a:srgbClr val="252525"/>
                </a:solidFill>
                <a:cs typeface="Bookman Old Style"/>
              </a:rPr>
              <a:t>barriers for</a:t>
            </a:r>
            <a:r>
              <a:rPr lang="en-US" sz="1600" spc="-10" dirty="0">
                <a:solidFill>
                  <a:srgbClr val="252525"/>
                </a:solidFill>
                <a:cs typeface="Bookman Old Style"/>
              </a:rPr>
              <a:t> </a:t>
            </a:r>
            <a:r>
              <a:rPr lang="en-US" sz="1600" dirty="0">
                <a:solidFill>
                  <a:srgbClr val="252525"/>
                </a:solidFill>
                <a:cs typeface="Bookman Old Style"/>
              </a:rPr>
              <a:t>individuals</a:t>
            </a:r>
            <a:r>
              <a:rPr lang="en-US" sz="1600" spc="10" dirty="0">
                <a:solidFill>
                  <a:srgbClr val="252525"/>
                </a:solidFill>
                <a:cs typeface="Bookman Old Style"/>
              </a:rPr>
              <a:t> </a:t>
            </a:r>
            <a:r>
              <a:rPr lang="en-US" sz="1600" dirty="0">
                <a:solidFill>
                  <a:srgbClr val="252525"/>
                </a:solidFill>
                <a:cs typeface="Bookman Old Style"/>
              </a:rPr>
              <a:t>with </a:t>
            </a:r>
            <a:r>
              <a:rPr lang="en-US" sz="1600" spc="-10" dirty="0">
                <a:solidFill>
                  <a:srgbClr val="252525"/>
                </a:solidFill>
                <a:cs typeface="Bookman Old Style"/>
              </a:rPr>
              <a:t>disabilities.</a:t>
            </a:r>
            <a:endParaRPr lang="en-US" sz="1600" dirty="0">
              <a:cs typeface="Bookman Old Style"/>
            </a:endParaRPr>
          </a:p>
          <a:p>
            <a:pPr marL="297815" marR="652145" indent="-285750">
              <a:lnSpc>
                <a:spcPts val="1300"/>
              </a:lnSpc>
              <a:spcBef>
                <a:spcPts val="91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Facilitates</a:t>
            </a:r>
            <a:r>
              <a:rPr lang="en-US" sz="1600" spc="-25" dirty="0">
                <a:solidFill>
                  <a:srgbClr val="252525"/>
                </a:solidFill>
                <a:cs typeface="Bookman Old Style"/>
              </a:rPr>
              <a:t> </a:t>
            </a:r>
            <a:r>
              <a:rPr lang="en-US" sz="1600" dirty="0">
                <a:solidFill>
                  <a:srgbClr val="252525"/>
                </a:solidFill>
                <a:cs typeface="Bookman Old Style"/>
              </a:rPr>
              <a:t>the</a:t>
            </a:r>
            <a:r>
              <a:rPr lang="en-US" sz="1600" spc="-20" dirty="0">
                <a:solidFill>
                  <a:srgbClr val="252525"/>
                </a:solidFill>
                <a:cs typeface="Bookman Old Style"/>
              </a:rPr>
              <a:t> </a:t>
            </a:r>
            <a:r>
              <a:rPr lang="en-US" sz="1600" dirty="0">
                <a:solidFill>
                  <a:srgbClr val="252525"/>
                </a:solidFill>
                <a:cs typeface="Bookman Old Style"/>
              </a:rPr>
              <a:t>provision</a:t>
            </a:r>
            <a:r>
              <a:rPr lang="en-US" sz="1600" spc="-10" dirty="0">
                <a:solidFill>
                  <a:srgbClr val="252525"/>
                </a:solidFill>
                <a:cs typeface="Bookman Old Style"/>
              </a:rPr>
              <a:t> </a:t>
            </a:r>
            <a:r>
              <a:rPr lang="en-US" sz="1600" dirty="0">
                <a:solidFill>
                  <a:srgbClr val="252525"/>
                </a:solidFill>
                <a:cs typeface="Bookman Old Style"/>
              </a:rPr>
              <a:t>of</a:t>
            </a:r>
            <a:r>
              <a:rPr lang="en-US" sz="1600" spc="-15" dirty="0">
                <a:solidFill>
                  <a:srgbClr val="252525"/>
                </a:solidFill>
                <a:cs typeface="Bookman Old Style"/>
              </a:rPr>
              <a:t> </a:t>
            </a:r>
            <a:r>
              <a:rPr lang="en-US" sz="1600" dirty="0">
                <a:solidFill>
                  <a:srgbClr val="252525"/>
                </a:solidFill>
                <a:cs typeface="Bookman Old Style"/>
              </a:rPr>
              <a:t>reasonable accommodations</a:t>
            </a:r>
            <a:r>
              <a:rPr lang="en-US" sz="1600" spc="-10" dirty="0">
                <a:solidFill>
                  <a:srgbClr val="252525"/>
                </a:solidFill>
                <a:cs typeface="Bookman Old Style"/>
              </a:rPr>
              <a:t> </a:t>
            </a:r>
            <a:r>
              <a:rPr lang="en-US" sz="1600" dirty="0">
                <a:solidFill>
                  <a:srgbClr val="252525"/>
                </a:solidFill>
                <a:cs typeface="Bookman Old Style"/>
              </a:rPr>
              <a:t>for</a:t>
            </a:r>
            <a:r>
              <a:rPr lang="en-US" sz="1600" spc="-25" dirty="0">
                <a:solidFill>
                  <a:srgbClr val="252525"/>
                </a:solidFill>
                <a:cs typeface="Bookman Old Style"/>
              </a:rPr>
              <a:t> </a:t>
            </a:r>
            <a:r>
              <a:rPr lang="en-US" sz="1600" dirty="0">
                <a:solidFill>
                  <a:srgbClr val="252525"/>
                </a:solidFill>
                <a:cs typeface="Bookman Old Style"/>
              </a:rPr>
              <a:t>district</a:t>
            </a:r>
            <a:r>
              <a:rPr lang="en-US" sz="1600" spc="-10" dirty="0">
                <a:solidFill>
                  <a:srgbClr val="252525"/>
                </a:solidFill>
                <a:cs typeface="Bookman Old Style"/>
              </a:rPr>
              <a:t> </a:t>
            </a:r>
            <a:r>
              <a:rPr lang="en-US" sz="1600" dirty="0">
                <a:solidFill>
                  <a:srgbClr val="252525"/>
                </a:solidFill>
                <a:cs typeface="Bookman Old Style"/>
              </a:rPr>
              <a:t>employees</a:t>
            </a:r>
            <a:r>
              <a:rPr lang="en-US" sz="1600" spc="10" dirty="0">
                <a:solidFill>
                  <a:srgbClr val="252525"/>
                </a:solidFill>
                <a:cs typeface="Bookman Old Style"/>
              </a:rPr>
              <a:t> </a:t>
            </a:r>
            <a:r>
              <a:rPr lang="en-US" sz="1600" spc="-20" dirty="0">
                <a:solidFill>
                  <a:srgbClr val="252525"/>
                </a:solidFill>
                <a:cs typeface="Bookman Old Style"/>
              </a:rPr>
              <a:t>with </a:t>
            </a:r>
            <a:r>
              <a:rPr lang="en-US" sz="1600" spc="-10" dirty="0">
                <a:solidFill>
                  <a:srgbClr val="252525"/>
                </a:solidFill>
                <a:cs typeface="Bookman Old Style"/>
              </a:rPr>
              <a:t>disabilities.</a:t>
            </a:r>
            <a:endParaRPr lang="en-US" sz="1600" dirty="0">
              <a:cs typeface="Bookman Old Style"/>
            </a:endParaRPr>
          </a:p>
          <a:p>
            <a:pPr marL="297815" marR="88265" indent="-285750">
              <a:lnSpc>
                <a:spcPts val="1300"/>
              </a:lnSpc>
              <a:spcBef>
                <a:spcPts val="88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Serves</a:t>
            </a:r>
            <a:r>
              <a:rPr lang="en-US" sz="1600" spc="-20" dirty="0">
                <a:solidFill>
                  <a:srgbClr val="252525"/>
                </a:solidFill>
                <a:cs typeface="Bookman Old Style"/>
              </a:rPr>
              <a:t> </a:t>
            </a:r>
            <a:r>
              <a:rPr lang="en-US" sz="1600" dirty="0">
                <a:solidFill>
                  <a:srgbClr val="252525"/>
                </a:solidFill>
                <a:cs typeface="Bookman Old Style"/>
              </a:rPr>
              <a:t>as</a:t>
            </a:r>
            <a:r>
              <a:rPr lang="en-US" sz="1600" spc="-5" dirty="0">
                <a:solidFill>
                  <a:srgbClr val="252525"/>
                </a:solidFill>
                <a:cs typeface="Bookman Old Style"/>
              </a:rPr>
              <a:t> </a:t>
            </a:r>
            <a:r>
              <a:rPr lang="en-US" sz="1600" dirty="0">
                <a:solidFill>
                  <a:srgbClr val="252525"/>
                </a:solidFill>
                <a:cs typeface="Bookman Old Style"/>
              </a:rPr>
              <a:t>a</a:t>
            </a:r>
            <a:r>
              <a:rPr lang="en-US" sz="1600" spc="-15" dirty="0">
                <a:solidFill>
                  <a:srgbClr val="252525"/>
                </a:solidFill>
                <a:cs typeface="Bookman Old Style"/>
              </a:rPr>
              <a:t> </a:t>
            </a:r>
            <a:r>
              <a:rPr lang="en-US" sz="1600" dirty="0">
                <a:solidFill>
                  <a:srgbClr val="252525"/>
                </a:solidFill>
                <a:cs typeface="Bookman Old Style"/>
              </a:rPr>
              <a:t>daily resource</a:t>
            </a:r>
            <a:r>
              <a:rPr lang="en-US" sz="1600" spc="-15" dirty="0">
                <a:solidFill>
                  <a:srgbClr val="252525"/>
                </a:solidFill>
                <a:cs typeface="Bookman Old Style"/>
              </a:rPr>
              <a:t> </a:t>
            </a:r>
            <a:r>
              <a:rPr lang="en-US" sz="1600" dirty="0">
                <a:solidFill>
                  <a:srgbClr val="252525"/>
                </a:solidFill>
                <a:cs typeface="Bookman Old Style"/>
              </a:rPr>
              <a:t>to</a:t>
            </a:r>
            <a:r>
              <a:rPr lang="en-US" sz="1600" spc="-15" dirty="0">
                <a:solidFill>
                  <a:srgbClr val="252525"/>
                </a:solidFill>
                <a:cs typeface="Bookman Old Style"/>
              </a:rPr>
              <a:t> </a:t>
            </a:r>
            <a:r>
              <a:rPr lang="en-US" sz="1600" dirty="0">
                <a:solidFill>
                  <a:srgbClr val="252525"/>
                </a:solidFill>
                <a:cs typeface="Bookman Old Style"/>
              </a:rPr>
              <a:t>district</a:t>
            </a:r>
            <a:r>
              <a:rPr lang="en-US" sz="1600" spc="-25" dirty="0">
                <a:solidFill>
                  <a:srgbClr val="252525"/>
                </a:solidFill>
                <a:cs typeface="Bookman Old Style"/>
              </a:rPr>
              <a:t> </a:t>
            </a:r>
            <a:r>
              <a:rPr lang="en-US" sz="1600" dirty="0">
                <a:solidFill>
                  <a:srgbClr val="252525"/>
                </a:solidFill>
                <a:cs typeface="Bookman Old Style"/>
              </a:rPr>
              <a:t>administrators,</a:t>
            </a:r>
            <a:r>
              <a:rPr lang="en-US" sz="1600" spc="-5" dirty="0">
                <a:solidFill>
                  <a:srgbClr val="252525"/>
                </a:solidFill>
                <a:cs typeface="Bookman Old Style"/>
              </a:rPr>
              <a:t> </a:t>
            </a:r>
            <a:r>
              <a:rPr lang="en-US" sz="1600" dirty="0">
                <a:solidFill>
                  <a:srgbClr val="252525"/>
                </a:solidFill>
                <a:cs typeface="Bookman Old Style"/>
              </a:rPr>
              <a:t>building</a:t>
            </a:r>
            <a:r>
              <a:rPr lang="en-US" sz="1600" spc="-5" dirty="0">
                <a:solidFill>
                  <a:srgbClr val="252525"/>
                </a:solidFill>
                <a:cs typeface="Bookman Old Style"/>
              </a:rPr>
              <a:t> </a:t>
            </a:r>
            <a:r>
              <a:rPr lang="en-US" sz="1600" dirty="0">
                <a:solidFill>
                  <a:srgbClr val="252525"/>
                </a:solidFill>
                <a:cs typeface="Bookman Old Style"/>
              </a:rPr>
              <a:t>level</a:t>
            </a:r>
            <a:r>
              <a:rPr lang="en-US" sz="1600" spc="-10" dirty="0">
                <a:solidFill>
                  <a:srgbClr val="252525"/>
                </a:solidFill>
                <a:cs typeface="Bookman Old Style"/>
              </a:rPr>
              <a:t> </a:t>
            </a:r>
            <a:r>
              <a:rPr lang="en-US" sz="1600" dirty="0">
                <a:solidFill>
                  <a:srgbClr val="252525"/>
                </a:solidFill>
                <a:cs typeface="Bookman Old Style"/>
              </a:rPr>
              <a:t>teams,</a:t>
            </a:r>
            <a:r>
              <a:rPr lang="en-US" sz="1600" spc="-15" dirty="0">
                <a:solidFill>
                  <a:srgbClr val="252525"/>
                </a:solidFill>
                <a:cs typeface="Bookman Old Style"/>
              </a:rPr>
              <a:t> </a:t>
            </a:r>
            <a:r>
              <a:rPr lang="en-US" sz="1600" dirty="0">
                <a:solidFill>
                  <a:srgbClr val="252525"/>
                </a:solidFill>
                <a:cs typeface="Bookman Old Style"/>
              </a:rPr>
              <a:t>and</a:t>
            </a:r>
            <a:r>
              <a:rPr lang="en-US" sz="1600" spc="15" dirty="0">
                <a:solidFill>
                  <a:srgbClr val="252525"/>
                </a:solidFill>
                <a:cs typeface="Bookman Old Style"/>
              </a:rPr>
              <a:t> </a:t>
            </a:r>
            <a:r>
              <a:rPr lang="en-US" sz="1600" spc="-10" dirty="0">
                <a:solidFill>
                  <a:srgbClr val="252525"/>
                </a:solidFill>
                <a:cs typeface="Bookman Old Style"/>
              </a:rPr>
              <a:t>community </a:t>
            </a:r>
            <a:r>
              <a:rPr lang="en-US" sz="1600" dirty="0">
                <a:solidFill>
                  <a:srgbClr val="252525"/>
                </a:solidFill>
                <a:cs typeface="Bookman Old Style"/>
              </a:rPr>
              <a:t>members</a:t>
            </a:r>
            <a:r>
              <a:rPr lang="en-US" sz="1600" spc="-20" dirty="0">
                <a:solidFill>
                  <a:srgbClr val="252525"/>
                </a:solidFill>
                <a:cs typeface="Bookman Old Style"/>
              </a:rPr>
              <a:t> </a:t>
            </a:r>
            <a:r>
              <a:rPr lang="en-US" sz="1600" dirty="0">
                <a:solidFill>
                  <a:srgbClr val="252525"/>
                </a:solidFill>
                <a:cs typeface="Bookman Old Style"/>
              </a:rPr>
              <a:t>regarding</a:t>
            </a:r>
            <a:r>
              <a:rPr lang="en-US" sz="1600" spc="-5" dirty="0">
                <a:solidFill>
                  <a:srgbClr val="252525"/>
                </a:solidFill>
                <a:cs typeface="Bookman Old Style"/>
              </a:rPr>
              <a:t> </a:t>
            </a:r>
            <a:r>
              <a:rPr lang="en-US" sz="1600" dirty="0">
                <a:solidFill>
                  <a:srgbClr val="252525"/>
                </a:solidFill>
                <a:cs typeface="Bookman Old Style"/>
              </a:rPr>
              <a:t>Section</a:t>
            </a:r>
            <a:r>
              <a:rPr lang="en-US" sz="1600" spc="-20" dirty="0">
                <a:solidFill>
                  <a:srgbClr val="252525"/>
                </a:solidFill>
                <a:cs typeface="Bookman Old Style"/>
              </a:rPr>
              <a:t> </a:t>
            </a:r>
            <a:r>
              <a:rPr lang="en-US" sz="1600" dirty="0">
                <a:solidFill>
                  <a:srgbClr val="252525"/>
                </a:solidFill>
                <a:cs typeface="Bookman Old Style"/>
              </a:rPr>
              <a:t>504/ADA</a:t>
            </a:r>
            <a:r>
              <a:rPr lang="en-US" sz="1600" spc="15" dirty="0">
                <a:solidFill>
                  <a:srgbClr val="252525"/>
                </a:solidFill>
                <a:cs typeface="Bookman Old Style"/>
              </a:rPr>
              <a:t> </a:t>
            </a:r>
            <a:r>
              <a:rPr lang="en-US" sz="1600" spc="-10" dirty="0">
                <a:solidFill>
                  <a:srgbClr val="252525"/>
                </a:solidFill>
                <a:cs typeface="Bookman Old Style"/>
              </a:rPr>
              <a:t>issues.</a:t>
            </a:r>
            <a:endParaRPr lang="en-US" sz="1600" dirty="0">
              <a:cs typeface="Bookman Old Style"/>
            </a:endParaRPr>
          </a:p>
          <a:p>
            <a:pPr marL="297815" indent="-285750">
              <a:lnSpc>
                <a:spcPct val="100000"/>
              </a:lnSpc>
              <a:spcBef>
                <a:spcPts val="72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Coordinates</a:t>
            </a:r>
            <a:r>
              <a:rPr lang="en-US" sz="1600" spc="-25" dirty="0">
                <a:solidFill>
                  <a:srgbClr val="252525"/>
                </a:solidFill>
                <a:cs typeface="Bookman Old Style"/>
              </a:rPr>
              <a:t> </a:t>
            </a:r>
            <a:r>
              <a:rPr lang="en-US" sz="1600" dirty="0">
                <a:solidFill>
                  <a:srgbClr val="252525"/>
                </a:solidFill>
                <a:cs typeface="Bookman Old Style"/>
              </a:rPr>
              <a:t>Section</a:t>
            </a:r>
            <a:r>
              <a:rPr lang="en-US" sz="1600" spc="-35" dirty="0">
                <a:solidFill>
                  <a:srgbClr val="252525"/>
                </a:solidFill>
                <a:cs typeface="Bookman Old Style"/>
              </a:rPr>
              <a:t> </a:t>
            </a:r>
            <a:r>
              <a:rPr lang="en-US" sz="1600" dirty="0">
                <a:solidFill>
                  <a:srgbClr val="252525"/>
                </a:solidFill>
                <a:cs typeface="Bookman Old Style"/>
              </a:rPr>
              <a:t>504 /ADA</a:t>
            </a:r>
            <a:r>
              <a:rPr lang="en-US" sz="1600" spc="-10" dirty="0">
                <a:solidFill>
                  <a:srgbClr val="252525"/>
                </a:solidFill>
                <a:cs typeface="Bookman Old Style"/>
              </a:rPr>
              <a:t> </a:t>
            </a:r>
            <a:r>
              <a:rPr lang="en-US" sz="1600" dirty="0">
                <a:solidFill>
                  <a:srgbClr val="252525"/>
                </a:solidFill>
                <a:cs typeface="Bookman Old Style"/>
              </a:rPr>
              <a:t>grievance</a:t>
            </a:r>
            <a:r>
              <a:rPr lang="en-US" sz="1600" spc="-10" dirty="0">
                <a:solidFill>
                  <a:srgbClr val="252525"/>
                </a:solidFill>
                <a:cs typeface="Bookman Old Style"/>
              </a:rPr>
              <a:t> procedures.</a:t>
            </a:r>
            <a:endParaRPr lang="en-US" sz="1600" dirty="0">
              <a:cs typeface="Bookman Old Style"/>
            </a:endParaRPr>
          </a:p>
          <a:p>
            <a:pPr marL="297815" marR="389255" indent="-285750">
              <a:lnSpc>
                <a:spcPts val="1300"/>
              </a:lnSpc>
              <a:spcBef>
                <a:spcPts val="905"/>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Serves</a:t>
            </a:r>
            <a:r>
              <a:rPr lang="en-US" sz="1600" spc="-10" dirty="0">
                <a:solidFill>
                  <a:srgbClr val="252525"/>
                </a:solidFill>
                <a:cs typeface="Bookman Old Style"/>
              </a:rPr>
              <a:t> </a:t>
            </a:r>
            <a:r>
              <a:rPr lang="en-US" sz="1600" dirty="0">
                <a:solidFill>
                  <a:srgbClr val="252525"/>
                </a:solidFill>
                <a:cs typeface="Bookman Old Style"/>
              </a:rPr>
              <a:t>as the</a:t>
            </a:r>
            <a:r>
              <a:rPr lang="en-US" sz="1600" spc="-20" dirty="0">
                <a:solidFill>
                  <a:srgbClr val="252525"/>
                </a:solidFill>
                <a:cs typeface="Bookman Old Style"/>
              </a:rPr>
              <a:t> </a:t>
            </a:r>
            <a:r>
              <a:rPr lang="en-US" sz="1600" dirty="0">
                <a:solidFill>
                  <a:srgbClr val="252525"/>
                </a:solidFill>
                <a:cs typeface="Bookman Old Style"/>
              </a:rPr>
              <a:t>school district’s</a:t>
            </a:r>
            <a:r>
              <a:rPr lang="en-US" sz="1600" spc="-15" dirty="0">
                <a:solidFill>
                  <a:srgbClr val="252525"/>
                </a:solidFill>
                <a:cs typeface="Bookman Old Style"/>
              </a:rPr>
              <a:t> </a:t>
            </a:r>
            <a:r>
              <a:rPr lang="en-US" sz="1600" dirty="0">
                <a:solidFill>
                  <a:srgbClr val="252525"/>
                </a:solidFill>
                <a:cs typeface="Bookman Old Style"/>
              </a:rPr>
              <a:t>liaison</a:t>
            </a:r>
            <a:r>
              <a:rPr lang="en-US" sz="1600" spc="5" dirty="0">
                <a:solidFill>
                  <a:srgbClr val="252525"/>
                </a:solidFill>
                <a:cs typeface="Bookman Old Style"/>
              </a:rPr>
              <a:t> </a:t>
            </a:r>
            <a:r>
              <a:rPr lang="en-US" sz="1600" dirty="0">
                <a:solidFill>
                  <a:srgbClr val="252525"/>
                </a:solidFill>
                <a:cs typeface="Bookman Old Style"/>
              </a:rPr>
              <a:t>to</a:t>
            </a:r>
            <a:r>
              <a:rPr lang="en-US" sz="1600" spc="-10" dirty="0">
                <a:solidFill>
                  <a:srgbClr val="252525"/>
                </a:solidFill>
                <a:cs typeface="Bookman Old Style"/>
              </a:rPr>
              <a:t> </a:t>
            </a:r>
            <a:r>
              <a:rPr lang="en-US" sz="1600" dirty="0">
                <a:solidFill>
                  <a:srgbClr val="252525"/>
                </a:solidFill>
                <a:cs typeface="Bookman Old Style"/>
              </a:rPr>
              <a:t>the</a:t>
            </a:r>
            <a:r>
              <a:rPr lang="en-US" sz="1600" spc="-5" dirty="0">
                <a:solidFill>
                  <a:srgbClr val="252525"/>
                </a:solidFill>
                <a:cs typeface="Bookman Old Style"/>
              </a:rPr>
              <a:t> Education Advisory Council (</a:t>
            </a:r>
            <a:r>
              <a:rPr lang="en-US" sz="1600" dirty="0">
                <a:solidFill>
                  <a:srgbClr val="252525"/>
                </a:solidFill>
                <a:cs typeface="Bookman Old Style"/>
              </a:rPr>
              <a:t>EAC), this is for post-secondary institutions.</a:t>
            </a:r>
            <a:r>
              <a:rPr lang="en-US" sz="1600" spc="-10" dirty="0">
                <a:solidFill>
                  <a:srgbClr val="252525"/>
                </a:solidFill>
                <a:cs typeface="Bookman Old Style"/>
              </a:rPr>
              <a:t> </a:t>
            </a:r>
            <a:r>
              <a:rPr lang="en-US" sz="1600" dirty="0">
                <a:solidFill>
                  <a:srgbClr val="252525"/>
                </a:solidFill>
                <a:cs typeface="Bookman Old Style"/>
              </a:rPr>
              <a:t>(Complaint resolution</a:t>
            </a:r>
            <a:r>
              <a:rPr lang="en-US" sz="1600" spc="-10"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spc="-10" dirty="0">
                <a:solidFill>
                  <a:srgbClr val="252525"/>
                </a:solidFill>
                <a:cs typeface="Bookman Old Style"/>
              </a:rPr>
              <a:t>corrective </a:t>
            </a:r>
            <a:r>
              <a:rPr lang="en-US" sz="1600" dirty="0">
                <a:solidFill>
                  <a:srgbClr val="252525"/>
                </a:solidFill>
                <a:cs typeface="Bookman Old Style"/>
              </a:rPr>
              <a:t>action</a:t>
            </a:r>
            <a:r>
              <a:rPr lang="en-US" sz="1600" spc="-20" dirty="0">
                <a:solidFill>
                  <a:srgbClr val="252525"/>
                </a:solidFill>
                <a:cs typeface="Bookman Old Style"/>
              </a:rPr>
              <a:t> </a:t>
            </a:r>
            <a:r>
              <a:rPr lang="en-US" sz="1600" dirty="0">
                <a:solidFill>
                  <a:srgbClr val="252525"/>
                </a:solidFill>
                <a:cs typeface="Bookman Old Style"/>
              </a:rPr>
              <a:t>plan</a:t>
            </a:r>
            <a:r>
              <a:rPr lang="en-US" sz="1600" spc="-10" dirty="0">
                <a:solidFill>
                  <a:srgbClr val="252525"/>
                </a:solidFill>
                <a:cs typeface="Bookman Old Style"/>
              </a:rPr>
              <a:t> implementation).</a:t>
            </a:r>
            <a:endParaRPr lang="en-US" sz="1600" dirty="0">
              <a:cs typeface="Bookman Old Style"/>
            </a:endParaRPr>
          </a:p>
          <a:p>
            <a:pPr marL="297815" marR="745490" indent="-285750">
              <a:lnSpc>
                <a:spcPts val="1300"/>
              </a:lnSpc>
              <a:spcBef>
                <a:spcPts val="880"/>
              </a:spcBef>
              <a:buClr>
                <a:srgbClr val="A48D7D"/>
              </a:buClr>
              <a:buSzPct val="112500"/>
              <a:buFont typeface="Arial" panose="020B0604020202020204" pitchFamily="34" charset="0"/>
              <a:buChar char="•"/>
              <a:tabLst>
                <a:tab pos="185420" algn="l"/>
              </a:tabLst>
            </a:pPr>
            <a:r>
              <a:rPr lang="en-US" sz="1600" dirty="0">
                <a:solidFill>
                  <a:srgbClr val="252525"/>
                </a:solidFill>
                <a:cs typeface="Bookman Old Style"/>
              </a:rPr>
              <a:t>Advises</a:t>
            </a:r>
            <a:r>
              <a:rPr lang="en-US" sz="1600" spc="-5" dirty="0">
                <a:solidFill>
                  <a:srgbClr val="252525"/>
                </a:solidFill>
                <a:cs typeface="Bookman Old Style"/>
              </a:rPr>
              <a:t> </a:t>
            </a:r>
            <a:r>
              <a:rPr lang="en-US" sz="1600" dirty="0">
                <a:solidFill>
                  <a:srgbClr val="252525"/>
                </a:solidFill>
                <a:cs typeface="Bookman Old Style"/>
              </a:rPr>
              <a:t>the</a:t>
            </a:r>
            <a:r>
              <a:rPr lang="en-US" sz="1600" spc="-15" dirty="0">
                <a:solidFill>
                  <a:srgbClr val="252525"/>
                </a:solidFill>
                <a:cs typeface="Bookman Old Style"/>
              </a:rPr>
              <a:t> </a:t>
            </a:r>
            <a:r>
              <a:rPr lang="en-US" sz="1600" dirty="0">
                <a:solidFill>
                  <a:srgbClr val="252525"/>
                </a:solidFill>
                <a:cs typeface="Bookman Old Style"/>
              </a:rPr>
              <a:t>district</a:t>
            </a:r>
            <a:r>
              <a:rPr lang="en-US" sz="1600" spc="-20" dirty="0">
                <a:solidFill>
                  <a:srgbClr val="252525"/>
                </a:solidFill>
                <a:cs typeface="Bookman Old Style"/>
              </a:rPr>
              <a:t> </a:t>
            </a:r>
            <a:r>
              <a:rPr lang="en-US" sz="1600" dirty="0">
                <a:solidFill>
                  <a:srgbClr val="252525"/>
                </a:solidFill>
                <a:cs typeface="Bookman Old Style"/>
              </a:rPr>
              <a:t>superintendent</a:t>
            </a:r>
            <a:r>
              <a:rPr lang="en-US" sz="1600" spc="-25" dirty="0">
                <a:solidFill>
                  <a:srgbClr val="252525"/>
                </a:solidFill>
                <a:cs typeface="Bookman Old Style"/>
              </a:rPr>
              <a:t> </a:t>
            </a:r>
            <a:r>
              <a:rPr lang="en-US" sz="1600" dirty="0">
                <a:solidFill>
                  <a:srgbClr val="252525"/>
                </a:solidFill>
                <a:cs typeface="Bookman Old Style"/>
              </a:rPr>
              <a:t>and</a:t>
            </a:r>
            <a:r>
              <a:rPr lang="en-US" sz="1600" spc="-5" dirty="0">
                <a:solidFill>
                  <a:srgbClr val="252525"/>
                </a:solidFill>
                <a:cs typeface="Bookman Old Style"/>
              </a:rPr>
              <a:t> </a:t>
            </a:r>
            <a:r>
              <a:rPr lang="en-US" sz="1600" dirty="0">
                <a:solidFill>
                  <a:srgbClr val="252525"/>
                </a:solidFill>
                <a:cs typeface="Bookman Old Style"/>
              </a:rPr>
              <a:t>school</a:t>
            </a:r>
            <a:r>
              <a:rPr lang="en-US" sz="1600" spc="-15" dirty="0">
                <a:solidFill>
                  <a:srgbClr val="252525"/>
                </a:solidFill>
                <a:cs typeface="Bookman Old Style"/>
              </a:rPr>
              <a:t> </a:t>
            </a:r>
            <a:r>
              <a:rPr lang="en-US" sz="1600" dirty="0">
                <a:solidFill>
                  <a:srgbClr val="252525"/>
                </a:solidFill>
                <a:cs typeface="Bookman Old Style"/>
              </a:rPr>
              <a:t>board</a:t>
            </a:r>
            <a:r>
              <a:rPr lang="en-US" sz="1600" spc="5" dirty="0">
                <a:solidFill>
                  <a:srgbClr val="252525"/>
                </a:solidFill>
                <a:cs typeface="Bookman Old Style"/>
              </a:rPr>
              <a:t> </a:t>
            </a:r>
            <a:r>
              <a:rPr lang="en-US" sz="1600" dirty="0">
                <a:solidFill>
                  <a:srgbClr val="252525"/>
                </a:solidFill>
                <a:cs typeface="Bookman Old Style"/>
              </a:rPr>
              <a:t>regarding</a:t>
            </a:r>
            <a:r>
              <a:rPr lang="en-US" sz="1600" spc="-5" dirty="0">
                <a:solidFill>
                  <a:srgbClr val="252525"/>
                </a:solidFill>
                <a:cs typeface="Bookman Old Style"/>
              </a:rPr>
              <a:t> </a:t>
            </a:r>
            <a:r>
              <a:rPr lang="en-US" sz="1600" dirty="0">
                <a:solidFill>
                  <a:srgbClr val="252525"/>
                </a:solidFill>
                <a:cs typeface="Bookman Old Style"/>
              </a:rPr>
              <a:t>Section </a:t>
            </a:r>
            <a:r>
              <a:rPr lang="en-US" sz="1600" spc="-10" dirty="0">
                <a:solidFill>
                  <a:srgbClr val="252525"/>
                </a:solidFill>
                <a:cs typeface="Bookman Old Style"/>
              </a:rPr>
              <a:t>504/ADA </a:t>
            </a:r>
            <a:r>
              <a:rPr lang="en-US" sz="1600" dirty="0">
                <a:solidFill>
                  <a:srgbClr val="252525"/>
                </a:solidFill>
                <a:cs typeface="Bookman Old Style"/>
              </a:rPr>
              <a:t>compliance</a:t>
            </a:r>
            <a:r>
              <a:rPr lang="en-US" sz="1600" spc="5" dirty="0">
                <a:solidFill>
                  <a:srgbClr val="252525"/>
                </a:solidFill>
                <a:cs typeface="Bookman Old Style"/>
              </a:rPr>
              <a:t> </a:t>
            </a:r>
            <a:r>
              <a:rPr lang="en-US" sz="1600" dirty="0">
                <a:solidFill>
                  <a:srgbClr val="252525"/>
                </a:solidFill>
                <a:cs typeface="Bookman Old Style"/>
              </a:rPr>
              <a:t>issues</a:t>
            </a:r>
            <a:r>
              <a:rPr lang="en-US" sz="1600" spc="5" dirty="0">
                <a:solidFill>
                  <a:srgbClr val="252525"/>
                </a:solidFill>
                <a:cs typeface="Bookman Old Style"/>
              </a:rPr>
              <a:t> </a:t>
            </a:r>
            <a:r>
              <a:rPr lang="en-US" sz="1600" dirty="0">
                <a:solidFill>
                  <a:srgbClr val="252525"/>
                </a:solidFill>
                <a:cs typeface="Bookman Old Style"/>
              </a:rPr>
              <a:t>and</a:t>
            </a:r>
            <a:r>
              <a:rPr lang="en-US" sz="1600" spc="10" dirty="0">
                <a:solidFill>
                  <a:srgbClr val="252525"/>
                </a:solidFill>
                <a:cs typeface="Bookman Old Style"/>
              </a:rPr>
              <a:t> </a:t>
            </a:r>
            <a:r>
              <a:rPr lang="en-US" sz="1600" spc="-10" dirty="0">
                <a:solidFill>
                  <a:srgbClr val="252525"/>
                </a:solidFill>
                <a:cs typeface="Bookman Old Style"/>
              </a:rPr>
              <a:t>needs</a:t>
            </a:r>
            <a:endParaRPr lang="en-US" sz="1600" dirty="0">
              <a:cs typeface="Bookman Old Style"/>
            </a:endParaRPr>
          </a:p>
        </p:txBody>
      </p:sp>
    </p:spTree>
    <p:extLst>
      <p:ext uri="{BB962C8B-B14F-4D97-AF65-F5344CB8AC3E}">
        <p14:creationId xmlns:p14="http://schemas.microsoft.com/office/powerpoint/2010/main" val="56293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p:spPr>
      </p:pic>
      <p:pic>
        <p:nvPicPr>
          <p:cNvPr id="6" name="object 5"/>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142627" y="1162545"/>
            <a:ext cx="3619465" cy="1689138"/>
          </a:xfrm>
          <a:prstGeom prst="rect">
            <a:avLst/>
          </a:prstGeom>
        </p:spPr>
      </p:pic>
      <p:sp>
        <p:nvSpPr>
          <p:cNvPr id="8" name="Title 1"/>
          <p:cNvSpPr>
            <a:spLocks noGrp="1"/>
          </p:cNvSpPr>
          <p:nvPr>
            <p:ph type="title"/>
          </p:nvPr>
        </p:nvSpPr>
        <p:spPr>
          <a:xfrm>
            <a:off x="866190" y="3042059"/>
            <a:ext cx="4172340" cy="1689138"/>
          </a:xfrm>
        </p:spPr>
        <p:txBody>
          <a:bodyPr>
            <a:normAutofit/>
          </a:bodyPr>
          <a:lstStyle/>
          <a:p>
            <a:pPr algn="ctr"/>
            <a:r>
              <a:rPr lang="en-US" sz="5400" dirty="0">
                <a:latin typeface="Segoe UI Black" panose="020B0A02040204020203" pitchFamily="34" charset="0"/>
                <a:ea typeface="Segoe UI Black" panose="020B0A02040204020203" pitchFamily="34" charset="0"/>
              </a:rPr>
              <a:t>Session</a:t>
            </a:r>
            <a:br>
              <a:rPr lang="en-US" sz="5400" dirty="0">
                <a:latin typeface="Segoe UI Black" panose="020B0A02040204020203" pitchFamily="34" charset="0"/>
                <a:ea typeface="Segoe UI Black" panose="020B0A02040204020203" pitchFamily="34" charset="0"/>
              </a:rPr>
            </a:br>
            <a:r>
              <a:rPr lang="en-US" sz="5400" dirty="0">
                <a:latin typeface="Segoe UI Black" panose="020B0A02040204020203" pitchFamily="34" charset="0"/>
                <a:ea typeface="Segoe UI Black" panose="020B0A02040204020203" pitchFamily="34" charset="0"/>
              </a:rPr>
              <a:t>Purpose</a:t>
            </a:r>
          </a:p>
        </p:txBody>
      </p:sp>
      <p:sp>
        <p:nvSpPr>
          <p:cNvPr id="9" name="Content Placeholder 2"/>
          <p:cNvSpPr txBox="1">
            <a:spLocks/>
          </p:cNvSpPr>
          <p:nvPr/>
        </p:nvSpPr>
        <p:spPr>
          <a:xfrm>
            <a:off x="4821383" y="1382235"/>
            <a:ext cx="6002128" cy="42476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Clr>
                <a:srgbClr val="7030A0"/>
              </a:buClr>
              <a:buNone/>
            </a:pPr>
            <a:r>
              <a:rPr lang="en-US" sz="4400" dirty="0"/>
              <a:t>This session will discuss Serving students under </a:t>
            </a:r>
          </a:p>
          <a:p>
            <a:pPr marL="0" indent="0" algn="ctr">
              <a:buFont typeface="Arial" panose="020B0604020202020204" pitchFamily="34" charset="0"/>
              <a:buNone/>
            </a:pPr>
            <a:r>
              <a:rPr lang="en-US" sz="4400" dirty="0"/>
              <a:t>Section 504</a:t>
            </a:r>
          </a:p>
          <a:p>
            <a:pPr marL="0" indent="0" algn="ctr">
              <a:buFont typeface="Arial" panose="020B0604020202020204" pitchFamily="34" charset="0"/>
              <a:buNone/>
            </a:pPr>
            <a:r>
              <a:rPr lang="en-US" sz="4400" dirty="0"/>
              <a:t>of the</a:t>
            </a:r>
          </a:p>
          <a:p>
            <a:pPr marL="0" indent="0" algn="ctr">
              <a:buFont typeface="Arial" panose="020B0604020202020204" pitchFamily="34" charset="0"/>
              <a:buNone/>
            </a:pPr>
            <a:r>
              <a:rPr lang="en-US" sz="4400" dirty="0"/>
              <a:t>Rehabilitation Act of 1973</a:t>
            </a:r>
          </a:p>
          <a:p>
            <a:pPr marL="0" indent="0" algn="ctr">
              <a:buFont typeface="Arial" panose="020B0604020202020204" pitchFamily="34" charset="0"/>
              <a:buNone/>
            </a:pPr>
            <a:endParaRPr lang="en-US" sz="3600" dirty="0"/>
          </a:p>
        </p:txBody>
      </p:sp>
    </p:spTree>
    <p:extLst>
      <p:ext uri="{BB962C8B-B14F-4D97-AF65-F5344CB8AC3E}">
        <p14:creationId xmlns:p14="http://schemas.microsoft.com/office/powerpoint/2010/main" val="1083825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Title 1">
            <a:extLst>
              <a:ext uri="{FF2B5EF4-FFF2-40B4-BE49-F238E27FC236}">
                <a16:creationId xmlns:a16="http://schemas.microsoft.com/office/drawing/2014/main" id="{B7F6FF12-FC4B-4592-E759-36C6EAE56C5E}"/>
              </a:ext>
            </a:extLst>
          </p:cNvPr>
          <p:cNvSpPr txBox="1">
            <a:spLocks/>
          </p:cNvSpPr>
          <p:nvPr/>
        </p:nvSpPr>
        <p:spPr>
          <a:xfrm>
            <a:off x="704106" y="657000"/>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504 Committee</a:t>
            </a:r>
            <a:endParaRPr lang="en-US" sz="2400" dirty="0">
              <a:latin typeface="Segoe UI Black" panose="020B0A02040204020203" pitchFamily="34" charset="0"/>
              <a:ea typeface="Segoe UI Black" panose="020B0A02040204020203" pitchFamily="34" charset="0"/>
            </a:endParaRPr>
          </a:p>
        </p:txBody>
      </p:sp>
      <p:cxnSp>
        <p:nvCxnSpPr>
          <p:cNvPr id="5" name="Straight Connector 4"/>
          <p:cNvCxnSpPr/>
          <p:nvPr/>
        </p:nvCxnSpPr>
        <p:spPr>
          <a:xfrm>
            <a:off x="704106" y="1450535"/>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6" name="object 4"/>
          <p:cNvSpPr txBox="1"/>
          <p:nvPr/>
        </p:nvSpPr>
        <p:spPr>
          <a:xfrm>
            <a:off x="946517" y="1734362"/>
            <a:ext cx="10273190" cy="3703450"/>
          </a:xfrm>
          <a:custGeom>
            <a:avLst/>
            <a:gdLst>
              <a:gd name="connsiteX0" fmla="*/ 0 w 9988528"/>
              <a:gd name="connsiteY0" fmla="*/ 0 h 2659061"/>
              <a:gd name="connsiteX1" fmla="*/ 9988528 w 9988528"/>
              <a:gd name="connsiteY1" fmla="*/ 0 h 2659061"/>
              <a:gd name="connsiteX2" fmla="*/ 9988528 w 9988528"/>
              <a:gd name="connsiteY2" fmla="*/ 2659061 h 2659061"/>
              <a:gd name="connsiteX3" fmla="*/ 0 w 9988528"/>
              <a:gd name="connsiteY3" fmla="*/ 2659061 h 2659061"/>
              <a:gd name="connsiteX4" fmla="*/ 0 w 9988528"/>
              <a:gd name="connsiteY4" fmla="*/ 0 h 2659061"/>
              <a:gd name="connsiteX0" fmla="*/ 0 w 9997581"/>
              <a:gd name="connsiteY0" fmla="*/ 0 h 3745477"/>
              <a:gd name="connsiteX1" fmla="*/ 9988528 w 9997581"/>
              <a:gd name="connsiteY1" fmla="*/ 0 h 3745477"/>
              <a:gd name="connsiteX2" fmla="*/ 9997581 w 9997581"/>
              <a:gd name="connsiteY2" fmla="*/ 3745477 h 3745477"/>
              <a:gd name="connsiteX3" fmla="*/ 0 w 9997581"/>
              <a:gd name="connsiteY3" fmla="*/ 2659061 h 3745477"/>
              <a:gd name="connsiteX4" fmla="*/ 0 w 9997581"/>
              <a:gd name="connsiteY4" fmla="*/ 0 h 3745477"/>
              <a:gd name="connsiteX0" fmla="*/ 0 w 9997581"/>
              <a:gd name="connsiteY0" fmla="*/ 0 h 3745477"/>
              <a:gd name="connsiteX1" fmla="*/ 9988528 w 9997581"/>
              <a:gd name="connsiteY1" fmla="*/ 0 h 3745477"/>
              <a:gd name="connsiteX2" fmla="*/ 9997581 w 9997581"/>
              <a:gd name="connsiteY2" fmla="*/ 3745477 h 3745477"/>
              <a:gd name="connsiteX3" fmla="*/ 0 w 9997581"/>
              <a:gd name="connsiteY3" fmla="*/ 3682102 h 3745477"/>
              <a:gd name="connsiteX4" fmla="*/ 0 w 9997581"/>
              <a:gd name="connsiteY4" fmla="*/ 0 h 374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581" h="3745477">
                <a:moveTo>
                  <a:pt x="0" y="0"/>
                </a:moveTo>
                <a:lnTo>
                  <a:pt x="9988528" y="0"/>
                </a:lnTo>
                <a:cubicBezTo>
                  <a:pt x="9991546" y="1248492"/>
                  <a:pt x="9994563" y="2496985"/>
                  <a:pt x="9997581" y="3745477"/>
                </a:cubicBezTo>
                <a:lnTo>
                  <a:pt x="0" y="3682102"/>
                </a:lnTo>
                <a:lnTo>
                  <a:pt x="0" y="0"/>
                </a:lnTo>
                <a:close/>
              </a:path>
            </a:pathLst>
          </a:custGeom>
        </p:spPr>
        <p:txBody>
          <a:bodyPr vert="horz" wrap="square" lIns="0" tIns="40005" rIns="0" bIns="0" rtlCol="0">
            <a:spAutoFit/>
          </a:bodyPr>
          <a:lstStyle/>
          <a:p>
            <a:pPr marL="299085" marR="138430" indent="-287020">
              <a:lnSpc>
                <a:spcPct val="90000"/>
              </a:lnSpc>
              <a:spcBef>
                <a:spcPts val="315"/>
              </a:spcBef>
              <a:buClr>
                <a:srgbClr val="A48D7D"/>
              </a:buClr>
              <a:buSzPct val="113888"/>
              <a:buFont typeface="Arial"/>
              <a:buChar char="•"/>
              <a:tabLst>
                <a:tab pos="299085" algn="l"/>
                <a:tab pos="299720" algn="l"/>
              </a:tabLst>
            </a:pPr>
            <a:r>
              <a:rPr sz="1800" b="0" dirty="0">
                <a:cs typeface="Bookman Old Style"/>
              </a:rPr>
              <a:t>Individuals</a:t>
            </a:r>
            <a:r>
              <a:rPr sz="1800" b="0" spc="-40" dirty="0">
                <a:cs typeface="Bookman Old Style"/>
              </a:rPr>
              <a:t> </a:t>
            </a:r>
            <a:r>
              <a:rPr sz="1800" b="0" dirty="0">
                <a:cs typeface="Bookman Old Style"/>
              </a:rPr>
              <a:t>knowledgeable</a:t>
            </a:r>
            <a:r>
              <a:rPr sz="1800" b="0" spc="-55" dirty="0">
                <a:cs typeface="Bookman Old Style"/>
              </a:rPr>
              <a:t> </a:t>
            </a:r>
            <a:r>
              <a:rPr sz="1800" b="0" dirty="0">
                <a:cs typeface="Bookman Old Style"/>
              </a:rPr>
              <a:t>of students</a:t>
            </a:r>
            <a:r>
              <a:rPr sz="1800" b="0" spc="-30" dirty="0">
                <a:cs typeface="Bookman Old Style"/>
              </a:rPr>
              <a:t> </a:t>
            </a:r>
            <a:r>
              <a:rPr sz="1800" b="0" dirty="0">
                <a:cs typeface="Bookman Old Style"/>
              </a:rPr>
              <a:t>identified</a:t>
            </a:r>
            <a:r>
              <a:rPr sz="1800" b="0" spc="-50" dirty="0">
                <a:cs typeface="Bookman Old Style"/>
              </a:rPr>
              <a:t> </a:t>
            </a:r>
            <a:r>
              <a:rPr sz="1800" b="0" spc="-25" dirty="0">
                <a:cs typeface="Bookman Old Style"/>
              </a:rPr>
              <a:t>and </a:t>
            </a:r>
            <a:r>
              <a:rPr sz="1800" b="0" dirty="0">
                <a:cs typeface="Bookman Old Style"/>
              </a:rPr>
              <a:t>referred</a:t>
            </a:r>
            <a:r>
              <a:rPr sz="1800" b="0" spc="-60" dirty="0">
                <a:cs typeface="Bookman Old Style"/>
              </a:rPr>
              <a:t> </a:t>
            </a:r>
            <a:r>
              <a:rPr sz="1800" b="0" dirty="0">
                <a:cs typeface="Bookman Old Style"/>
              </a:rPr>
              <a:t>for special</a:t>
            </a:r>
            <a:r>
              <a:rPr sz="1800" b="0" spc="-20" dirty="0">
                <a:cs typeface="Bookman Old Style"/>
              </a:rPr>
              <a:t> </a:t>
            </a:r>
            <a:r>
              <a:rPr sz="1800" b="0" dirty="0">
                <a:cs typeface="Bookman Old Style"/>
              </a:rPr>
              <a:t>needs</a:t>
            </a:r>
            <a:r>
              <a:rPr sz="1800" b="0" spc="-35" dirty="0">
                <a:cs typeface="Bookman Old Style"/>
              </a:rPr>
              <a:t> </a:t>
            </a:r>
            <a:r>
              <a:rPr sz="1800" b="0" dirty="0">
                <a:cs typeface="Bookman Old Style"/>
              </a:rPr>
              <a:t>(teacher,</a:t>
            </a:r>
            <a:r>
              <a:rPr sz="1800" b="0" spc="-30" dirty="0">
                <a:cs typeface="Bookman Old Style"/>
              </a:rPr>
              <a:t> </a:t>
            </a:r>
            <a:r>
              <a:rPr sz="1800" b="0" dirty="0">
                <a:cs typeface="Bookman Old Style"/>
              </a:rPr>
              <a:t>coach,</a:t>
            </a:r>
            <a:r>
              <a:rPr sz="1800" b="0" spc="10" dirty="0">
                <a:cs typeface="Bookman Old Style"/>
              </a:rPr>
              <a:t> </a:t>
            </a:r>
            <a:r>
              <a:rPr sz="1800" b="0" dirty="0">
                <a:cs typeface="Bookman Old Style"/>
              </a:rPr>
              <a:t>etc.).</a:t>
            </a:r>
            <a:r>
              <a:rPr sz="1800" b="0" spc="-20" dirty="0">
                <a:cs typeface="Bookman Old Style"/>
              </a:rPr>
              <a:t> </a:t>
            </a:r>
            <a:r>
              <a:rPr sz="1800" b="0" dirty="0">
                <a:cs typeface="Bookman Old Style"/>
              </a:rPr>
              <a:t>At least </a:t>
            </a:r>
            <a:r>
              <a:rPr sz="1800" b="0" spc="-50" dirty="0">
                <a:cs typeface="Bookman Old Style"/>
              </a:rPr>
              <a:t>3 </a:t>
            </a:r>
            <a:r>
              <a:rPr sz="1800" b="0" dirty="0">
                <a:cs typeface="Bookman Old Style"/>
              </a:rPr>
              <a:t>educators</a:t>
            </a:r>
            <a:r>
              <a:rPr sz="1800" b="0" spc="-15" dirty="0">
                <a:cs typeface="Bookman Old Style"/>
              </a:rPr>
              <a:t> </a:t>
            </a:r>
            <a:r>
              <a:rPr sz="1800" b="0" dirty="0">
                <a:cs typeface="Bookman Old Style"/>
              </a:rPr>
              <a:t>from</a:t>
            </a:r>
            <a:r>
              <a:rPr sz="1800" b="0" spc="-20" dirty="0">
                <a:cs typeface="Bookman Old Style"/>
              </a:rPr>
              <a:t> </a:t>
            </a:r>
            <a:r>
              <a:rPr sz="1800" b="0" dirty="0">
                <a:cs typeface="Bookman Old Style"/>
              </a:rPr>
              <a:t>the</a:t>
            </a:r>
            <a:r>
              <a:rPr sz="1800" b="0" spc="5" dirty="0">
                <a:cs typeface="Bookman Old Style"/>
              </a:rPr>
              <a:t> </a:t>
            </a:r>
            <a:r>
              <a:rPr sz="1800" b="0" dirty="0">
                <a:cs typeface="Bookman Old Style"/>
              </a:rPr>
              <a:t>school.</a:t>
            </a:r>
            <a:r>
              <a:rPr sz="1800" b="0" spc="-5" dirty="0">
                <a:cs typeface="Bookman Old Style"/>
              </a:rPr>
              <a:t> </a:t>
            </a:r>
            <a:r>
              <a:rPr sz="1800" b="1">
                <a:solidFill>
                  <a:srgbClr val="221F20"/>
                </a:solidFill>
                <a:cs typeface="Bookman Old Style"/>
              </a:rPr>
              <a:t>Parents</a:t>
            </a:r>
            <a:r>
              <a:rPr sz="1800" b="1" spc="10">
                <a:solidFill>
                  <a:srgbClr val="221F20"/>
                </a:solidFill>
                <a:cs typeface="Bookman Old Style"/>
              </a:rPr>
              <a:t> </a:t>
            </a:r>
            <a:r>
              <a:rPr lang="en-US" sz="1800" b="1" spc="10">
                <a:solidFill>
                  <a:srgbClr val="221F20"/>
                </a:solidFill>
                <a:cs typeface="Bookman Old Style"/>
              </a:rPr>
              <a:t>should </a:t>
            </a:r>
            <a:r>
              <a:rPr lang="en-US" spc="10">
                <a:solidFill>
                  <a:srgbClr val="221F20"/>
                </a:solidFill>
                <a:cs typeface="Bookman Old Style"/>
              </a:rPr>
              <a:t>be</a:t>
            </a:r>
            <a:r>
              <a:rPr sz="1800" b="1" spc="-30">
                <a:solidFill>
                  <a:srgbClr val="221F20"/>
                </a:solidFill>
                <a:cs typeface="Bookman Old Style"/>
              </a:rPr>
              <a:t> </a:t>
            </a:r>
            <a:r>
              <a:rPr sz="1800" b="0" spc="-20" dirty="0">
                <a:cs typeface="Bookman Old Style"/>
              </a:rPr>
              <a:t>part </a:t>
            </a:r>
            <a:r>
              <a:rPr sz="1800" b="0" dirty="0">
                <a:cs typeface="Bookman Old Style"/>
              </a:rPr>
              <a:t>of</a:t>
            </a:r>
            <a:r>
              <a:rPr sz="1800" b="0" spc="-15" dirty="0">
                <a:cs typeface="Bookman Old Style"/>
              </a:rPr>
              <a:t> </a:t>
            </a:r>
            <a:r>
              <a:rPr sz="1800" b="0" dirty="0">
                <a:cs typeface="Bookman Old Style"/>
              </a:rPr>
              <a:t>the</a:t>
            </a:r>
            <a:r>
              <a:rPr sz="1800" b="0" spc="-5" dirty="0">
                <a:cs typeface="Bookman Old Style"/>
              </a:rPr>
              <a:t> </a:t>
            </a:r>
            <a:r>
              <a:rPr lang="en-US" sz="1800" b="0" dirty="0">
                <a:cs typeface="Bookman Old Style"/>
              </a:rPr>
              <a:t>committee, but it is best practice to invite them.</a:t>
            </a:r>
          </a:p>
          <a:p>
            <a:pPr marL="299085" marR="138430" indent="-287020">
              <a:lnSpc>
                <a:spcPct val="90000"/>
              </a:lnSpc>
              <a:spcBef>
                <a:spcPts val="315"/>
              </a:spcBef>
              <a:buClr>
                <a:srgbClr val="A48D7D"/>
              </a:buClr>
              <a:buSzPct val="113888"/>
              <a:buFont typeface="Arial"/>
              <a:buChar char="•"/>
              <a:tabLst>
                <a:tab pos="299085" algn="l"/>
                <a:tab pos="299720" algn="l"/>
              </a:tabLst>
            </a:pPr>
            <a:endParaRPr sz="1800" dirty="0">
              <a:cs typeface="Bookman Old Style"/>
            </a:endParaRPr>
          </a:p>
          <a:p>
            <a:pPr marL="299085" marR="5080" indent="-287020">
              <a:lnSpc>
                <a:spcPts val="1939"/>
              </a:lnSpc>
              <a:spcBef>
                <a:spcPts val="1065"/>
              </a:spcBef>
              <a:buClr>
                <a:srgbClr val="A48D7D"/>
              </a:buClr>
              <a:buSzPct val="113888"/>
              <a:buFont typeface="Arial" panose="020B0604020202020204" pitchFamily="34" charset="0"/>
              <a:buChar char="•"/>
              <a:tabLst>
                <a:tab pos="299085" algn="l"/>
                <a:tab pos="299720" algn="l"/>
              </a:tabLst>
            </a:pPr>
            <a:r>
              <a:rPr sz="1800" b="0" dirty="0">
                <a:cs typeface="Bookman Old Style"/>
              </a:rPr>
              <a:t>The</a:t>
            </a:r>
            <a:r>
              <a:rPr sz="1800" b="0" spc="-5" dirty="0">
                <a:cs typeface="Bookman Old Style"/>
              </a:rPr>
              <a:t> </a:t>
            </a:r>
            <a:r>
              <a:rPr sz="1800" b="0" dirty="0">
                <a:cs typeface="Bookman Old Style"/>
              </a:rPr>
              <a:t>committee</a:t>
            </a:r>
            <a:r>
              <a:rPr sz="1800" b="0" spc="-15" dirty="0">
                <a:cs typeface="Bookman Old Style"/>
              </a:rPr>
              <a:t> </a:t>
            </a:r>
            <a:r>
              <a:rPr sz="1800" b="0" dirty="0">
                <a:cs typeface="Bookman Old Style"/>
              </a:rPr>
              <a:t>selected</a:t>
            </a:r>
            <a:r>
              <a:rPr sz="1800" b="0" spc="-40" dirty="0">
                <a:cs typeface="Bookman Old Style"/>
              </a:rPr>
              <a:t> </a:t>
            </a:r>
            <a:r>
              <a:rPr sz="1800" b="0" dirty="0">
                <a:cs typeface="Bookman Old Style"/>
              </a:rPr>
              <a:t>can</a:t>
            </a:r>
            <a:r>
              <a:rPr sz="1800" b="0" spc="10" dirty="0">
                <a:cs typeface="Bookman Old Style"/>
              </a:rPr>
              <a:t> </a:t>
            </a:r>
            <a:r>
              <a:rPr sz="1800" b="0" dirty="0">
                <a:cs typeface="Bookman Old Style"/>
              </a:rPr>
              <a:t>be</a:t>
            </a:r>
            <a:r>
              <a:rPr sz="1800" b="0" spc="-5" dirty="0">
                <a:cs typeface="Bookman Old Style"/>
              </a:rPr>
              <a:t> </a:t>
            </a:r>
            <a:r>
              <a:rPr sz="1800" b="0" dirty="0">
                <a:cs typeface="Bookman Old Style"/>
              </a:rPr>
              <a:t>one</a:t>
            </a:r>
            <a:r>
              <a:rPr sz="1800" b="0" spc="-10" dirty="0">
                <a:cs typeface="Bookman Old Style"/>
              </a:rPr>
              <a:t> </a:t>
            </a:r>
            <a:r>
              <a:rPr sz="1800" b="0" dirty="0">
                <a:cs typeface="Bookman Old Style"/>
              </a:rPr>
              <a:t>of the</a:t>
            </a:r>
            <a:r>
              <a:rPr sz="1800" b="0" spc="-5" dirty="0">
                <a:cs typeface="Bookman Old Style"/>
              </a:rPr>
              <a:t> </a:t>
            </a:r>
            <a:r>
              <a:rPr sz="1800" b="0" dirty="0">
                <a:cs typeface="Bookman Old Style"/>
              </a:rPr>
              <a:t>same</a:t>
            </a:r>
            <a:r>
              <a:rPr sz="1800" b="0" spc="10" dirty="0">
                <a:cs typeface="Bookman Old Style"/>
              </a:rPr>
              <a:t> </a:t>
            </a:r>
            <a:r>
              <a:rPr sz="1800" b="0" dirty="0">
                <a:cs typeface="Bookman Old Style"/>
              </a:rPr>
              <a:t>for </a:t>
            </a:r>
            <a:r>
              <a:rPr sz="1800" b="0" spc="-10" dirty="0">
                <a:cs typeface="Bookman Old Style"/>
              </a:rPr>
              <a:t>several </a:t>
            </a:r>
            <a:r>
              <a:rPr lang="en-US" sz="1800" b="0" dirty="0">
                <a:cs typeface="Bookman Old Style"/>
              </a:rPr>
              <a:t>students but</a:t>
            </a:r>
            <a:r>
              <a:rPr sz="1800" b="0" spc="-5" dirty="0">
                <a:cs typeface="Bookman Old Style"/>
              </a:rPr>
              <a:t> </a:t>
            </a:r>
            <a:r>
              <a:rPr sz="1800" b="0" dirty="0">
                <a:cs typeface="Bookman Old Style"/>
              </a:rPr>
              <a:t>works</a:t>
            </a:r>
            <a:r>
              <a:rPr sz="1800" b="0" spc="-15" dirty="0">
                <a:cs typeface="Bookman Old Style"/>
              </a:rPr>
              <a:t> </a:t>
            </a:r>
            <a:r>
              <a:rPr sz="1800" b="0" dirty="0">
                <a:cs typeface="Bookman Old Style"/>
              </a:rPr>
              <a:t>in the</a:t>
            </a:r>
            <a:r>
              <a:rPr sz="1800" b="0" spc="-10" dirty="0">
                <a:cs typeface="Bookman Old Style"/>
              </a:rPr>
              <a:t> </a:t>
            </a:r>
            <a:r>
              <a:rPr sz="1800" b="0" dirty="0">
                <a:cs typeface="Bookman Old Style"/>
              </a:rPr>
              <a:t>interest</a:t>
            </a:r>
            <a:r>
              <a:rPr sz="1800" b="0" spc="-25" dirty="0">
                <a:cs typeface="Bookman Old Style"/>
              </a:rPr>
              <a:t> </a:t>
            </a:r>
            <a:r>
              <a:rPr sz="1800" b="0" dirty="0">
                <a:cs typeface="Bookman Old Style"/>
              </a:rPr>
              <a:t>of an</a:t>
            </a:r>
            <a:r>
              <a:rPr sz="1800" b="0" spc="10" dirty="0">
                <a:cs typeface="Bookman Old Style"/>
              </a:rPr>
              <a:t> </a:t>
            </a:r>
            <a:r>
              <a:rPr sz="1800" b="0" dirty="0">
                <a:cs typeface="Bookman Old Style"/>
              </a:rPr>
              <a:t>individual</a:t>
            </a:r>
            <a:r>
              <a:rPr sz="1800" b="0" spc="-15" dirty="0">
                <a:cs typeface="Bookman Old Style"/>
              </a:rPr>
              <a:t> </a:t>
            </a:r>
            <a:r>
              <a:rPr sz="1800" b="0" spc="-10" dirty="0">
                <a:cs typeface="Bookman Old Style"/>
              </a:rPr>
              <a:t>student.</a:t>
            </a:r>
            <a:endParaRPr lang="en-US" sz="1800" b="0" spc="-10" dirty="0">
              <a:cs typeface="Bookman Old Style"/>
            </a:endParaRPr>
          </a:p>
          <a:p>
            <a:pPr marL="297815" marR="5080" indent="-285750">
              <a:lnSpc>
                <a:spcPts val="1939"/>
              </a:lnSpc>
              <a:spcBef>
                <a:spcPts val="1065"/>
              </a:spcBef>
              <a:buClr>
                <a:srgbClr val="A48D7D"/>
              </a:buClr>
              <a:buSzPct val="113888"/>
              <a:buFont typeface="Arial" panose="020B0604020202020204" pitchFamily="34" charset="0"/>
              <a:buChar char="•"/>
              <a:tabLst>
                <a:tab pos="299085" algn="l"/>
                <a:tab pos="299720" algn="l"/>
              </a:tabLst>
            </a:pPr>
            <a:endParaRPr sz="1800" dirty="0">
              <a:cs typeface="Bookman Old Style"/>
            </a:endParaRPr>
          </a:p>
          <a:p>
            <a:pPr marL="299085" marR="713740" indent="-287020">
              <a:lnSpc>
                <a:spcPts val="1939"/>
              </a:lnSpc>
              <a:spcBef>
                <a:spcPts val="1040"/>
              </a:spcBef>
              <a:buClr>
                <a:srgbClr val="A48D7D"/>
              </a:buClr>
              <a:buSzPct val="113888"/>
              <a:buFont typeface="Arial" panose="020B0604020202020204" pitchFamily="34" charset="0"/>
              <a:buChar char="•"/>
              <a:tabLst>
                <a:tab pos="299085" algn="l"/>
                <a:tab pos="299720" algn="l"/>
              </a:tabLst>
            </a:pPr>
            <a:r>
              <a:rPr sz="1800" b="0" dirty="0">
                <a:cs typeface="Bookman Old Style"/>
              </a:rPr>
              <a:t>We</a:t>
            </a:r>
            <a:r>
              <a:rPr sz="1800" b="0" spc="-5" dirty="0">
                <a:cs typeface="Bookman Old Style"/>
              </a:rPr>
              <a:t> </a:t>
            </a:r>
            <a:r>
              <a:rPr sz="1800" b="0" dirty="0">
                <a:cs typeface="Bookman Old Style"/>
              </a:rPr>
              <a:t>must</a:t>
            </a:r>
            <a:r>
              <a:rPr sz="1800" b="0" spc="5" dirty="0">
                <a:cs typeface="Bookman Old Style"/>
              </a:rPr>
              <a:t> </a:t>
            </a:r>
            <a:r>
              <a:rPr sz="1800" b="0" dirty="0">
                <a:cs typeface="Bookman Old Style"/>
              </a:rPr>
              <a:t>remember,</a:t>
            </a:r>
            <a:r>
              <a:rPr sz="1800" b="0" spc="-40" dirty="0">
                <a:cs typeface="Bookman Old Style"/>
              </a:rPr>
              <a:t> </a:t>
            </a:r>
            <a:r>
              <a:rPr sz="1800" b="0" dirty="0">
                <a:cs typeface="Bookman Old Style"/>
              </a:rPr>
              <a:t>teachers/administrators</a:t>
            </a:r>
            <a:r>
              <a:rPr sz="1800" b="0" spc="-10" dirty="0">
                <a:cs typeface="Bookman Old Style"/>
              </a:rPr>
              <a:t> </a:t>
            </a:r>
            <a:r>
              <a:rPr sz="1800" b="0" spc="-20" dirty="0">
                <a:cs typeface="Bookman Old Style"/>
              </a:rPr>
              <a:t>make </a:t>
            </a:r>
            <a:r>
              <a:rPr sz="1800" b="0" dirty="0">
                <a:cs typeface="Bookman Old Style"/>
              </a:rPr>
              <a:t>academic</a:t>
            </a:r>
            <a:r>
              <a:rPr sz="1800" b="0" spc="-30" dirty="0">
                <a:cs typeface="Bookman Old Style"/>
              </a:rPr>
              <a:t> </a:t>
            </a:r>
            <a:r>
              <a:rPr sz="1800" b="0" dirty="0">
                <a:cs typeface="Bookman Old Style"/>
              </a:rPr>
              <a:t>decisions;</a:t>
            </a:r>
            <a:r>
              <a:rPr sz="1800" b="0" spc="-30" dirty="0">
                <a:cs typeface="Bookman Old Style"/>
              </a:rPr>
              <a:t> </a:t>
            </a:r>
            <a:r>
              <a:rPr sz="1800" b="0" dirty="0">
                <a:cs typeface="Bookman Old Style"/>
              </a:rPr>
              <a:t>doctors, therapists</a:t>
            </a:r>
            <a:r>
              <a:rPr sz="1800" b="0" spc="-30" dirty="0">
                <a:cs typeface="Bookman Old Style"/>
              </a:rPr>
              <a:t> </a:t>
            </a:r>
            <a:r>
              <a:rPr sz="1800" b="0" dirty="0">
                <a:cs typeface="Bookman Old Style"/>
              </a:rPr>
              <a:t>make</a:t>
            </a:r>
            <a:r>
              <a:rPr sz="1800" b="0" spc="-15" dirty="0">
                <a:cs typeface="Bookman Old Style"/>
              </a:rPr>
              <a:t> </a:t>
            </a:r>
            <a:r>
              <a:rPr sz="1800" b="0" spc="-10" dirty="0">
                <a:cs typeface="Bookman Old Style"/>
              </a:rPr>
              <a:t>medical decisions.</a:t>
            </a:r>
            <a:endParaRPr lang="en-US" sz="1800" b="0" spc="-10" dirty="0">
              <a:cs typeface="Bookman Old Style"/>
            </a:endParaRPr>
          </a:p>
          <a:p>
            <a:pPr marL="297815" marR="713740" indent="-285750">
              <a:lnSpc>
                <a:spcPts val="1939"/>
              </a:lnSpc>
              <a:spcBef>
                <a:spcPts val="1040"/>
              </a:spcBef>
              <a:buClr>
                <a:srgbClr val="A48D7D"/>
              </a:buClr>
              <a:buSzPct val="113888"/>
              <a:buFont typeface="Arial" panose="020B0604020202020204" pitchFamily="34" charset="0"/>
              <a:buChar char="•"/>
              <a:tabLst>
                <a:tab pos="299085" algn="l"/>
                <a:tab pos="299720" algn="l"/>
              </a:tabLst>
            </a:pPr>
            <a:endParaRPr sz="1800" dirty="0">
              <a:cs typeface="Bookman Old Style"/>
            </a:endParaRPr>
          </a:p>
          <a:p>
            <a:pPr marL="299085" marR="255904" indent="-287020">
              <a:lnSpc>
                <a:spcPct val="90000"/>
              </a:lnSpc>
              <a:spcBef>
                <a:spcPts val="1015"/>
              </a:spcBef>
              <a:buClr>
                <a:srgbClr val="A48D7D"/>
              </a:buClr>
              <a:buSzPct val="113888"/>
              <a:buFont typeface="Arial" panose="020B0604020202020204" pitchFamily="34" charset="0"/>
              <a:buChar char="•"/>
              <a:tabLst>
                <a:tab pos="299085" algn="l"/>
                <a:tab pos="299720" algn="l"/>
              </a:tabLst>
            </a:pPr>
            <a:r>
              <a:rPr sz="1800" b="0" dirty="0">
                <a:cs typeface="Bookman Old Style"/>
              </a:rPr>
              <a:t>Meets</a:t>
            </a:r>
            <a:r>
              <a:rPr sz="1800" b="0" spc="-25" dirty="0">
                <a:cs typeface="Bookman Old Style"/>
              </a:rPr>
              <a:t> </a:t>
            </a:r>
            <a:r>
              <a:rPr sz="1800" b="0" dirty="0">
                <a:cs typeface="Bookman Old Style"/>
              </a:rPr>
              <a:t>for</a:t>
            </a:r>
            <a:r>
              <a:rPr sz="1800" b="0" spc="5" dirty="0">
                <a:cs typeface="Bookman Old Style"/>
              </a:rPr>
              <a:t> </a:t>
            </a:r>
            <a:r>
              <a:rPr sz="1800" b="0" dirty="0">
                <a:cs typeface="Bookman Old Style"/>
              </a:rPr>
              <a:t>initial</a:t>
            </a:r>
            <a:r>
              <a:rPr sz="1800" b="0" spc="5" dirty="0">
                <a:cs typeface="Bookman Old Style"/>
              </a:rPr>
              <a:t> </a:t>
            </a:r>
            <a:r>
              <a:rPr sz="1800" b="0" dirty="0">
                <a:cs typeface="Bookman Old Style"/>
              </a:rPr>
              <a:t>evaluation,</a:t>
            </a:r>
            <a:r>
              <a:rPr sz="1800" b="0" spc="5" dirty="0">
                <a:cs typeface="Bookman Old Style"/>
              </a:rPr>
              <a:t> </a:t>
            </a:r>
            <a:r>
              <a:rPr sz="1800" b="0" dirty="0">
                <a:cs typeface="Bookman Old Style"/>
              </a:rPr>
              <a:t>review</a:t>
            </a:r>
            <a:r>
              <a:rPr sz="1800" b="0" spc="-20" dirty="0">
                <a:cs typeface="Bookman Old Style"/>
              </a:rPr>
              <a:t> </a:t>
            </a:r>
            <a:r>
              <a:rPr sz="1800" b="0" dirty="0">
                <a:cs typeface="Bookman Old Style"/>
              </a:rPr>
              <a:t>conferences</a:t>
            </a:r>
            <a:r>
              <a:rPr sz="1800" b="0" spc="-35" dirty="0">
                <a:cs typeface="Bookman Old Style"/>
              </a:rPr>
              <a:t> </a:t>
            </a:r>
            <a:r>
              <a:rPr sz="1800" b="0" spc="-25" dirty="0">
                <a:cs typeface="Bookman Old Style"/>
              </a:rPr>
              <a:t>and </a:t>
            </a:r>
            <a:r>
              <a:rPr sz="1800" b="0" dirty="0">
                <a:cs typeface="Bookman Old Style"/>
              </a:rPr>
              <a:t>manifestation</a:t>
            </a:r>
            <a:r>
              <a:rPr sz="1800" b="0" spc="-25" dirty="0">
                <a:cs typeface="Bookman Old Style"/>
              </a:rPr>
              <a:t> </a:t>
            </a:r>
            <a:r>
              <a:rPr sz="1800" b="0" dirty="0">
                <a:cs typeface="Bookman Old Style"/>
              </a:rPr>
              <a:t>determination</a:t>
            </a:r>
            <a:r>
              <a:rPr sz="1800" b="0" spc="-35" dirty="0">
                <a:cs typeface="Bookman Old Style"/>
              </a:rPr>
              <a:t> </a:t>
            </a:r>
            <a:r>
              <a:rPr sz="1800" b="0" dirty="0">
                <a:cs typeface="Bookman Old Style"/>
              </a:rPr>
              <a:t>conferences</a:t>
            </a:r>
            <a:r>
              <a:rPr sz="1800" b="0" spc="-35" dirty="0">
                <a:cs typeface="Bookman Old Style"/>
              </a:rPr>
              <a:t> </a:t>
            </a:r>
            <a:r>
              <a:rPr sz="1800" b="0" dirty="0">
                <a:cs typeface="Bookman Old Style"/>
              </a:rPr>
              <a:t>(to</a:t>
            </a:r>
            <a:r>
              <a:rPr sz="1800" b="0" spc="-10" dirty="0">
                <a:cs typeface="Bookman Old Style"/>
              </a:rPr>
              <a:t> determine </a:t>
            </a:r>
            <a:r>
              <a:rPr sz="1800" b="0" dirty="0">
                <a:cs typeface="Bookman Old Style"/>
              </a:rPr>
              <a:t>whether</a:t>
            </a:r>
            <a:r>
              <a:rPr sz="1800" b="0" spc="-35" dirty="0">
                <a:cs typeface="Bookman Old Style"/>
              </a:rPr>
              <a:t> </a:t>
            </a:r>
            <a:r>
              <a:rPr sz="1800" b="0" dirty="0">
                <a:cs typeface="Bookman Old Style"/>
              </a:rPr>
              <a:t>or</a:t>
            </a:r>
            <a:r>
              <a:rPr sz="1800" b="0" spc="-10" dirty="0">
                <a:cs typeface="Bookman Old Style"/>
              </a:rPr>
              <a:t> </a:t>
            </a:r>
            <a:r>
              <a:rPr sz="1800" b="0" dirty="0">
                <a:cs typeface="Bookman Old Style"/>
              </a:rPr>
              <a:t>not</a:t>
            </a:r>
            <a:r>
              <a:rPr sz="1800" b="0" spc="-10" dirty="0">
                <a:cs typeface="Bookman Old Style"/>
              </a:rPr>
              <a:t> </a:t>
            </a:r>
            <a:r>
              <a:rPr sz="1800" b="0" dirty="0">
                <a:cs typeface="Bookman Old Style"/>
              </a:rPr>
              <a:t>a disciplinary</a:t>
            </a:r>
            <a:r>
              <a:rPr sz="1800" b="0" spc="-20" dirty="0">
                <a:cs typeface="Bookman Old Style"/>
              </a:rPr>
              <a:t> </a:t>
            </a:r>
            <a:r>
              <a:rPr sz="1800" b="0" dirty="0">
                <a:cs typeface="Bookman Old Style"/>
              </a:rPr>
              <a:t>issue</a:t>
            </a:r>
            <a:r>
              <a:rPr sz="1800" b="0" spc="-15" dirty="0">
                <a:cs typeface="Bookman Old Style"/>
              </a:rPr>
              <a:t> </a:t>
            </a:r>
            <a:r>
              <a:rPr sz="1800" b="0" dirty="0">
                <a:cs typeface="Bookman Old Style"/>
              </a:rPr>
              <a:t>was</a:t>
            </a:r>
            <a:r>
              <a:rPr sz="1800" b="0" spc="-5" dirty="0">
                <a:cs typeface="Bookman Old Style"/>
              </a:rPr>
              <a:t> </a:t>
            </a:r>
            <a:r>
              <a:rPr sz="1800" b="0" dirty="0">
                <a:cs typeface="Bookman Old Style"/>
              </a:rPr>
              <a:t>a</a:t>
            </a:r>
            <a:r>
              <a:rPr sz="1800" b="0" spc="-10" dirty="0">
                <a:cs typeface="Bookman Old Style"/>
              </a:rPr>
              <a:t> </a:t>
            </a:r>
            <a:r>
              <a:rPr sz="1800" b="0" dirty="0">
                <a:cs typeface="Bookman Old Style"/>
              </a:rPr>
              <a:t>manifestation</a:t>
            </a:r>
            <a:r>
              <a:rPr sz="1800" b="0" spc="5" dirty="0">
                <a:cs typeface="Bookman Old Style"/>
              </a:rPr>
              <a:t> </a:t>
            </a:r>
            <a:r>
              <a:rPr sz="1800" b="0" spc="-35" dirty="0">
                <a:cs typeface="Bookman Old Style"/>
              </a:rPr>
              <a:t>of </a:t>
            </a:r>
            <a:r>
              <a:rPr sz="1800" b="0" dirty="0">
                <a:cs typeface="Bookman Old Style"/>
              </a:rPr>
              <a:t>the</a:t>
            </a:r>
            <a:r>
              <a:rPr sz="1800" b="0" spc="-5" dirty="0">
                <a:cs typeface="Bookman Old Style"/>
              </a:rPr>
              <a:t> </a:t>
            </a:r>
            <a:r>
              <a:rPr sz="1800" b="0" spc="-10" dirty="0">
                <a:cs typeface="Bookman Old Style"/>
              </a:rPr>
              <a:t>disability).</a:t>
            </a:r>
            <a:endParaRPr sz="1800" dirty="0">
              <a:cs typeface="Bookman Old Style"/>
            </a:endParaRPr>
          </a:p>
        </p:txBody>
      </p:sp>
      <p:pic>
        <p:nvPicPr>
          <p:cNvPr id="11" name="Picture 10"/>
          <p:cNvPicPr>
            <a:picLocks noChangeAspect="1"/>
          </p:cNvPicPr>
          <p:nvPr/>
        </p:nvPicPr>
        <p:blipFill rotWithShape="1">
          <a:blip r:embed="rId3">
            <a:duotone>
              <a:prstClr val="black"/>
              <a:schemeClr val="accent2">
                <a:tint val="45000"/>
                <a:satMod val="400000"/>
              </a:schemeClr>
            </a:duotone>
          </a:blip>
          <a:srcRect t="32179" b="35069"/>
          <a:stretch/>
        </p:blipFill>
        <p:spPr>
          <a:xfrm>
            <a:off x="2808426" y="5269425"/>
            <a:ext cx="9357798" cy="1532446"/>
          </a:xfrm>
          <a:prstGeom prst="rect">
            <a:avLst/>
          </a:prstGeom>
        </p:spPr>
      </p:pic>
    </p:spTree>
    <p:extLst>
      <p:ext uri="{BB962C8B-B14F-4D97-AF65-F5344CB8AC3E}">
        <p14:creationId xmlns:p14="http://schemas.microsoft.com/office/powerpoint/2010/main" val="191407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Evaluation</a:t>
            </a:r>
            <a:endParaRPr lang="en-US" sz="2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object 4"/>
          <p:cNvSpPr txBox="1"/>
          <p:nvPr/>
        </p:nvSpPr>
        <p:spPr>
          <a:xfrm>
            <a:off x="1120075" y="1878255"/>
            <a:ext cx="9988929" cy="3817071"/>
          </a:xfrm>
          <a:prstGeom prst="rect">
            <a:avLst/>
          </a:prstGeom>
        </p:spPr>
        <p:txBody>
          <a:bodyPr vert="horz" wrap="square" lIns="0" tIns="41275" rIns="0" bIns="0" rtlCol="0">
            <a:spAutoFit/>
          </a:bodyPr>
          <a:lstStyle/>
          <a:p>
            <a:pPr marL="354965" indent="-342900">
              <a:lnSpc>
                <a:spcPct val="100000"/>
              </a:lnSpc>
              <a:spcBef>
                <a:spcPts val="325"/>
              </a:spcBef>
              <a:buClr>
                <a:srgbClr val="A48D7D"/>
              </a:buClr>
              <a:buSzPct val="113636"/>
              <a:buFont typeface="Arial" panose="020B0604020202020204" pitchFamily="34" charset="0"/>
              <a:buChar char="•"/>
              <a:tabLst>
                <a:tab pos="299085" algn="l"/>
                <a:tab pos="299720" algn="l"/>
              </a:tabLst>
            </a:pPr>
            <a:r>
              <a:rPr sz="2200" b="0" dirty="0">
                <a:solidFill>
                  <a:srgbClr val="252525"/>
                </a:solidFill>
                <a:cs typeface="Bookman Old Style"/>
              </a:rPr>
              <a:t>Parent</a:t>
            </a:r>
            <a:r>
              <a:rPr sz="2200" b="0" spc="-65" dirty="0">
                <a:solidFill>
                  <a:srgbClr val="252525"/>
                </a:solidFill>
                <a:cs typeface="Bookman Old Style"/>
              </a:rPr>
              <a:t> </a:t>
            </a:r>
            <a:r>
              <a:rPr sz="2200" b="0" dirty="0">
                <a:solidFill>
                  <a:srgbClr val="252525"/>
                </a:solidFill>
                <a:cs typeface="Bookman Old Style"/>
              </a:rPr>
              <a:t>consent</a:t>
            </a:r>
            <a:r>
              <a:rPr sz="2200" b="0" spc="-40" dirty="0">
                <a:solidFill>
                  <a:srgbClr val="252525"/>
                </a:solidFill>
                <a:cs typeface="Bookman Old Style"/>
              </a:rPr>
              <a:t> </a:t>
            </a:r>
            <a:r>
              <a:rPr sz="2200" b="0" dirty="0">
                <a:solidFill>
                  <a:srgbClr val="252525"/>
                </a:solidFill>
                <a:cs typeface="Bookman Old Style"/>
              </a:rPr>
              <a:t>is</a:t>
            </a:r>
            <a:r>
              <a:rPr sz="2200" b="0" spc="-50" dirty="0">
                <a:solidFill>
                  <a:srgbClr val="252525"/>
                </a:solidFill>
                <a:cs typeface="Bookman Old Style"/>
              </a:rPr>
              <a:t> </a:t>
            </a:r>
            <a:r>
              <a:rPr sz="2200" b="0" dirty="0">
                <a:solidFill>
                  <a:srgbClr val="252525"/>
                </a:solidFill>
                <a:cs typeface="Bookman Old Style"/>
              </a:rPr>
              <a:t>not</a:t>
            </a:r>
            <a:r>
              <a:rPr sz="2200" b="0" spc="-65" dirty="0">
                <a:solidFill>
                  <a:srgbClr val="252525"/>
                </a:solidFill>
                <a:cs typeface="Bookman Old Style"/>
              </a:rPr>
              <a:t> </a:t>
            </a:r>
            <a:r>
              <a:rPr sz="2200" b="0" spc="-10" dirty="0">
                <a:solidFill>
                  <a:srgbClr val="252525"/>
                </a:solidFill>
                <a:cs typeface="Bookman Old Style"/>
              </a:rPr>
              <a:t>required</a:t>
            </a:r>
            <a:r>
              <a:rPr lang="en-US" sz="2200" b="0" spc="-10" dirty="0">
                <a:solidFill>
                  <a:srgbClr val="252525"/>
                </a:solidFill>
                <a:cs typeface="Bookman Old Style"/>
              </a:rPr>
              <a:t> (best practice is to talk with the parents prior to </a:t>
            </a:r>
            <a:r>
              <a:rPr lang="en-US" sz="2200" b="0" spc="-10">
                <a:solidFill>
                  <a:srgbClr val="252525"/>
                </a:solidFill>
                <a:cs typeface="Bookman Old Style"/>
              </a:rPr>
              <a:t>any evaluation).</a:t>
            </a:r>
            <a:endParaRPr lang="en-US" sz="2200" b="0" spc="-10" dirty="0">
              <a:solidFill>
                <a:srgbClr val="252525"/>
              </a:solidFill>
              <a:cs typeface="Bookman Old Style"/>
            </a:endParaRPr>
          </a:p>
          <a:p>
            <a:pPr marL="354965" indent="-342900">
              <a:lnSpc>
                <a:spcPct val="100000"/>
              </a:lnSpc>
              <a:spcBef>
                <a:spcPts val="600"/>
              </a:spcBef>
              <a:buClr>
                <a:srgbClr val="A48D7D"/>
              </a:buClr>
              <a:buSzPct val="113636"/>
              <a:buFont typeface="Arial" panose="020B0604020202020204" pitchFamily="34" charset="0"/>
              <a:buChar char="•"/>
              <a:tabLst>
                <a:tab pos="299085" algn="l"/>
                <a:tab pos="299720" algn="l"/>
              </a:tabLst>
            </a:pPr>
            <a:endParaRPr lang="en-US" sz="2200" b="0" dirty="0">
              <a:solidFill>
                <a:srgbClr val="252525"/>
              </a:solidFill>
              <a:cs typeface="Bookman Old Style"/>
            </a:endParaRPr>
          </a:p>
          <a:p>
            <a:pPr marL="354965" indent="-342900">
              <a:lnSpc>
                <a:spcPct val="100000"/>
              </a:lnSpc>
              <a:spcBef>
                <a:spcPts val="600"/>
              </a:spcBef>
              <a:buClr>
                <a:srgbClr val="A48D7D"/>
              </a:buClr>
              <a:buSzPct val="113636"/>
              <a:buFont typeface="Arial" panose="020B0604020202020204" pitchFamily="34" charset="0"/>
              <a:buChar char="•"/>
              <a:tabLst>
                <a:tab pos="299085" algn="l"/>
                <a:tab pos="299720" algn="l"/>
              </a:tabLst>
            </a:pPr>
            <a:r>
              <a:rPr sz="2200" b="0" dirty="0">
                <a:solidFill>
                  <a:srgbClr val="252525"/>
                </a:solidFill>
                <a:cs typeface="Bookman Old Style"/>
              </a:rPr>
              <a:t>Formal</a:t>
            </a:r>
            <a:r>
              <a:rPr sz="2200" b="0" spc="-50" dirty="0">
                <a:solidFill>
                  <a:srgbClr val="252525"/>
                </a:solidFill>
                <a:cs typeface="Bookman Old Style"/>
              </a:rPr>
              <a:t> </a:t>
            </a:r>
            <a:r>
              <a:rPr sz="2200" b="0" dirty="0">
                <a:solidFill>
                  <a:srgbClr val="252525"/>
                </a:solidFill>
                <a:cs typeface="Bookman Old Style"/>
              </a:rPr>
              <a:t>testing</a:t>
            </a:r>
            <a:r>
              <a:rPr sz="2200" b="0" spc="-55" dirty="0">
                <a:solidFill>
                  <a:srgbClr val="252525"/>
                </a:solidFill>
                <a:cs typeface="Bookman Old Style"/>
              </a:rPr>
              <a:t> </a:t>
            </a:r>
            <a:r>
              <a:rPr sz="2200" b="0" dirty="0">
                <a:solidFill>
                  <a:srgbClr val="252525"/>
                </a:solidFill>
                <a:cs typeface="Bookman Old Style"/>
              </a:rPr>
              <a:t>is</a:t>
            </a:r>
            <a:r>
              <a:rPr sz="2200" b="0" spc="-45" dirty="0">
                <a:solidFill>
                  <a:srgbClr val="252525"/>
                </a:solidFill>
                <a:cs typeface="Bookman Old Style"/>
              </a:rPr>
              <a:t> </a:t>
            </a:r>
            <a:r>
              <a:rPr sz="2200" b="0" dirty="0">
                <a:solidFill>
                  <a:srgbClr val="252525"/>
                </a:solidFill>
                <a:cs typeface="Bookman Old Style"/>
              </a:rPr>
              <a:t>not</a:t>
            </a:r>
            <a:r>
              <a:rPr sz="2200" b="0" spc="-65" dirty="0">
                <a:solidFill>
                  <a:srgbClr val="252525"/>
                </a:solidFill>
                <a:cs typeface="Bookman Old Style"/>
              </a:rPr>
              <a:t> </a:t>
            </a:r>
            <a:r>
              <a:rPr sz="2200" b="0" spc="-10" dirty="0">
                <a:solidFill>
                  <a:srgbClr val="252525"/>
                </a:solidFill>
                <a:cs typeface="Bookman Old Style"/>
              </a:rPr>
              <a:t>required</a:t>
            </a:r>
            <a:r>
              <a:rPr lang="en-US" sz="2200" b="0" spc="-10" dirty="0">
                <a:solidFill>
                  <a:srgbClr val="252525"/>
                </a:solidFill>
                <a:cs typeface="Bookman Old Style"/>
              </a:rPr>
              <a:t> (there is a </a:t>
            </a:r>
            <a:r>
              <a:rPr lang="en-US" sz="2200" spc="-10" dirty="0">
                <a:solidFill>
                  <a:srgbClr val="252525"/>
                </a:solidFill>
                <a:cs typeface="Bookman Old Style"/>
              </a:rPr>
              <a:t>way to conduct formal testing it is highly required and to keep a hard copy of the results of the evaluation)</a:t>
            </a:r>
            <a:r>
              <a:rPr sz="2200" b="0" spc="-10" dirty="0">
                <a:solidFill>
                  <a:srgbClr val="252525"/>
                </a:solidFill>
                <a:cs typeface="Bookman Old Style"/>
              </a:rPr>
              <a:t>.</a:t>
            </a:r>
            <a:endParaRPr sz="2200" dirty="0">
              <a:cs typeface="Bookman Old Style"/>
            </a:endParaRPr>
          </a:p>
          <a:p>
            <a:pPr marL="571500" indent="-571500">
              <a:lnSpc>
                <a:spcPct val="100000"/>
              </a:lnSpc>
              <a:spcBef>
                <a:spcPts val="10"/>
              </a:spcBef>
              <a:buClr>
                <a:srgbClr val="A48D7D"/>
              </a:buClr>
              <a:buFont typeface="Arial" panose="020B0604020202020204" pitchFamily="34" charset="0"/>
              <a:buChar char="•"/>
            </a:pPr>
            <a:endParaRPr sz="3700" dirty="0">
              <a:cs typeface="Bookman Old Style"/>
            </a:endParaRPr>
          </a:p>
          <a:p>
            <a:pPr marL="354965" marR="5080" indent="-342900" algn="just">
              <a:lnSpc>
                <a:spcPts val="2110"/>
              </a:lnSpc>
              <a:buClr>
                <a:srgbClr val="A48D7D"/>
              </a:buClr>
              <a:buSzPct val="113636"/>
              <a:buFont typeface="Arial" panose="020B0604020202020204" pitchFamily="34" charset="0"/>
              <a:buChar char="•"/>
              <a:tabLst>
                <a:tab pos="299720" algn="l"/>
              </a:tabLst>
            </a:pPr>
            <a:r>
              <a:rPr sz="2200" b="0" dirty="0">
                <a:solidFill>
                  <a:srgbClr val="252525"/>
                </a:solidFill>
                <a:cs typeface="Bookman Old Style"/>
              </a:rPr>
              <a:t>Refers</a:t>
            </a:r>
            <a:r>
              <a:rPr sz="2200" b="0" spc="-50" dirty="0">
                <a:solidFill>
                  <a:srgbClr val="252525"/>
                </a:solidFill>
                <a:cs typeface="Bookman Old Style"/>
              </a:rPr>
              <a:t> </a:t>
            </a:r>
            <a:r>
              <a:rPr sz="2200" b="0" dirty="0">
                <a:solidFill>
                  <a:srgbClr val="252525"/>
                </a:solidFill>
                <a:cs typeface="Bookman Old Style"/>
              </a:rPr>
              <a:t>to</a:t>
            </a:r>
            <a:r>
              <a:rPr sz="2200" b="0" spc="-55" dirty="0">
                <a:solidFill>
                  <a:srgbClr val="252525"/>
                </a:solidFill>
                <a:cs typeface="Bookman Old Style"/>
              </a:rPr>
              <a:t> </a:t>
            </a:r>
            <a:r>
              <a:rPr sz="2200" b="0" dirty="0">
                <a:solidFill>
                  <a:srgbClr val="252525"/>
                </a:solidFill>
                <a:cs typeface="Bookman Old Style"/>
              </a:rPr>
              <a:t>the</a:t>
            </a:r>
            <a:r>
              <a:rPr sz="2200" b="0" spc="-60" dirty="0">
                <a:solidFill>
                  <a:srgbClr val="252525"/>
                </a:solidFill>
                <a:cs typeface="Bookman Old Style"/>
              </a:rPr>
              <a:t> </a:t>
            </a:r>
            <a:r>
              <a:rPr sz="2200" b="0" dirty="0">
                <a:solidFill>
                  <a:srgbClr val="252525"/>
                </a:solidFill>
                <a:cs typeface="Bookman Old Style"/>
              </a:rPr>
              <a:t>gathering</a:t>
            </a:r>
            <a:r>
              <a:rPr sz="2200" b="0" spc="-55" dirty="0">
                <a:solidFill>
                  <a:srgbClr val="252525"/>
                </a:solidFill>
                <a:cs typeface="Bookman Old Style"/>
              </a:rPr>
              <a:t> </a:t>
            </a:r>
            <a:r>
              <a:rPr sz="2200" b="0" dirty="0">
                <a:solidFill>
                  <a:srgbClr val="252525"/>
                </a:solidFill>
                <a:cs typeface="Bookman Old Style"/>
              </a:rPr>
              <a:t>of</a:t>
            </a:r>
            <a:r>
              <a:rPr sz="2200" b="0" spc="-60" dirty="0">
                <a:solidFill>
                  <a:srgbClr val="252525"/>
                </a:solidFill>
                <a:cs typeface="Bookman Old Style"/>
              </a:rPr>
              <a:t> </a:t>
            </a:r>
            <a:r>
              <a:rPr sz="2200" b="0" dirty="0">
                <a:solidFill>
                  <a:srgbClr val="252525"/>
                </a:solidFill>
                <a:cs typeface="Bookman Old Style"/>
              </a:rPr>
              <a:t>data</a:t>
            </a:r>
            <a:r>
              <a:rPr sz="2200" b="0" spc="-60" dirty="0">
                <a:solidFill>
                  <a:srgbClr val="252525"/>
                </a:solidFill>
                <a:cs typeface="Bookman Old Style"/>
              </a:rPr>
              <a:t> </a:t>
            </a:r>
            <a:r>
              <a:rPr sz="2200" b="0" dirty="0">
                <a:solidFill>
                  <a:srgbClr val="252525"/>
                </a:solidFill>
                <a:cs typeface="Bookman Old Style"/>
              </a:rPr>
              <a:t>from</a:t>
            </a:r>
            <a:r>
              <a:rPr sz="2200" b="0" spc="-65" dirty="0">
                <a:solidFill>
                  <a:srgbClr val="252525"/>
                </a:solidFill>
                <a:cs typeface="Bookman Old Style"/>
              </a:rPr>
              <a:t> </a:t>
            </a:r>
            <a:r>
              <a:rPr sz="2200" b="0" spc="-10" dirty="0">
                <a:solidFill>
                  <a:srgbClr val="252525"/>
                </a:solidFill>
                <a:cs typeface="Bookman Old Style"/>
              </a:rPr>
              <a:t>several </a:t>
            </a:r>
            <a:r>
              <a:rPr sz="2200" b="0" dirty="0">
                <a:solidFill>
                  <a:srgbClr val="252525"/>
                </a:solidFill>
                <a:cs typeface="Bookman Old Style"/>
              </a:rPr>
              <a:t>sources</a:t>
            </a:r>
            <a:r>
              <a:rPr sz="2200" b="0" spc="-30" dirty="0">
                <a:solidFill>
                  <a:srgbClr val="252525"/>
                </a:solidFill>
                <a:cs typeface="Bookman Old Style"/>
              </a:rPr>
              <a:t> </a:t>
            </a:r>
            <a:r>
              <a:rPr sz="2200" b="0" dirty="0">
                <a:solidFill>
                  <a:srgbClr val="252525"/>
                </a:solidFill>
                <a:cs typeface="Bookman Old Style"/>
              </a:rPr>
              <a:t>so</a:t>
            </a:r>
            <a:r>
              <a:rPr sz="2200" b="0" spc="-55" dirty="0">
                <a:solidFill>
                  <a:srgbClr val="252525"/>
                </a:solidFill>
                <a:cs typeface="Bookman Old Style"/>
              </a:rPr>
              <a:t> </a:t>
            </a:r>
            <a:r>
              <a:rPr sz="2200" b="0" dirty="0">
                <a:solidFill>
                  <a:srgbClr val="252525"/>
                </a:solidFill>
                <a:cs typeface="Bookman Old Style"/>
              </a:rPr>
              <a:t>that</a:t>
            </a:r>
            <a:r>
              <a:rPr sz="2200" b="0" spc="-70" dirty="0">
                <a:solidFill>
                  <a:srgbClr val="252525"/>
                </a:solidFill>
                <a:cs typeface="Bookman Old Style"/>
              </a:rPr>
              <a:t> </a:t>
            </a:r>
            <a:r>
              <a:rPr sz="2200" b="0" dirty="0">
                <a:solidFill>
                  <a:srgbClr val="252525"/>
                </a:solidFill>
                <a:cs typeface="Bookman Old Style"/>
              </a:rPr>
              <a:t>the</a:t>
            </a:r>
            <a:r>
              <a:rPr sz="2200" b="0" spc="-55" dirty="0">
                <a:solidFill>
                  <a:srgbClr val="252525"/>
                </a:solidFill>
                <a:cs typeface="Bookman Old Style"/>
              </a:rPr>
              <a:t> </a:t>
            </a:r>
            <a:r>
              <a:rPr sz="2200" b="0" dirty="0">
                <a:solidFill>
                  <a:srgbClr val="252525"/>
                </a:solidFill>
                <a:cs typeface="Bookman Old Style"/>
              </a:rPr>
              <a:t>committee</a:t>
            </a:r>
            <a:r>
              <a:rPr sz="2200" b="0" spc="-35" dirty="0">
                <a:solidFill>
                  <a:srgbClr val="252525"/>
                </a:solidFill>
                <a:cs typeface="Bookman Old Style"/>
              </a:rPr>
              <a:t> </a:t>
            </a:r>
            <a:r>
              <a:rPr sz="2200" b="0" dirty="0">
                <a:solidFill>
                  <a:srgbClr val="252525"/>
                </a:solidFill>
                <a:cs typeface="Bookman Old Style"/>
              </a:rPr>
              <a:t>can</a:t>
            </a:r>
            <a:r>
              <a:rPr sz="2200" b="0" spc="-70" dirty="0">
                <a:solidFill>
                  <a:srgbClr val="252525"/>
                </a:solidFill>
                <a:cs typeface="Bookman Old Style"/>
              </a:rPr>
              <a:t> </a:t>
            </a:r>
            <a:r>
              <a:rPr sz="2200" b="0" dirty="0">
                <a:solidFill>
                  <a:srgbClr val="252525"/>
                </a:solidFill>
                <a:cs typeface="Bookman Old Style"/>
              </a:rPr>
              <a:t>make</a:t>
            </a:r>
            <a:r>
              <a:rPr sz="2200" b="0" spc="-50" dirty="0">
                <a:solidFill>
                  <a:srgbClr val="252525"/>
                </a:solidFill>
                <a:cs typeface="Bookman Old Style"/>
              </a:rPr>
              <a:t> </a:t>
            </a:r>
            <a:r>
              <a:rPr sz="2200" b="0" spc="-25" dirty="0">
                <a:solidFill>
                  <a:srgbClr val="252525"/>
                </a:solidFill>
                <a:cs typeface="Bookman Old Style"/>
              </a:rPr>
              <a:t>an </a:t>
            </a:r>
            <a:r>
              <a:rPr sz="2200" b="0" dirty="0">
                <a:solidFill>
                  <a:srgbClr val="252525"/>
                </a:solidFill>
                <a:cs typeface="Bookman Old Style"/>
              </a:rPr>
              <a:t>informed</a:t>
            </a:r>
            <a:r>
              <a:rPr sz="2200" b="0" spc="-110" dirty="0">
                <a:solidFill>
                  <a:srgbClr val="252525"/>
                </a:solidFill>
                <a:cs typeface="Bookman Old Style"/>
              </a:rPr>
              <a:t> </a:t>
            </a:r>
            <a:r>
              <a:rPr sz="2200" b="0" spc="-10" dirty="0">
                <a:solidFill>
                  <a:srgbClr val="252525"/>
                </a:solidFill>
                <a:cs typeface="Bookman Old Style"/>
              </a:rPr>
              <a:t>determination.</a:t>
            </a:r>
            <a:endParaRPr sz="2200" dirty="0">
              <a:cs typeface="Bookman Old Style"/>
            </a:endParaRPr>
          </a:p>
          <a:p>
            <a:pPr marL="457200" indent="-457200">
              <a:lnSpc>
                <a:spcPct val="100000"/>
              </a:lnSpc>
              <a:spcBef>
                <a:spcPts val="50"/>
              </a:spcBef>
              <a:buClr>
                <a:srgbClr val="A48D7D"/>
              </a:buClr>
              <a:buFont typeface="Arial" panose="020B0604020202020204" pitchFamily="34" charset="0"/>
              <a:buChar char="•"/>
            </a:pPr>
            <a:endParaRPr sz="3250" dirty="0">
              <a:cs typeface="Bookman Old Style"/>
            </a:endParaRPr>
          </a:p>
          <a:p>
            <a:pPr marL="354965" indent="-342900">
              <a:lnSpc>
                <a:spcPts val="2375"/>
              </a:lnSpc>
              <a:buClr>
                <a:srgbClr val="A48D7D"/>
              </a:buClr>
              <a:buSzPct val="113636"/>
              <a:buFont typeface="Arial" panose="020B0604020202020204" pitchFamily="34" charset="0"/>
              <a:buChar char="•"/>
              <a:tabLst>
                <a:tab pos="299085" algn="l"/>
                <a:tab pos="299720" algn="l"/>
              </a:tabLst>
            </a:pPr>
            <a:r>
              <a:rPr sz="2200" b="0" dirty="0">
                <a:solidFill>
                  <a:srgbClr val="252525"/>
                </a:solidFill>
                <a:cs typeface="Bookman Old Style"/>
              </a:rPr>
              <a:t>Parental</a:t>
            </a:r>
            <a:r>
              <a:rPr sz="2200" b="0" spc="-95" dirty="0">
                <a:solidFill>
                  <a:srgbClr val="252525"/>
                </a:solidFill>
                <a:cs typeface="Bookman Old Style"/>
              </a:rPr>
              <a:t> </a:t>
            </a:r>
            <a:r>
              <a:rPr sz="2200" b="0" dirty="0">
                <a:solidFill>
                  <a:srgbClr val="252525"/>
                </a:solidFill>
                <a:cs typeface="Bookman Old Style"/>
              </a:rPr>
              <a:t>consent</a:t>
            </a:r>
            <a:r>
              <a:rPr sz="2200" b="0" spc="-55" dirty="0">
                <a:solidFill>
                  <a:srgbClr val="252525"/>
                </a:solidFill>
                <a:cs typeface="Bookman Old Style"/>
              </a:rPr>
              <a:t> </a:t>
            </a:r>
            <a:r>
              <a:rPr sz="2200" b="0" dirty="0">
                <a:solidFill>
                  <a:srgbClr val="252525"/>
                </a:solidFill>
                <a:cs typeface="Bookman Old Style"/>
              </a:rPr>
              <a:t>IS</a:t>
            </a:r>
            <a:r>
              <a:rPr sz="2200" b="0" spc="-114" dirty="0">
                <a:solidFill>
                  <a:srgbClr val="252525"/>
                </a:solidFill>
                <a:cs typeface="Bookman Old Style"/>
              </a:rPr>
              <a:t> </a:t>
            </a:r>
            <a:r>
              <a:rPr sz="2200" b="0" dirty="0">
                <a:solidFill>
                  <a:srgbClr val="252525"/>
                </a:solidFill>
                <a:cs typeface="Bookman Old Style"/>
              </a:rPr>
              <a:t>REQUIRED</a:t>
            </a:r>
            <a:r>
              <a:rPr sz="2200" b="0" spc="-80" dirty="0">
                <a:solidFill>
                  <a:srgbClr val="252525"/>
                </a:solidFill>
                <a:cs typeface="Bookman Old Style"/>
              </a:rPr>
              <a:t> </a:t>
            </a:r>
            <a:r>
              <a:rPr sz="2200" b="0" spc="-25" dirty="0">
                <a:solidFill>
                  <a:srgbClr val="252525"/>
                </a:solidFill>
                <a:cs typeface="Bookman Old Style"/>
              </a:rPr>
              <a:t>for</a:t>
            </a:r>
            <a:r>
              <a:rPr lang="en-US" sz="2200" b="0" spc="-25" dirty="0">
                <a:solidFill>
                  <a:srgbClr val="252525"/>
                </a:solidFill>
                <a:cs typeface="Bookman Old Style"/>
              </a:rPr>
              <a:t> </a:t>
            </a:r>
            <a:r>
              <a:rPr sz="2200" b="0" spc="-10" dirty="0">
                <a:solidFill>
                  <a:srgbClr val="252525"/>
                </a:solidFill>
                <a:cs typeface="Bookman Old Style"/>
              </a:rPr>
              <a:t>implementation</a:t>
            </a:r>
            <a:r>
              <a:rPr sz="2200" b="0" spc="-15" dirty="0">
                <a:solidFill>
                  <a:srgbClr val="252525"/>
                </a:solidFill>
                <a:cs typeface="Bookman Old Style"/>
              </a:rPr>
              <a:t> </a:t>
            </a:r>
            <a:r>
              <a:rPr sz="2200" b="0" dirty="0">
                <a:solidFill>
                  <a:srgbClr val="252525"/>
                </a:solidFill>
                <a:cs typeface="Bookman Old Style"/>
              </a:rPr>
              <a:t>of</a:t>
            </a:r>
            <a:r>
              <a:rPr sz="2200" b="0" spc="-45" dirty="0">
                <a:solidFill>
                  <a:srgbClr val="252525"/>
                </a:solidFill>
                <a:cs typeface="Bookman Old Style"/>
              </a:rPr>
              <a:t> </a:t>
            </a:r>
            <a:r>
              <a:rPr sz="2200" b="0" dirty="0">
                <a:solidFill>
                  <a:srgbClr val="252525"/>
                </a:solidFill>
                <a:cs typeface="Bookman Old Style"/>
              </a:rPr>
              <a:t>the</a:t>
            </a:r>
            <a:r>
              <a:rPr sz="2200" b="0" spc="-45" dirty="0">
                <a:solidFill>
                  <a:srgbClr val="252525"/>
                </a:solidFill>
                <a:cs typeface="Bookman Old Style"/>
              </a:rPr>
              <a:t> </a:t>
            </a:r>
            <a:r>
              <a:rPr sz="2200" b="0" spc="-10" dirty="0">
                <a:solidFill>
                  <a:srgbClr val="252525"/>
                </a:solidFill>
                <a:cs typeface="Bookman Old Style"/>
              </a:rPr>
              <a:t>plan.</a:t>
            </a:r>
            <a:endParaRPr sz="2200" dirty="0">
              <a:cs typeface="Bookman Old Style"/>
            </a:endParaRPr>
          </a:p>
        </p:txBody>
      </p:sp>
    </p:spTree>
    <p:extLst>
      <p:ext uri="{BB962C8B-B14F-4D97-AF65-F5344CB8AC3E}">
        <p14:creationId xmlns:p14="http://schemas.microsoft.com/office/powerpoint/2010/main" val="231563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Title 1">
            <a:extLst>
              <a:ext uri="{FF2B5EF4-FFF2-40B4-BE49-F238E27FC236}">
                <a16:creationId xmlns:a16="http://schemas.microsoft.com/office/drawing/2014/main" id="{B7F6FF12-FC4B-4592-E759-36C6EAE56C5E}"/>
              </a:ext>
            </a:extLst>
          </p:cNvPr>
          <p:cNvSpPr txBox="1">
            <a:spLocks/>
          </p:cNvSpPr>
          <p:nvPr/>
        </p:nvSpPr>
        <p:spPr>
          <a:xfrm>
            <a:off x="704106" y="702265"/>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Sources of Evaluation Data</a:t>
            </a:r>
            <a:endParaRPr lang="en-US" sz="2400" dirty="0">
              <a:latin typeface="Segoe UI Black" panose="020B0A02040204020203" pitchFamily="34" charset="0"/>
              <a:ea typeface="Segoe UI Black" panose="020B0A02040204020203" pitchFamily="34" charset="0"/>
            </a:endParaRPr>
          </a:p>
        </p:txBody>
      </p:sp>
      <p:cxnSp>
        <p:nvCxnSpPr>
          <p:cNvPr id="5" name="Straight Connector 4"/>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10" name="object 9"/>
          <p:cNvPicPr/>
          <p:nvPr/>
        </p:nvPicPr>
        <p:blipFill>
          <a:blip r:embed="rId3" cstate="print"/>
          <a:stretch>
            <a:fillRect/>
          </a:stretch>
        </p:blipFill>
        <p:spPr>
          <a:xfrm>
            <a:off x="9912944" y="3473604"/>
            <a:ext cx="1566351" cy="2312505"/>
          </a:xfrm>
          <a:prstGeom prst="rect">
            <a:avLst/>
          </a:prstGeom>
          <a:effectLst>
            <a:outerShdw blurRad="50800" dist="38100" dir="2700000" algn="tl" rotWithShape="0">
              <a:prstClr val="black">
                <a:alpha val="40000"/>
              </a:prstClr>
            </a:outerShdw>
          </a:effectLst>
        </p:spPr>
      </p:pic>
      <p:pic>
        <p:nvPicPr>
          <p:cNvPr id="8" name="object 7"/>
          <p:cNvPicPr/>
          <p:nvPr/>
        </p:nvPicPr>
        <p:blipFill>
          <a:blip r:embed="rId4" cstate="print"/>
          <a:stretch>
            <a:fillRect/>
          </a:stretch>
        </p:blipFill>
        <p:spPr>
          <a:xfrm>
            <a:off x="9117014" y="875048"/>
            <a:ext cx="1486648" cy="2732601"/>
          </a:xfrm>
          <a:prstGeom prst="rect">
            <a:avLst/>
          </a:prstGeom>
          <a:effectLst>
            <a:outerShdw blurRad="50800" dist="38100" dir="2700000" algn="tl" rotWithShape="0">
              <a:prstClr val="black">
                <a:alpha val="40000"/>
              </a:prstClr>
            </a:outerShdw>
          </a:effectLst>
        </p:spPr>
      </p:pic>
      <p:pic>
        <p:nvPicPr>
          <p:cNvPr id="9" name="object 6"/>
          <p:cNvPicPr/>
          <p:nvPr/>
        </p:nvPicPr>
        <p:blipFill>
          <a:blip r:embed="rId5" cstate="print"/>
          <a:stretch>
            <a:fillRect/>
          </a:stretch>
        </p:blipFill>
        <p:spPr>
          <a:xfrm>
            <a:off x="6498441" y="1675802"/>
            <a:ext cx="1816101" cy="1850711"/>
          </a:xfrm>
          <a:prstGeom prst="rect">
            <a:avLst/>
          </a:prstGeom>
          <a:effectLst>
            <a:outerShdw blurRad="50800" dist="38100" dir="2700000" algn="tl" rotWithShape="0">
              <a:prstClr val="black">
                <a:alpha val="40000"/>
              </a:prstClr>
            </a:outerShdw>
          </a:effectLst>
        </p:spPr>
      </p:pic>
      <p:pic>
        <p:nvPicPr>
          <p:cNvPr id="12" name="object 5"/>
          <p:cNvPicPr/>
          <p:nvPr/>
        </p:nvPicPr>
        <p:blipFill>
          <a:blip r:embed="rId6" cstate="print"/>
          <a:stretch>
            <a:fillRect/>
          </a:stretch>
        </p:blipFill>
        <p:spPr>
          <a:xfrm>
            <a:off x="5505711" y="3674881"/>
            <a:ext cx="2173462" cy="209246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7"/>
          <a:stretch>
            <a:fillRect/>
          </a:stretch>
        </p:blipFill>
        <p:spPr>
          <a:xfrm>
            <a:off x="7840702" y="3210603"/>
            <a:ext cx="1888628" cy="2358859"/>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09AC847D-8764-E6CC-D536-166CCA7E7C34}"/>
              </a:ext>
            </a:extLst>
          </p:cNvPr>
          <p:cNvSpPr txBox="1"/>
          <p:nvPr/>
        </p:nvSpPr>
        <p:spPr>
          <a:xfrm>
            <a:off x="1511623" y="1689603"/>
            <a:ext cx="4110239" cy="4062651"/>
          </a:xfrm>
          <a:prstGeom prst="rect">
            <a:avLst/>
          </a:prstGeom>
          <a:noFill/>
        </p:spPr>
        <p:txBody>
          <a:bodyPr wrap="square" rtlCol="0">
            <a:spAutoFit/>
          </a:bodyPr>
          <a:lstStyle/>
          <a:p>
            <a:pPr marL="285750" indent="-285750">
              <a:buClr>
                <a:srgbClr val="A48D7D"/>
              </a:buClr>
              <a:buFont typeface="Arial" panose="020B0604020202020204" pitchFamily="34" charset="0"/>
              <a:buChar char="•"/>
            </a:pPr>
            <a:r>
              <a:rPr lang="en-US" sz="2000" dirty="0"/>
              <a:t>Student’s grades</a:t>
            </a:r>
          </a:p>
          <a:p>
            <a:pPr marL="285750" indent="-285750">
              <a:buClr>
                <a:srgbClr val="A48D7D"/>
              </a:buClr>
              <a:buFont typeface="Arial" panose="020B0604020202020204" pitchFamily="34" charset="0"/>
              <a:buChar char="•"/>
            </a:pPr>
            <a:r>
              <a:rPr lang="en-US" sz="2000" dirty="0"/>
              <a:t>Disciplinary referrals</a:t>
            </a:r>
          </a:p>
          <a:p>
            <a:pPr marL="285750" indent="-285750">
              <a:buClr>
                <a:srgbClr val="A48D7D"/>
              </a:buClr>
              <a:buFont typeface="Arial" panose="020B0604020202020204" pitchFamily="34" charset="0"/>
              <a:buChar char="•"/>
            </a:pPr>
            <a:r>
              <a:rPr lang="en-US" sz="2000" dirty="0"/>
              <a:t>Health information</a:t>
            </a:r>
          </a:p>
          <a:p>
            <a:pPr marL="285750" indent="-285750">
              <a:buClr>
                <a:srgbClr val="A48D7D"/>
              </a:buClr>
              <a:buFont typeface="Arial" panose="020B0604020202020204" pitchFamily="34" charset="0"/>
              <a:buChar char="•"/>
            </a:pPr>
            <a:r>
              <a:rPr lang="en-US" sz="2000" dirty="0"/>
              <a:t>Language surveys</a:t>
            </a:r>
          </a:p>
          <a:p>
            <a:pPr marL="285750" indent="-285750">
              <a:buClr>
                <a:srgbClr val="A48D7D"/>
              </a:buClr>
              <a:buFont typeface="Arial" panose="020B0604020202020204" pitchFamily="34" charset="0"/>
              <a:buChar char="•"/>
            </a:pPr>
            <a:r>
              <a:rPr lang="en-US" sz="2000" dirty="0"/>
              <a:t>Parent information</a:t>
            </a:r>
          </a:p>
          <a:p>
            <a:pPr marL="285750" indent="-285750">
              <a:buClr>
                <a:srgbClr val="A48D7D"/>
              </a:buClr>
              <a:buFont typeface="Arial" panose="020B0604020202020204" pitchFamily="34" charset="0"/>
              <a:buChar char="•"/>
            </a:pPr>
            <a:r>
              <a:rPr lang="en-US" sz="2000" dirty="0"/>
              <a:t>Standardized test scores</a:t>
            </a:r>
          </a:p>
          <a:p>
            <a:pPr marL="285750" indent="-285750">
              <a:buClr>
                <a:srgbClr val="A48D7D"/>
              </a:buClr>
              <a:buFont typeface="Arial" panose="020B0604020202020204" pitchFamily="34" charset="0"/>
              <a:buChar char="•"/>
            </a:pPr>
            <a:r>
              <a:rPr lang="en-US" sz="2000" dirty="0"/>
              <a:t>Teacher comments</a:t>
            </a:r>
          </a:p>
          <a:p>
            <a:pPr marL="285750" indent="-285750">
              <a:buClr>
                <a:srgbClr val="A48D7D"/>
              </a:buClr>
              <a:buFont typeface="Arial" panose="020B0604020202020204" pitchFamily="34" charset="0"/>
              <a:buChar char="•"/>
            </a:pPr>
            <a:r>
              <a:rPr lang="en-US" sz="2000" dirty="0"/>
              <a:t>Aptitude and Achievements tests</a:t>
            </a:r>
          </a:p>
          <a:p>
            <a:pPr marL="285750" indent="-285750">
              <a:buClr>
                <a:srgbClr val="A48D7D"/>
              </a:buClr>
              <a:buFont typeface="Arial" panose="020B0604020202020204" pitchFamily="34" charset="0"/>
              <a:buChar char="•"/>
            </a:pPr>
            <a:r>
              <a:rPr lang="en-US" sz="2000" dirty="0"/>
              <a:t>Teacher recommendations</a:t>
            </a:r>
          </a:p>
          <a:p>
            <a:pPr marL="285750" indent="-285750">
              <a:buClr>
                <a:srgbClr val="A48D7D"/>
              </a:buClr>
              <a:buFont typeface="Arial" panose="020B0604020202020204" pitchFamily="34" charset="0"/>
              <a:buChar char="•"/>
            </a:pPr>
            <a:r>
              <a:rPr lang="en-US" sz="2000" dirty="0"/>
              <a:t>Physical condition</a:t>
            </a:r>
          </a:p>
          <a:p>
            <a:pPr marL="285750" indent="-285750">
              <a:buClr>
                <a:srgbClr val="A48D7D"/>
              </a:buClr>
              <a:buFont typeface="Arial" panose="020B0604020202020204" pitchFamily="34" charset="0"/>
              <a:buChar char="•"/>
            </a:pPr>
            <a:r>
              <a:rPr lang="en-US" sz="2000" dirty="0"/>
              <a:t>Social or cultural background</a:t>
            </a:r>
          </a:p>
          <a:p>
            <a:pPr marL="285750" indent="-285750">
              <a:buClr>
                <a:srgbClr val="A48D7D"/>
              </a:buClr>
              <a:buFont typeface="Arial" panose="020B0604020202020204" pitchFamily="34" charset="0"/>
              <a:buChar char="•"/>
            </a:pPr>
            <a:r>
              <a:rPr lang="en-US" sz="2000" dirty="0"/>
              <a:t>Adaptive behavior</a:t>
            </a:r>
          </a:p>
          <a:p>
            <a:pPr marL="285750" indent="-285750">
              <a:buClr>
                <a:srgbClr val="A48D7D"/>
              </a:buClr>
              <a:buFont typeface="Arial" panose="020B0604020202020204" pitchFamily="34" charset="0"/>
              <a:buChar char="•"/>
            </a:pPr>
            <a:r>
              <a:rPr lang="en-US" sz="2000" dirty="0"/>
              <a:t>Written plan</a:t>
            </a:r>
            <a:endParaRPr lang="en-US" dirty="0"/>
          </a:p>
        </p:txBody>
      </p:sp>
    </p:spTree>
    <p:extLst>
      <p:ext uri="{BB962C8B-B14F-4D97-AF65-F5344CB8AC3E}">
        <p14:creationId xmlns:p14="http://schemas.microsoft.com/office/powerpoint/2010/main" val="320688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Re-Evaluation</a:t>
            </a:r>
            <a:endParaRPr lang="en-US" sz="2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object 4"/>
          <p:cNvSpPr txBox="1">
            <a:spLocks/>
          </p:cNvSpPr>
          <p:nvPr/>
        </p:nvSpPr>
        <p:spPr>
          <a:xfrm>
            <a:off x="873632" y="1726311"/>
            <a:ext cx="10607167" cy="3278846"/>
          </a:xfrm>
          <a:prstGeom prst="rect">
            <a:avLst/>
          </a:prstGeom>
        </p:spPr>
        <p:txBody>
          <a:bodyPr vert="horz" wrap="square" lIns="0" tIns="635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965" marR="675005" indent="-342900">
              <a:lnSpc>
                <a:spcPts val="1630"/>
              </a:lnSpc>
              <a:spcBef>
                <a:spcPts val="500"/>
              </a:spcBef>
              <a:buClr>
                <a:srgbClr val="A48D7D"/>
              </a:buClr>
              <a:buSzPct val="114705"/>
              <a:tabLst>
                <a:tab pos="299085" algn="l"/>
                <a:tab pos="299720" algn="l"/>
              </a:tabLst>
            </a:pPr>
            <a:r>
              <a:rPr lang="en-US" sz="2000" dirty="0"/>
              <a:t>OCR also</a:t>
            </a:r>
            <a:r>
              <a:rPr lang="en-US" sz="2000" spc="-10" dirty="0"/>
              <a:t> </a:t>
            </a:r>
            <a:r>
              <a:rPr lang="en-US" sz="2000" dirty="0"/>
              <a:t>clarified</a:t>
            </a:r>
            <a:r>
              <a:rPr lang="en-US" sz="2000" spc="-40" dirty="0"/>
              <a:t> </a:t>
            </a:r>
            <a:r>
              <a:rPr lang="en-US" sz="2000" dirty="0"/>
              <a:t>that</a:t>
            </a:r>
            <a:r>
              <a:rPr lang="en-US" sz="2000" spc="10" dirty="0"/>
              <a:t> </a:t>
            </a:r>
            <a:r>
              <a:rPr lang="en-US" sz="2000" dirty="0"/>
              <a:t>a</a:t>
            </a:r>
            <a:r>
              <a:rPr lang="en-US" sz="2000" spc="-10" dirty="0"/>
              <a:t> </a:t>
            </a:r>
            <a:r>
              <a:rPr lang="en-US" sz="2000" dirty="0"/>
              <a:t>Section</a:t>
            </a:r>
            <a:r>
              <a:rPr lang="en-US" sz="2000" spc="-35" dirty="0"/>
              <a:t> </a:t>
            </a:r>
            <a:r>
              <a:rPr lang="en-US" sz="2000" dirty="0"/>
              <a:t>504</a:t>
            </a:r>
            <a:r>
              <a:rPr lang="en-US" sz="2000" spc="-25" dirty="0"/>
              <a:t> </a:t>
            </a:r>
            <a:r>
              <a:rPr lang="en-US" sz="2000" dirty="0"/>
              <a:t>re-evaluation</a:t>
            </a:r>
            <a:r>
              <a:rPr lang="en-US" sz="2000" spc="-35" dirty="0"/>
              <a:t> </a:t>
            </a:r>
            <a:r>
              <a:rPr lang="en-US" sz="2000" spc="-25" dirty="0"/>
              <a:t>is </a:t>
            </a:r>
            <a:r>
              <a:rPr lang="en-US" sz="2000" dirty="0"/>
              <a:t>similar</a:t>
            </a:r>
            <a:r>
              <a:rPr lang="en-US" sz="2000" spc="-10" dirty="0"/>
              <a:t> </a:t>
            </a:r>
            <a:r>
              <a:rPr lang="en-US" sz="2000" dirty="0"/>
              <a:t>to</a:t>
            </a:r>
            <a:r>
              <a:rPr lang="en-US" sz="2000" spc="-10" dirty="0"/>
              <a:t> </a:t>
            </a:r>
            <a:r>
              <a:rPr lang="en-US" sz="2000" dirty="0"/>
              <a:t>an</a:t>
            </a:r>
            <a:r>
              <a:rPr lang="en-US" sz="2000" spc="-5" dirty="0"/>
              <a:t> </a:t>
            </a:r>
            <a:r>
              <a:rPr lang="en-US" sz="2000" dirty="0"/>
              <a:t>IDEA</a:t>
            </a:r>
            <a:r>
              <a:rPr lang="en-US" sz="2000" spc="-25" dirty="0"/>
              <a:t> </a:t>
            </a:r>
            <a:r>
              <a:rPr lang="en-US" sz="2000" dirty="0"/>
              <a:t>re-</a:t>
            </a:r>
            <a:r>
              <a:rPr lang="en-US" sz="2000" spc="-10" dirty="0"/>
              <a:t>evaluation.</a:t>
            </a:r>
          </a:p>
          <a:p>
            <a:pPr marL="354965" marR="675005" indent="-342900">
              <a:lnSpc>
                <a:spcPts val="1630"/>
              </a:lnSpc>
              <a:spcBef>
                <a:spcPts val="500"/>
              </a:spcBef>
              <a:buClr>
                <a:srgbClr val="A48D7D"/>
              </a:buClr>
              <a:buSzPct val="114705"/>
              <a:tabLst>
                <a:tab pos="299085" algn="l"/>
                <a:tab pos="299720" algn="l"/>
              </a:tabLst>
            </a:pPr>
            <a:endParaRPr lang="en-US" sz="2000" spc="-10" dirty="0"/>
          </a:p>
          <a:p>
            <a:pPr marL="354965" marR="5080" indent="-342900">
              <a:lnSpc>
                <a:spcPct val="80000"/>
              </a:lnSpc>
              <a:spcBef>
                <a:spcPts val="1025"/>
              </a:spcBef>
              <a:buClr>
                <a:srgbClr val="A48D7D"/>
              </a:buClr>
              <a:buSzPct val="114705"/>
              <a:tabLst>
                <a:tab pos="299085" algn="l"/>
                <a:tab pos="299720" algn="l"/>
              </a:tabLst>
            </a:pPr>
            <a:r>
              <a:rPr lang="en-US" sz="2000" dirty="0"/>
              <a:t>Section</a:t>
            </a:r>
            <a:r>
              <a:rPr lang="en-US" sz="2000" spc="-50" dirty="0"/>
              <a:t> </a:t>
            </a:r>
            <a:r>
              <a:rPr lang="en-US" sz="2000" dirty="0"/>
              <a:t>504</a:t>
            </a:r>
            <a:r>
              <a:rPr lang="en-US" sz="2000" spc="-25" dirty="0"/>
              <a:t> </a:t>
            </a:r>
            <a:r>
              <a:rPr lang="en-US" sz="2000" dirty="0"/>
              <a:t>specifies</a:t>
            </a:r>
            <a:r>
              <a:rPr lang="en-US" sz="2000" spc="-40" dirty="0"/>
              <a:t> </a:t>
            </a:r>
            <a:r>
              <a:rPr lang="en-US" sz="2000" dirty="0"/>
              <a:t>that</a:t>
            </a:r>
            <a:r>
              <a:rPr lang="en-US" sz="2000" spc="-15" dirty="0"/>
              <a:t> </a:t>
            </a:r>
            <a:r>
              <a:rPr lang="en-US" sz="2000" dirty="0"/>
              <a:t>re-evaluations,</a:t>
            </a:r>
            <a:r>
              <a:rPr lang="en-US" sz="2000" spc="-75" dirty="0"/>
              <a:t> </a:t>
            </a:r>
            <a:r>
              <a:rPr lang="en-US" sz="2000" dirty="0"/>
              <a:t>in</a:t>
            </a:r>
            <a:r>
              <a:rPr lang="en-US" sz="2000" spc="-15" dirty="0"/>
              <a:t> </a:t>
            </a:r>
            <a:r>
              <a:rPr lang="en-US" sz="2000" spc="-10" dirty="0"/>
              <a:t>accordance </a:t>
            </a:r>
            <a:r>
              <a:rPr lang="en-US" sz="2000" dirty="0"/>
              <a:t>with</a:t>
            </a:r>
            <a:r>
              <a:rPr lang="en-US" sz="2000" spc="-15" dirty="0"/>
              <a:t> </a:t>
            </a:r>
            <a:r>
              <a:rPr lang="en-US" sz="2000" dirty="0"/>
              <a:t>the</a:t>
            </a:r>
            <a:r>
              <a:rPr lang="en-US" sz="2000" spc="-15" dirty="0"/>
              <a:t> </a:t>
            </a:r>
            <a:r>
              <a:rPr lang="en-US" sz="2000" dirty="0"/>
              <a:t>IDEA,</a:t>
            </a:r>
            <a:r>
              <a:rPr lang="en-US" sz="2000" spc="-30" dirty="0"/>
              <a:t> </a:t>
            </a:r>
            <a:r>
              <a:rPr lang="en-US" sz="2000" dirty="0"/>
              <a:t>is</a:t>
            </a:r>
            <a:r>
              <a:rPr lang="en-US" sz="2000" spc="-10" dirty="0"/>
              <a:t> </a:t>
            </a:r>
            <a:r>
              <a:rPr lang="en-US" sz="2000" dirty="0"/>
              <a:t>one</a:t>
            </a:r>
            <a:r>
              <a:rPr lang="en-US" sz="2000" spc="-15" dirty="0"/>
              <a:t> </a:t>
            </a:r>
            <a:r>
              <a:rPr lang="en-US" sz="2000" dirty="0"/>
              <a:t>means</a:t>
            </a:r>
            <a:r>
              <a:rPr lang="en-US" sz="2000" spc="-20" dirty="0"/>
              <a:t> </a:t>
            </a:r>
            <a:r>
              <a:rPr lang="en-US" sz="2000" dirty="0"/>
              <a:t>of</a:t>
            </a:r>
            <a:r>
              <a:rPr lang="en-US" sz="2000" spc="-35" dirty="0"/>
              <a:t> </a:t>
            </a:r>
            <a:r>
              <a:rPr lang="en-US" sz="2000" dirty="0"/>
              <a:t>compliance</a:t>
            </a:r>
            <a:r>
              <a:rPr lang="en-US" sz="2000" spc="-15" dirty="0"/>
              <a:t> </a:t>
            </a:r>
            <a:r>
              <a:rPr lang="en-US" sz="2000" dirty="0"/>
              <a:t>with</a:t>
            </a:r>
            <a:r>
              <a:rPr lang="en-US" sz="2000" spc="-25" dirty="0"/>
              <a:t> </a:t>
            </a:r>
            <a:r>
              <a:rPr lang="en-US" sz="2000" spc="-10" dirty="0"/>
              <a:t>Section </a:t>
            </a:r>
            <a:r>
              <a:rPr lang="en-US" sz="2000" dirty="0"/>
              <a:t>504</a:t>
            </a:r>
            <a:r>
              <a:rPr lang="en-US" sz="2000" spc="-35" dirty="0"/>
              <a:t> </a:t>
            </a:r>
            <a:r>
              <a:rPr lang="en-US" sz="2000" dirty="0"/>
              <a:t>and</a:t>
            </a:r>
            <a:r>
              <a:rPr lang="en-US" sz="2000" spc="-10" dirty="0"/>
              <a:t> </a:t>
            </a:r>
            <a:r>
              <a:rPr lang="en-US" sz="2000" dirty="0"/>
              <a:t>that</a:t>
            </a:r>
            <a:r>
              <a:rPr lang="en-US" sz="2000" spc="-5" dirty="0"/>
              <a:t> </a:t>
            </a:r>
            <a:r>
              <a:rPr lang="en-US" sz="2000" dirty="0"/>
              <a:t>regulations</a:t>
            </a:r>
            <a:r>
              <a:rPr lang="en-US" sz="2000" spc="-45" dirty="0"/>
              <a:t> </a:t>
            </a:r>
            <a:r>
              <a:rPr lang="en-US" sz="2000" dirty="0"/>
              <a:t>require</a:t>
            </a:r>
            <a:r>
              <a:rPr lang="en-US" sz="2000" spc="-20" dirty="0"/>
              <a:t> </a:t>
            </a:r>
            <a:r>
              <a:rPr lang="en-US" sz="2000" dirty="0"/>
              <a:t>that</a:t>
            </a:r>
            <a:r>
              <a:rPr lang="en-US" sz="2000" spc="-5" dirty="0"/>
              <a:t> </a:t>
            </a:r>
            <a:r>
              <a:rPr lang="en-US" sz="2000" dirty="0"/>
              <a:t>re-evaluations</a:t>
            </a:r>
            <a:r>
              <a:rPr lang="en-US" sz="2000" spc="-40" dirty="0"/>
              <a:t> </a:t>
            </a:r>
            <a:r>
              <a:rPr lang="en-US" sz="2000" spc="-25" dirty="0"/>
              <a:t>be </a:t>
            </a:r>
            <a:r>
              <a:rPr lang="en-US" sz="2000" dirty="0"/>
              <a:t>conducted</a:t>
            </a:r>
            <a:r>
              <a:rPr lang="en-US" sz="2000" spc="-50" dirty="0"/>
              <a:t> </a:t>
            </a:r>
            <a:r>
              <a:rPr lang="en-US" sz="2000" dirty="0"/>
              <a:t>periodically. Re-evaluation</a:t>
            </a:r>
            <a:r>
              <a:rPr lang="en-US" sz="2000" spc="-40" dirty="0"/>
              <a:t> </a:t>
            </a:r>
            <a:r>
              <a:rPr lang="en-US" sz="2000" dirty="0"/>
              <a:t>must</a:t>
            </a:r>
            <a:r>
              <a:rPr lang="en-US" sz="2000" spc="-5" dirty="0"/>
              <a:t> </a:t>
            </a:r>
            <a:r>
              <a:rPr lang="en-US" sz="2000" dirty="0"/>
              <a:t>occur</a:t>
            </a:r>
            <a:r>
              <a:rPr lang="en-US" sz="2000" spc="-25" dirty="0"/>
              <a:t> </a:t>
            </a:r>
            <a:r>
              <a:rPr lang="en-US" sz="2000" dirty="0"/>
              <a:t>prior</a:t>
            </a:r>
            <a:r>
              <a:rPr lang="en-US" sz="2000" spc="-30" dirty="0"/>
              <a:t> </a:t>
            </a:r>
            <a:r>
              <a:rPr lang="en-US" sz="2000" dirty="0"/>
              <a:t>to </a:t>
            </a:r>
            <a:r>
              <a:rPr lang="en-US" sz="2000" spc="-50" dirty="0"/>
              <a:t>a </a:t>
            </a:r>
            <a:r>
              <a:rPr lang="en-US" sz="2000" dirty="0"/>
              <a:t>significant</a:t>
            </a:r>
            <a:r>
              <a:rPr lang="en-US" sz="2000" spc="-35" dirty="0"/>
              <a:t> </a:t>
            </a:r>
            <a:r>
              <a:rPr lang="en-US" sz="2000" dirty="0"/>
              <a:t>change</a:t>
            </a:r>
            <a:r>
              <a:rPr lang="en-US" sz="2000" spc="-30" dirty="0"/>
              <a:t> </a:t>
            </a:r>
            <a:r>
              <a:rPr lang="en-US" sz="2000" dirty="0"/>
              <a:t>of</a:t>
            </a:r>
            <a:r>
              <a:rPr lang="en-US" sz="2000" spc="-30" dirty="0"/>
              <a:t> </a:t>
            </a:r>
            <a:r>
              <a:rPr lang="en-US" sz="2000" spc="-10" dirty="0"/>
              <a:t>placement.</a:t>
            </a:r>
          </a:p>
          <a:p>
            <a:pPr marL="354965" marR="5080" indent="-342900">
              <a:lnSpc>
                <a:spcPct val="80000"/>
              </a:lnSpc>
              <a:spcBef>
                <a:spcPts val="1025"/>
              </a:spcBef>
              <a:buClr>
                <a:srgbClr val="A48D7D"/>
              </a:buClr>
              <a:buSzPct val="114705"/>
              <a:tabLst>
                <a:tab pos="299085" algn="l"/>
                <a:tab pos="299720" algn="l"/>
              </a:tabLst>
            </a:pPr>
            <a:endParaRPr lang="en-US" sz="2000" spc="-10" dirty="0"/>
          </a:p>
          <a:p>
            <a:pPr marL="354965" marR="473075" indent="-342900">
              <a:lnSpc>
                <a:spcPts val="1630"/>
              </a:lnSpc>
              <a:spcBef>
                <a:spcPts val="995"/>
              </a:spcBef>
              <a:buClr>
                <a:srgbClr val="A48D7D"/>
              </a:buClr>
              <a:buSzPct val="114705"/>
              <a:tabLst>
                <a:tab pos="299085" algn="l"/>
                <a:tab pos="299720" algn="l"/>
              </a:tabLst>
            </a:pPr>
            <a:r>
              <a:rPr lang="en-US" sz="2000" dirty="0"/>
              <a:t>An</a:t>
            </a:r>
            <a:r>
              <a:rPr lang="en-US" sz="2000" spc="-35" dirty="0"/>
              <a:t> </a:t>
            </a:r>
            <a:r>
              <a:rPr lang="en-US" sz="2000" dirty="0"/>
              <a:t>exclusion</a:t>
            </a:r>
            <a:r>
              <a:rPr lang="en-US" sz="2000" spc="-60" dirty="0"/>
              <a:t> </a:t>
            </a:r>
            <a:r>
              <a:rPr lang="en-US" sz="2000" dirty="0"/>
              <a:t>from</a:t>
            </a:r>
            <a:r>
              <a:rPr lang="en-US" sz="2000" spc="-20" dirty="0"/>
              <a:t> </a:t>
            </a:r>
            <a:r>
              <a:rPr lang="en-US" sz="2000" dirty="0"/>
              <a:t>school</a:t>
            </a:r>
            <a:r>
              <a:rPr lang="en-US" sz="2000" spc="-35" dirty="0"/>
              <a:t> </a:t>
            </a:r>
            <a:r>
              <a:rPr lang="en-US" sz="2000" dirty="0"/>
              <a:t>for</a:t>
            </a:r>
            <a:r>
              <a:rPr lang="en-US" sz="2000" spc="-30" dirty="0"/>
              <a:t> </a:t>
            </a:r>
            <a:r>
              <a:rPr lang="en-US" sz="2000" dirty="0"/>
              <a:t>more</a:t>
            </a:r>
            <a:r>
              <a:rPr lang="en-US" sz="2000" spc="-20" dirty="0"/>
              <a:t> </a:t>
            </a:r>
            <a:r>
              <a:rPr lang="en-US" sz="2000" dirty="0"/>
              <a:t>than</a:t>
            </a:r>
            <a:r>
              <a:rPr lang="en-US" sz="2000" spc="-30" dirty="0"/>
              <a:t> </a:t>
            </a:r>
            <a:r>
              <a:rPr lang="en-US" sz="2000" dirty="0"/>
              <a:t>10</a:t>
            </a:r>
            <a:r>
              <a:rPr lang="en-US" sz="2000" spc="-5" dirty="0"/>
              <a:t> </a:t>
            </a:r>
            <a:r>
              <a:rPr lang="en-US" sz="2000" spc="-10" dirty="0"/>
              <a:t>consecutive </a:t>
            </a:r>
            <a:r>
              <a:rPr lang="en-US" sz="2000" dirty="0"/>
              <a:t>school</a:t>
            </a:r>
            <a:r>
              <a:rPr lang="en-US" sz="2000" spc="-35" dirty="0"/>
              <a:t> </a:t>
            </a:r>
            <a:r>
              <a:rPr lang="en-US" sz="2000" dirty="0"/>
              <a:t>days</a:t>
            </a:r>
            <a:r>
              <a:rPr lang="en-US" sz="2000" spc="-20" dirty="0"/>
              <a:t> </a:t>
            </a:r>
            <a:r>
              <a:rPr lang="en-US" sz="2000" dirty="0"/>
              <a:t>is</a:t>
            </a:r>
            <a:r>
              <a:rPr lang="en-US" sz="2000" spc="-10" dirty="0"/>
              <a:t> </a:t>
            </a:r>
            <a:r>
              <a:rPr lang="en-US" sz="2000" dirty="0"/>
              <a:t>a</a:t>
            </a:r>
            <a:r>
              <a:rPr lang="en-US" sz="2000" spc="-20" dirty="0"/>
              <a:t> </a:t>
            </a:r>
            <a:r>
              <a:rPr lang="en-US" sz="2000" dirty="0"/>
              <a:t>significant</a:t>
            </a:r>
            <a:r>
              <a:rPr lang="en-US" sz="2000" spc="-40" dirty="0"/>
              <a:t> </a:t>
            </a:r>
            <a:r>
              <a:rPr lang="en-US" sz="2000" dirty="0"/>
              <a:t>change</a:t>
            </a:r>
            <a:r>
              <a:rPr lang="en-US" sz="2000" spc="-25" dirty="0"/>
              <a:t> </a:t>
            </a:r>
            <a:r>
              <a:rPr lang="en-US" sz="2000" dirty="0"/>
              <a:t>of</a:t>
            </a:r>
            <a:r>
              <a:rPr lang="en-US" sz="2000" spc="-25" dirty="0"/>
              <a:t> </a:t>
            </a:r>
            <a:r>
              <a:rPr lang="en-US" sz="2000" spc="-10" dirty="0"/>
              <a:t>placement.</a:t>
            </a:r>
          </a:p>
          <a:p>
            <a:pPr marL="354965" marR="473075" indent="-342900">
              <a:lnSpc>
                <a:spcPts val="1630"/>
              </a:lnSpc>
              <a:spcBef>
                <a:spcPts val="995"/>
              </a:spcBef>
              <a:buClr>
                <a:srgbClr val="A48D7D"/>
              </a:buClr>
              <a:buSzPct val="114705"/>
              <a:tabLst>
                <a:tab pos="299085" algn="l"/>
                <a:tab pos="299720" algn="l"/>
              </a:tabLst>
            </a:pPr>
            <a:endParaRPr lang="en-US" sz="2000" spc="-10" dirty="0"/>
          </a:p>
          <a:p>
            <a:pPr marL="354965" marR="240665" indent="-342900">
              <a:lnSpc>
                <a:spcPct val="80000"/>
              </a:lnSpc>
              <a:spcBef>
                <a:spcPts val="1025"/>
              </a:spcBef>
              <a:buClr>
                <a:srgbClr val="A48D7D"/>
              </a:buClr>
              <a:buSzPct val="114705"/>
              <a:tabLst>
                <a:tab pos="299085" algn="l"/>
                <a:tab pos="299720" algn="l"/>
              </a:tabLst>
            </a:pPr>
            <a:r>
              <a:rPr lang="en-US" sz="2000" dirty="0"/>
              <a:t>OCR</a:t>
            </a:r>
            <a:r>
              <a:rPr lang="en-US" sz="2000" spc="-10" dirty="0"/>
              <a:t> </a:t>
            </a:r>
            <a:r>
              <a:rPr lang="en-US" sz="2000" dirty="0"/>
              <a:t>would</a:t>
            </a:r>
            <a:r>
              <a:rPr lang="en-US" sz="2000" spc="-45" dirty="0"/>
              <a:t> </a:t>
            </a:r>
            <a:r>
              <a:rPr lang="en-US" sz="2000" dirty="0"/>
              <a:t>also</a:t>
            </a:r>
            <a:r>
              <a:rPr lang="en-US" sz="2000" spc="-10" dirty="0"/>
              <a:t> </a:t>
            </a:r>
            <a:r>
              <a:rPr lang="en-US" sz="2000" dirty="0"/>
              <a:t>consider</a:t>
            </a:r>
            <a:r>
              <a:rPr lang="en-US" sz="2000" spc="-50" dirty="0"/>
              <a:t> </a:t>
            </a:r>
            <a:r>
              <a:rPr lang="en-US" sz="2000" dirty="0"/>
              <a:t>transferring</a:t>
            </a:r>
            <a:r>
              <a:rPr lang="en-US" sz="2000" spc="-20" dirty="0"/>
              <a:t> </a:t>
            </a:r>
            <a:r>
              <a:rPr lang="en-US" sz="2000" dirty="0"/>
              <a:t>a</a:t>
            </a:r>
            <a:r>
              <a:rPr lang="en-US" sz="2000" spc="-10" dirty="0"/>
              <a:t> </a:t>
            </a:r>
            <a:r>
              <a:rPr lang="en-US" sz="2000" dirty="0"/>
              <a:t>student</a:t>
            </a:r>
            <a:r>
              <a:rPr lang="en-US" sz="2000" spc="-30" dirty="0"/>
              <a:t> </a:t>
            </a:r>
            <a:r>
              <a:rPr lang="en-US" sz="2000" dirty="0"/>
              <a:t>from</a:t>
            </a:r>
            <a:r>
              <a:rPr lang="en-US" sz="2000" spc="-10" dirty="0"/>
              <a:t> </a:t>
            </a:r>
            <a:r>
              <a:rPr lang="en-US" sz="2000" spc="-25" dirty="0"/>
              <a:t>one </a:t>
            </a:r>
            <a:r>
              <a:rPr lang="en-US" sz="2000" dirty="0"/>
              <a:t>type</a:t>
            </a:r>
            <a:r>
              <a:rPr lang="en-US" sz="2000" spc="-45" dirty="0"/>
              <a:t> </a:t>
            </a:r>
            <a:r>
              <a:rPr lang="en-US" sz="2000" dirty="0"/>
              <a:t>of</a:t>
            </a:r>
            <a:r>
              <a:rPr lang="en-US" sz="2000" spc="-30" dirty="0"/>
              <a:t> </a:t>
            </a:r>
            <a:r>
              <a:rPr lang="en-US" sz="2000" dirty="0"/>
              <a:t>program</a:t>
            </a:r>
            <a:r>
              <a:rPr lang="en-US" sz="2000" spc="-35" dirty="0"/>
              <a:t> </a:t>
            </a:r>
            <a:r>
              <a:rPr lang="en-US" sz="2000" dirty="0"/>
              <a:t>to</a:t>
            </a:r>
            <a:r>
              <a:rPr lang="en-US" sz="2000" spc="-20" dirty="0"/>
              <a:t> </a:t>
            </a:r>
            <a:r>
              <a:rPr lang="en-US" sz="2000" dirty="0"/>
              <a:t>another</a:t>
            </a:r>
            <a:r>
              <a:rPr lang="en-US" sz="2000" spc="-30" dirty="0"/>
              <a:t> </a:t>
            </a:r>
            <a:r>
              <a:rPr lang="en-US" sz="2000" dirty="0"/>
              <a:t>or</a:t>
            </a:r>
            <a:r>
              <a:rPr lang="en-US" sz="2000" spc="-35" dirty="0"/>
              <a:t> </a:t>
            </a:r>
            <a:r>
              <a:rPr lang="en-US" sz="2000" dirty="0"/>
              <a:t>terminating</a:t>
            </a:r>
            <a:r>
              <a:rPr lang="en-US" sz="2000" spc="-30" dirty="0"/>
              <a:t> </a:t>
            </a:r>
            <a:r>
              <a:rPr lang="en-US" sz="2000" dirty="0"/>
              <a:t>or</a:t>
            </a:r>
            <a:r>
              <a:rPr lang="en-US" sz="2000" spc="-15" dirty="0"/>
              <a:t> </a:t>
            </a:r>
            <a:r>
              <a:rPr lang="en-US" sz="2000" spc="-10" dirty="0"/>
              <a:t>significantly </a:t>
            </a:r>
            <a:r>
              <a:rPr lang="en-US" sz="2000" dirty="0"/>
              <a:t>reducing</a:t>
            </a:r>
            <a:r>
              <a:rPr lang="en-US" sz="2000" spc="-40" dirty="0"/>
              <a:t> </a:t>
            </a:r>
            <a:r>
              <a:rPr lang="en-US" sz="2000" dirty="0"/>
              <a:t>a</a:t>
            </a:r>
            <a:r>
              <a:rPr lang="en-US" sz="2000" spc="-10" dirty="0"/>
              <a:t> </a:t>
            </a:r>
            <a:r>
              <a:rPr lang="en-US" sz="2000" dirty="0"/>
              <a:t>related</a:t>
            </a:r>
            <a:r>
              <a:rPr lang="en-US" sz="2000" spc="-30" dirty="0"/>
              <a:t> </a:t>
            </a:r>
            <a:r>
              <a:rPr lang="en-US" sz="2000" dirty="0"/>
              <a:t>service</a:t>
            </a:r>
            <a:r>
              <a:rPr lang="en-US" sz="2000" spc="-10" dirty="0"/>
              <a:t> </a:t>
            </a:r>
            <a:r>
              <a:rPr lang="en-US" sz="2000" dirty="0"/>
              <a:t>a</a:t>
            </a:r>
            <a:r>
              <a:rPr lang="en-US" sz="2000" spc="-10" dirty="0"/>
              <a:t> </a:t>
            </a:r>
            <a:r>
              <a:rPr lang="en-US" sz="2000" dirty="0"/>
              <a:t>significant</a:t>
            </a:r>
            <a:r>
              <a:rPr lang="en-US" sz="2000" spc="-30" dirty="0"/>
              <a:t> </a:t>
            </a:r>
            <a:r>
              <a:rPr lang="en-US" sz="2000" dirty="0"/>
              <a:t>change</a:t>
            </a:r>
            <a:r>
              <a:rPr lang="en-US" sz="2000" spc="-20" dirty="0"/>
              <a:t> </a:t>
            </a:r>
            <a:r>
              <a:rPr lang="en-US" sz="2000" spc="-25" dirty="0"/>
              <a:t>in </a:t>
            </a:r>
            <a:r>
              <a:rPr lang="en-US" sz="2000" spc="-10" dirty="0"/>
              <a:t>placement.</a:t>
            </a:r>
          </a:p>
        </p:txBody>
      </p:sp>
    </p:spTree>
    <p:extLst>
      <p:ext uri="{BB962C8B-B14F-4D97-AF65-F5344CB8AC3E}">
        <p14:creationId xmlns:p14="http://schemas.microsoft.com/office/powerpoint/2010/main" val="259057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Discipline of 504 Students</a:t>
            </a:r>
            <a:endParaRPr lang="en-US" sz="2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73166" y="1754879"/>
            <a:ext cx="10452100" cy="3939540"/>
          </a:xfrm>
          <a:prstGeom prst="rect">
            <a:avLst/>
          </a:prstGeom>
          <a:noFill/>
        </p:spPr>
        <p:txBody>
          <a:bodyPr wrap="square" rtlCol="0">
            <a:spAutoFit/>
          </a:bodyPr>
          <a:lstStyle/>
          <a:p>
            <a:pPr marL="1840864" marR="1644650" indent="-287020">
              <a:spcBef>
                <a:spcPts val="105"/>
              </a:spcBef>
            </a:pPr>
            <a:r>
              <a:rPr lang="en-US" sz="2400" dirty="0">
                <a:solidFill>
                  <a:prstClr val="black"/>
                </a:solidFill>
                <a:cs typeface="Bookman Old Style"/>
              </a:rPr>
              <a:t>Removal</a:t>
            </a:r>
            <a:r>
              <a:rPr lang="en-US" sz="2400" spc="-45" dirty="0">
                <a:solidFill>
                  <a:prstClr val="black"/>
                </a:solidFill>
                <a:cs typeface="Bookman Old Style"/>
              </a:rPr>
              <a:t> </a:t>
            </a:r>
            <a:r>
              <a:rPr lang="en-US" sz="2400" dirty="0">
                <a:solidFill>
                  <a:prstClr val="black"/>
                </a:solidFill>
                <a:cs typeface="Bookman Old Style"/>
              </a:rPr>
              <a:t>from</a:t>
            </a:r>
            <a:r>
              <a:rPr lang="en-US" sz="2400" spc="-20" dirty="0">
                <a:solidFill>
                  <a:prstClr val="black"/>
                </a:solidFill>
                <a:cs typeface="Bookman Old Style"/>
              </a:rPr>
              <a:t> </a:t>
            </a:r>
            <a:r>
              <a:rPr lang="en-US" sz="2400" dirty="0">
                <a:solidFill>
                  <a:prstClr val="black"/>
                </a:solidFill>
                <a:cs typeface="Bookman Old Style"/>
              </a:rPr>
              <a:t>the</a:t>
            </a:r>
            <a:r>
              <a:rPr lang="en-US" sz="2400" spc="-5" dirty="0">
                <a:solidFill>
                  <a:prstClr val="black"/>
                </a:solidFill>
                <a:cs typeface="Bookman Old Style"/>
              </a:rPr>
              <a:t> </a:t>
            </a:r>
            <a:r>
              <a:rPr lang="en-US" sz="2400" dirty="0">
                <a:solidFill>
                  <a:prstClr val="black"/>
                </a:solidFill>
                <a:cs typeface="Bookman Old Style"/>
              </a:rPr>
              <a:t>normal</a:t>
            </a:r>
            <a:r>
              <a:rPr lang="en-US" sz="2400" spc="-35" dirty="0">
                <a:solidFill>
                  <a:prstClr val="black"/>
                </a:solidFill>
                <a:cs typeface="Bookman Old Style"/>
              </a:rPr>
              <a:t> </a:t>
            </a:r>
            <a:r>
              <a:rPr lang="en-US" sz="2400" dirty="0">
                <a:solidFill>
                  <a:prstClr val="black"/>
                </a:solidFill>
                <a:cs typeface="Bookman Old Style"/>
              </a:rPr>
              <a:t>classroom</a:t>
            </a:r>
            <a:r>
              <a:rPr lang="en-US" sz="2400" spc="-45" dirty="0">
                <a:solidFill>
                  <a:prstClr val="black"/>
                </a:solidFill>
                <a:cs typeface="Bookman Old Style"/>
              </a:rPr>
              <a:t> </a:t>
            </a:r>
            <a:r>
              <a:rPr lang="en-US" sz="2400" dirty="0">
                <a:solidFill>
                  <a:prstClr val="black"/>
                </a:solidFill>
                <a:cs typeface="Bookman Old Style"/>
              </a:rPr>
              <a:t>for</a:t>
            </a:r>
            <a:r>
              <a:rPr lang="en-US" sz="2400" spc="-10" dirty="0">
                <a:solidFill>
                  <a:prstClr val="black"/>
                </a:solidFill>
                <a:cs typeface="Bookman Old Style"/>
              </a:rPr>
              <a:t> </a:t>
            </a:r>
            <a:r>
              <a:rPr lang="en-US" sz="2400" dirty="0">
                <a:solidFill>
                  <a:prstClr val="black"/>
                </a:solidFill>
                <a:cs typeface="Bookman Old Style"/>
              </a:rPr>
              <a:t>more</a:t>
            </a:r>
            <a:r>
              <a:rPr lang="en-US" sz="2400" spc="-35" dirty="0">
                <a:solidFill>
                  <a:prstClr val="black"/>
                </a:solidFill>
                <a:cs typeface="Bookman Old Style"/>
              </a:rPr>
              <a:t> </a:t>
            </a:r>
            <a:r>
              <a:rPr lang="en-US" sz="2400" dirty="0">
                <a:solidFill>
                  <a:prstClr val="black"/>
                </a:solidFill>
                <a:cs typeface="Bookman Old Style"/>
              </a:rPr>
              <a:t>than</a:t>
            </a:r>
            <a:r>
              <a:rPr lang="en-US" sz="2400" spc="-10" dirty="0">
                <a:solidFill>
                  <a:prstClr val="black"/>
                </a:solidFill>
                <a:cs typeface="Bookman Old Style"/>
              </a:rPr>
              <a:t> </a:t>
            </a:r>
            <a:r>
              <a:rPr lang="en-US" sz="2400" spc="-20" dirty="0">
                <a:solidFill>
                  <a:prstClr val="black"/>
                </a:solidFill>
                <a:cs typeface="Bookman Old Style"/>
              </a:rPr>
              <a:t>(10) </a:t>
            </a:r>
            <a:r>
              <a:rPr lang="en-US" sz="2400" dirty="0">
                <a:solidFill>
                  <a:prstClr val="black"/>
                </a:solidFill>
                <a:cs typeface="Bookman Old Style"/>
              </a:rPr>
              <a:t>days</a:t>
            </a:r>
            <a:r>
              <a:rPr lang="en-US" sz="2400" spc="-65" dirty="0">
                <a:solidFill>
                  <a:prstClr val="black"/>
                </a:solidFill>
                <a:cs typeface="Bookman Old Style"/>
              </a:rPr>
              <a:t> </a:t>
            </a:r>
            <a:r>
              <a:rPr lang="en-US" sz="2400" dirty="0">
                <a:solidFill>
                  <a:prstClr val="black"/>
                </a:solidFill>
                <a:cs typeface="Bookman Old Style"/>
              </a:rPr>
              <a:t>constitutes</a:t>
            </a:r>
            <a:r>
              <a:rPr lang="en-US" sz="2400" spc="-30" dirty="0">
                <a:solidFill>
                  <a:prstClr val="black"/>
                </a:solidFill>
                <a:cs typeface="Bookman Old Style"/>
              </a:rPr>
              <a:t> </a:t>
            </a:r>
            <a:r>
              <a:rPr lang="en-US" sz="2400" dirty="0">
                <a:solidFill>
                  <a:prstClr val="black"/>
                </a:solidFill>
                <a:cs typeface="Bookman Old Style"/>
              </a:rPr>
              <a:t>a</a:t>
            </a:r>
            <a:r>
              <a:rPr lang="en-US" sz="2400" spc="-25" dirty="0">
                <a:solidFill>
                  <a:prstClr val="black"/>
                </a:solidFill>
                <a:cs typeface="Bookman Old Style"/>
              </a:rPr>
              <a:t> </a:t>
            </a:r>
            <a:r>
              <a:rPr lang="en-US" sz="2400" dirty="0">
                <a:solidFill>
                  <a:prstClr val="black"/>
                </a:solidFill>
                <a:cs typeface="Bookman Old Style"/>
              </a:rPr>
              <a:t>change</a:t>
            </a:r>
            <a:r>
              <a:rPr lang="en-US" sz="2400" spc="-40" dirty="0">
                <a:solidFill>
                  <a:prstClr val="black"/>
                </a:solidFill>
                <a:cs typeface="Bookman Old Style"/>
              </a:rPr>
              <a:t> </a:t>
            </a:r>
            <a:r>
              <a:rPr lang="en-US" sz="2400" dirty="0">
                <a:solidFill>
                  <a:prstClr val="black"/>
                </a:solidFill>
                <a:cs typeface="Bookman Old Style"/>
              </a:rPr>
              <a:t>in</a:t>
            </a:r>
            <a:r>
              <a:rPr lang="en-US" sz="2400" spc="-15" dirty="0">
                <a:solidFill>
                  <a:prstClr val="black"/>
                </a:solidFill>
                <a:cs typeface="Bookman Old Style"/>
              </a:rPr>
              <a:t> </a:t>
            </a:r>
            <a:r>
              <a:rPr lang="en-US" sz="2400" dirty="0">
                <a:solidFill>
                  <a:prstClr val="black"/>
                </a:solidFill>
                <a:cs typeface="Bookman Old Style"/>
              </a:rPr>
              <a:t>placement,</a:t>
            </a:r>
            <a:r>
              <a:rPr lang="en-US" sz="2400" spc="-45" dirty="0">
                <a:solidFill>
                  <a:prstClr val="black"/>
                </a:solidFill>
                <a:cs typeface="Bookman Old Style"/>
              </a:rPr>
              <a:t>  </a:t>
            </a:r>
            <a:r>
              <a:rPr lang="en-US" sz="2400" dirty="0">
                <a:solidFill>
                  <a:prstClr val="black"/>
                </a:solidFill>
                <a:cs typeface="Bookman Old Style"/>
              </a:rPr>
              <a:t>which</a:t>
            </a:r>
            <a:r>
              <a:rPr lang="en-US" sz="2400" spc="-25" dirty="0">
                <a:solidFill>
                  <a:prstClr val="black"/>
                </a:solidFill>
                <a:cs typeface="Bookman Old Style"/>
              </a:rPr>
              <a:t> is </a:t>
            </a:r>
            <a:r>
              <a:rPr lang="en-US" sz="2400" dirty="0">
                <a:solidFill>
                  <a:prstClr val="black"/>
                </a:solidFill>
                <a:cs typeface="Bookman Old Style"/>
              </a:rPr>
              <a:t>defined</a:t>
            </a:r>
            <a:r>
              <a:rPr lang="en-US" sz="2400" spc="-70" dirty="0">
                <a:solidFill>
                  <a:prstClr val="black"/>
                </a:solidFill>
                <a:cs typeface="Bookman Old Style"/>
              </a:rPr>
              <a:t> </a:t>
            </a:r>
            <a:r>
              <a:rPr lang="en-US" sz="2400" dirty="0">
                <a:solidFill>
                  <a:prstClr val="black"/>
                </a:solidFill>
                <a:cs typeface="Bookman Old Style"/>
              </a:rPr>
              <a:t>as</a:t>
            </a:r>
            <a:r>
              <a:rPr lang="en-US" sz="2400" spc="-10" dirty="0">
                <a:solidFill>
                  <a:prstClr val="black"/>
                </a:solidFill>
                <a:cs typeface="Bookman Old Style"/>
              </a:rPr>
              <a:t> </a:t>
            </a:r>
            <a:r>
              <a:rPr lang="en-US" sz="2400" dirty="0">
                <a:solidFill>
                  <a:prstClr val="black"/>
                </a:solidFill>
                <a:cs typeface="Bookman Old Style"/>
              </a:rPr>
              <a:t>an</a:t>
            </a:r>
            <a:r>
              <a:rPr lang="en-US" sz="2400" spc="-20" dirty="0">
                <a:solidFill>
                  <a:prstClr val="black"/>
                </a:solidFill>
                <a:cs typeface="Bookman Old Style"/>
              </a:rPr>
              <a:t> </a:t>
            </a:r>
            <a:r>
              <a:rPr lang="en-US" sz="2400" dirty="0">
                <a:solidFill>
                  <a:prstClr val="black"/>
                </a:solidFill>
                <a:cs typeface="Bookman Old Style"/>
              </a:rPr>
              <a:t>alteration</a:t>
            </a:r>
            <a:r>
              <a:rPr lang="en-US" sz="2400" spc="-5" dirty="0">
                <a:solidFill>
                  <a:prstClr val="black"/>
                </a:solidFill>
                <a:cs typeface="Bookman Old Style"/>
              </a:rPr>
              <a:t> </a:t>
            </a:r>
            <a:r>
              <a:rPr lang="en-US" sz="2400" dirty="0">
                <a:solidFill>
                  <a:prstClr val="black"/>
                </a:solidFill>
                <a:cs typeface="Bookman Old Style"/>
              </a:rPr>
              <a:t>in</a:t>
            </a:r>
            <a:r>
              <a:rPr lang="en-US" sz="2400" spc="-5" dirty="0">
                <a:solidFill>
                  <a:prstClr val="black"/>
                </a:solidFill>
                <a:cs typeface="Bookman Old Style"/>
              </a:rPr>
              <a:t> </a:t>
            </a:r>
            <a:r>
              <a:rPr lang="en-US" sz="2400" dirty="0">
                <a:solidFill>
                  <a:prstClr val="black"/>
                </a:solidFill>
                <a:cs typeface="Bookman Old Style"/>
              </a:rPr>
              <a:t>the</a:t>
            </a:r>
            <a:r>
              <a:rPr lang="en-US" sz="2400" spc="-20" dirty="0">
                <a:solidFill>
                  <a:prstClr val="black"/>
                </a:solidFill>
                <a:cs typeface="Bookman Old Style"/>
              </a:rPr>
              <a:t> </a:t>
            </a:r>
            <a:r>
              <a:rPr lang="en-US" sz="2400" dirty="0">
                <a:solidFill>
                  <a:prstClr val="black"/>
                </a:solidFill>
                <a:cs typeface="Bookman Old Style"/>
              </a:rPr>
              <a:t>service</a:t>
            </a:r>
            <a:r>
              <a:rPr lang="en-US" sz="2400" spc="-45" dirty="0">
                <a:solidFill>
                  <a:prstClr val="black"/>
                </a:solidFill>
                <a:cs typeface="Bookman Old Style"/>
              </a:rPr>
              <a:t> p</a:t>
            </a:r>
            <a:r>
              <a:rPr lang="en-US" sz="2400" spc="-10" dirty="0">
                <a:solidFill>
                  <a:prstClr val="black"/>
                </a:solidFill>
                <a:cs typeface="Bookman Old Style"/>
              </a:rPr>
              <a:t>rovided.</a:t>
            </a:r>
            <a:endParaRPr lang="en-US" sz="2400" dirty="0">
              <a:solidFill>
                <a:prstClr val="black"/>
              </a:solidFill>
              <a:cs typeface="Bookman Old Style"/>
            </a:endParaRPr>
          </a:p>
          <a:p>
            <a:pPr lvl="0" algn="ctr">
              <a:spcBef>
                <a:spcPts val="40"/>
              </a:spcBef>
            </a:pPr>
            <a:endParaRPr lang="en-US" dirty="0">
              <a:solidFill>
                <a:prstClr val="black"/>
              </a:solidFill>
              <a:cs typeface="Bookman Old Style"/>
            </a:endParaRPr>
          </a:p>
          <a:p>
            <a:pPr marL="488950" marR="184785" lvl="0" indent="-285750">
              <a:buClr>
                <a:srgbClr val="A48D7D"/>
              </a:buClr>
              <a:buFont typeface="Arial" panose="020B0604020202020204" pitchFamily="34" charset="0"/>
              <a:buChar char="•"/>
            </a:pPr>
            <a:r>
              <a:rPr lang="en-US" sz="2000" dirty="0">
                <a:solidFill>
                  <a:prstClr val="black"/>
                </a:solidFill>
                <a:cs typeface="Bookman Old Style"/>
              </a:rPr>
              <a:t>If</a:t>
            </a:r>
            <a:r>
              <a:rPr lang="en-US" sz="2000" spc="-20" dirty="0">
                <a:solidFill>
                  <a:prstClr val="black"/>
                </a:solidFill>
                <a:cs typeface="Bookman Old Style"/>
              </a:rPr>
              <a:t> </a:t>
            </a:r>
            <a:r>
              <a:rPr lang="en-US" sz="2000" dirty="0">
                <a:solidFill>
                  <a:prstClr val="black"/>
                </a:solidFill>
                <a:cs typeface="Bookman Old Style"/>
              </a:rPr>
              <a:t>special</a:t>
            </a:r>
            <a:r>
              <a:rPr lang="en-US" sz="2000" spc="-25" dirty="0">
                <a:solidFill>
                  <a:prstClr val="black"/>
                </a:solidFill>
                <a:cs typeface="Bookman Old Style"/>
              </a:rPr>
              <a:t> </a:t>
            </a:r>
            <a:r>
              <a:rPr lang="en-US" sz="2000" dirty="0">
                <a:solidFill>
                  <a:prstClr val="black"/>
                </a:solidFill>
                <a:cs typeface="Bookman Old Style"/>
              </a:rPr>
              <a:t>education</a:t>
            </a:r>
            <a:r>
              <a:rPr lang="en-US" sz="2000" spc="-15" dirty="0">
                <a:solidFill>
                  <a:prstClr val="black"/>
                </a:solidFill>
                <a:cs typeface="Bookman Old Style"/>
              </a:rPr>
              <a:t> </a:t>
            </a:r>
            <a:r>
              <a:rPr lang="en-US" sz="2000" dirty="0">
                <a:solidFill>
                  <a:prstClr val="black"/>
                </a:solidFill>
                <a:cs typeface="Bookman Old Style"/>
              </a:rPr>
              <a:t>or 504</a:t>
            </a:r>
            <a:r>
              <a:rPr lang="en-US" sz="2000" spc="-30" dirty="0">
                <a:solidFill>
                  <a:prstClr val="black"/>
                </a:solidFill>
                <a:cs typeface="Bookman Old Style"/>
              </a:rPr>
              <a:t> </a:t>
            </a:r>
            <a:r>
              <a:rPr lang="en-US" sz="2000" dirty="0">
                <a:solidFill>
                  <a:prstClr val="black"/>
                </a:solidFill>
                <a:cs typeface="Bookman Old Style"/>
              </a:rPr>
              <a:t>student’s</a:t>
            </a:r>
            <a:r>
              <a:rPr lang="en-US" sz="2000" spc="-20" dirty="0">
                <a:solidFill>
                  <a:prstClr val="black"/>
                </a:solidFill>
                <a:cs typeface="Bookman Old Style"/>
              </a:rPr>
              <a:t> </a:t>
            </a:r>
            <a:r>
              <a:rPr lang="en-US" sz="2000" dirty="0">
                <a:solidFill>
                  <a:prstClr val="black"/>
                </a:solidFill>
                <a:cs typeface="Bookman Old Style"/>
              </a:rPr>
              <a:t>misconduct</a:t>
            </a:r>
            <a:r>
              <a:rPr lang="en-US" sz="2000" spc="-10" dirty="0">
                <a:solidFill>
                  <a:prstClr val="black"/>
                </a:solidFill>
                <a:cs typeface="Bookman Old Style"/>
              </a:rPr>
              <a:t> </a:t>
            </a:r>
            <a:r>
              <a:rPr lang="en-US" sz="2000" dirty="0">
                <a:solidFill>
                  <a:prstClr val="black"/>
                </a:solidFill>
                <a:cs typeface="Bookman Old Style"/>
              </a:rPr>
              <a:t>is</a:t>
            </a:r>
            <a:r>
              <a:rPr lang="en-US" sz="2000" spc="5" dirty="0">
                <a:solidFill>
                  <a:prstClr val="black"/>
                </a:solidFill>
                <a:cs typeface="Bookman Old Style"/>
              </a:rPr>
              <a:t> </a:t>
            </a:r>
            <a:r>
              <a:rPr lang="en-US" sz="2000" dirty="0">
                <a:solidFill>
                  <a:prstClr val="black"/>
                </a:solidFill>
                <a:cs typeface="Bookman Old Style"/>
              </a:rPr>
              <a:t>determined</a:t>
            </a:r>
            <a:r>
              <a:rPr lang="en-US" sz="2000" spc="-40" dirty="0">
                <a:solidFill>
                  <a:prstClr val="black"/>
                </a:solidFill>
                <a:cs typeface="Bookman Old Style"/>
              </a:rPr>
              <a:t> </a:t>
            </a:r>
            <a:r>
              <a:rPr lang="en-US" sz="2000" dirty="0">
                <a:solidFill>
                  <a:prstClr val="black"/>
                </a:solidFill>
                <a:cs typeface="Bookman Old Style"/>
              </a:rPr>
              <a:t>to</a:t>
            </a:r>
            <a:r>
              <a:rPr lang="en-US" sz="2000" spc="20" dirty="0">
                <a:solidFill>
                  <a:prstClr val="black"/>
                </a:solidFill>
                <a:cs typeface="Bookman Old Style"/>
              </a:rPr>
              <a:t> </a:t>
            </a:r>
            <a:r>
              <a:rPr lang="en-US" sz="2000" dirty="0">
                <a:solidFill>
                  <a:prstClr val="black"/>
                </a:solidFill>
                <a:cs typeface="Bookman Old Style"/>
              </a:rPr>
              <a:t>be</a:t>
            </a:r>
            <a:r>
              <a:rPr lang="en-US" sz="2000" spc="-10" dirty="0">
                <a:solidFill>
                  <a:prstClr val="black"/>
                </a:solidFill>
                <a:cs typeface="Bookman Old Style"/>
              </a:rPr>
              <a:t> </a:t>
            </a:r>
            <a:r>
              <a:rPr lang="en-US" sz="2000" dirty="0">
                <a:solidFill>
                  <a:prstClr val="black"/>
                </a:solidFill>
                <a:cs typeface="Bookman Old Style"/>
              </a:rPr>
              <a:t>unrelated</a:t>
            </a:r>
            <a:r>
              <a:rPr lang="en-US" sz="2000" spc="-35" dirty="0">
                <a:solidFill>
                  <a:prstClr val="black"/>
                </a:solidFill>
                <a:cs typeface="Bookman Old Style"/>
              </a:rPr>
              <a:t> </a:t>
            </a:r>
            <a:r>
              <a:rPr lang="en-US" sz="2000" spc="-25" dirty="0">
                <a:solidFill>
                  <a:prstClr val="black"/>
                </a:solidFill>
                <a:cs typeface="Bookman Old Style"/>
              </a:rPr>
              <a:t>to </a:t>
            </a:r>
            <a:r>
              <a:rPr lang="en-US" sz="2000" dirty="0">
                <a:solidFill>
                  <a:prstClr val="black"/>
                </a:solidFill>
                <a:cs typeface="Bookman Old Style"/>
              </a:rPr>
              <a:t>his/her</a:t>
            </a:r>
            <a:r>
              <a:rPr lang="en-US" sz="2000" spc="-35" dirty="0">
                <a:solidFill>
                  <a:prstClr val="black"/>
                </a:solidFill>
                <a:cs typeface="Bookman Old Style"/>
              </a:rPr>
              <a:t> </a:t>
            </a:r>
            <a:r>
              <a:rPr lang="en-US" sz="2000" dirty="0">
                <a:solidFill>
                  <a:prstClr val="black"/>
                </a:solidFill>
                <a:cs typeface="Bookman Old Style"/>
              </a:rPr>
              <a:t>disability,</a:t>
            </a:r>
            <a:r>
              <a:rPr lang="en-US" sz="2000" spc="-10" dirty="0">
                <a:solidFill>
                  <a:prstClr val="black"/>
                </a:solidFill>
                <a:cs typeface="Bookman Old Style"/>
              </a:rPr>
              <a:t> </a:t>
            </a:r>
            <a:r>
              <a:rPr lang="en-US" sz="2000" dirty="0">
                <a:solidFill>
                  <a:prstClr val="black"/>
                </a:solidFill>
                <a:cs typeface="Bookman Old Style"/>
              </a:rPr>
              <a:t>and</a:t>
            </a:r>
            <a:r>
              <a:rPr lang="en-US" sz="2000" spc="-10" dirty="0">
                <a:solidFill>
                  <a:prstClr val="black"/>
                </a:solidFill>
                <a:cs typeface="Bookman Old Style"/>
              </a:rPr>
              <a:t> </a:t>
            </a:r>
            <a:r>
              <a:rPr lang="en-US" sz="2000" dirty="0">
                <a:solidFill>
                  <a:prstClr val="black"/>
                </a:solidFill>
                <a:cs typeface="Bookman Old Style"/>
              </a:rPr>
              <a:t>the district</a:t>
            </a:r>
            <a:r>
              <a:rPr lang="en-US" sz="2000" spc="-10" dirty="0">
                <a:solidFill>
                  <a:prstClr val="black"/>
                </a:solidFill>
                <a:cs typeface="Bookman Old Style"/>
              </a:rPr>
              <a:t> </a:t>
            </a:r>
            <a:r>
              <a:rPr lang="en-US" sz="2000" dirty="0">
                <a:solidFill>
                  <a:prstClr val="black"/>
                </a:solidFill>
                <a:cs typeface="Bookman Old Style"/>
              </a:rPr>
              <a:t>initiates a change</a:t>
            </a:r>
            <a:r>
              <a:rPr lang="en-US" sz="2000" spc="-15" dirty="0">
                <a:solidFill>
                  <a:prstClr val="black"/>
                </a:solidFill>
                <a:cs typeface="Bookman Old Style"/>
              </a:rPr>
              <a:t> </a:t>
            </a:r>
            <a:r>
              <a:rPr lang="en-US" sz="2000" dirty="0">
                <a:solidFill>
                  <a:prstClr val="black"/>
                </a:solidFill>
                <a:cs typeface="Bookman Old Style"/>
              </a:rPr>
              <a:t>of</a:t>
            </a:r>
            <a:r>
              <a:rPr lang="en-US" sz="2000" spc="-5" dirty="0">
                <a:solidFill>
                  <a:prstClr val="black"/>
                </a:solidFill>
                <a:cs typeface="Bookman Old Style"/>
              </a:rPr>
              <a:t> </a:t>
            </a:r>
            <a:r>
              <a:rPr lang="en-US" sz="2000" dirty="0">
                <a:solidFill>
                  <a:prstClr val="black"/>
                </a:solidFill>
                <a:cs typeface="Bookman Old Style"/>
              </a:rPr>
              <a:t>placement,</a:t>
            </a:r>
            <a:r>
              <a:rPr lang="en-US" sz="2000" spc="-25" dirty="0">
                <a:solidFill>
                  <a:prstClr val="black"/>
                </a:solidFill>
                <a:cs typeface="Bookman Old Style"/>
              </a:rPr>
              <a:t> </a:t>
            </a:r>
            <a:r>
              <a:rPr lang="en-US" sz="2000" dirty="0">
                <a:solidFill>
                  <a:prstClr val="black"/>
                </a:solidFill>
                <a:cs typeface="Bookman Old Style"/>
              </a:rPr>
              <a:t>parents</a:t>
            </a:r>
            <a:r>
              <a:rPr lang="en-US" sz="2000" spc="-30" dirty="0">
                <a:solidFill>
                  <a:prstClr val="black"/>
                </a:solidFill>
                <a:cs typeface="Bookman Old Style"/>
              </a:rPr>
              <a:t> </a:t>
            </a:r>
            <a:r>
              <a:rPr lang="en-US" sz="2000" dirty="0">
                <a:solidFill>
                  <a:prstClr val="black"/>
                </a:solidFill>
                <a:cs typeface="Bookman Old Style"/>
              </a:rPr>
              <a:t>must</a:t>
            </a:r>
            <a:r>
              <a:rPr lang="en-US" sz="2000" spc="-20" dirty="0">
                <a:solidFill>
                  <a:prstClr val="black"/>
                </a:solidFill>
                <a:cs typeface="Bookman Old Style"/>
              </a:rPr>
              <a:t> </a:t>
            </a:r>
            <a:r>
              <a:rPr lang="en-US" sz="2000" spc="-25" dirty="0">
                <a:solidFill>
                  <a:prstClr val="black"/>
                </a:solidFill>
                <a:cs typeface="Bookman Old Style"/>
              </a:rPr>
              <a:t>be </a:t>
            </a:r>
            <a:r>
              <a:rPr lang="en-US" sz="2000" dirty="0">
                <a:solidFill>
                  <a:prstClr val="black"/>
                </a:solidFill>
                <a:cs typeface="Bookman Old Style"/>
              </a:rPr>
              <a:t>given</a:t>
            </a:r>
            <a:r>
              <a:rPr lang="en-US" sz="2000" spc="-40" dirty="0">
                <a:solidFill>
                  <a:prstClr val="black"/>
                </a:solidFill>
                <a:cs typeface="Bookman Old Style"/>
              </a:rPr>
              <a:t> </a:t>
            </a:r>
            <a:r>
              <a:rPr lang="en-US" sz="2000" dirty="0">
                <a:solidFill>
                  <a:prstClr val="black"/>
                </a:solidFill>
                <a:cs typeface="Bookman Old Style"/>
              </a:rPr>
              <a:t>written prior</a:t>
            </a:r>
            <a:r>
              <a:rPr lang="en-US" sz="2000" spc="-20" dirty="0">
                <a:solidFill>
                  <a:prstClr val="black"/>
                </a:solidFill>
                <a:cs typeface="Bookman Old Style"/>
              </a:rPr>
              <a:t> </a:t>
            </a:r>
            <a:r>
              <a:rPr lang="en-US" sz="2000" dirty="0">
                <a:solidFill>
                  <a:prstClr val="black"/>
                </a:solidFill>
                <a:cs typeface="Bookman Old Style"/>
              </a:rPr>
              <a:t>notice</a:t>
            </a:r>
            <a:r>
              <a:rPr lang="en-US" sz="2000" spc="-40" dirty="0">
                <a:solidFill>
                  <a:prstClr val="black"/>
                </a:solidFill>
                <a:cs typeface="Bookman Old Style"/>
              </a:rPr>
              <a:t> </a:t>
            </a:r>
            <a:r>
              <a:rPr lang="en-US" sz="2000" dirty="0">
                <a:solidFill>
                  <a:prstClr val="black"/>
                </a:solidFill>
                <a:cs typeface="Bookman Old Style"/>
              </a:rPr>
              <a:t>of:</a:t>
            </a:r>
            <a:r>
              <a:rPr lang="en-US" sz="2000" spc="-5" dirty="0">
                <a:solidFill>
                  <a:prstClr val="black"/>
                </a:solidFill>
                <a:cs typeface="Bookman Old Style"/>
              </a:rPr>
              <a:t> </a:t>
            </a:r>
          </a:p>
          <a:p>
            <a:pPr marL="203200" marR="184785" lvl="0"/>
            <a:endParaRPr lang="en-US" sz="2000" spc="-5" dirty="0">
              <a:solidFill>
                <a:prstClr val="black"/>
              </a:solidFill>
              <a:cs typeface="Bookman Old Style"/>
            </a:endParaRPr>
          </a:p>
          <a:p>
            <a:pPr marL="203200" marR="184785" lvl="0"/>
            <a:r>
              <a:rPr lang="en-US" sz="2000" dirty="0">
                <a:solidFill>
                  <a:prstClr val="black"/>
                </a:solidFill>
                <a:cs typeface="Bookman Old Style"/>
              </a:rPr>
              <a:t>		</a:t>
            </a:r>
            <a:r>
              <a:rPr lang="en-US" sz="2000" dirty="0">
                <a:solidFill>
                  <a:srgbClr val="A48D7D"/>
                </a:solidFill>
                <a:cs typeface="Bookman Old Style"/>
              </a:rPr>
              <a:t>1)</a:t>
            </a:r>
            <a:r>
              <a:rPr lang="en-US" sz="2000" spc="-10" dirty="0">
                <a:solidFill>
                  <a:prstClr val="black"/>
                </a:solidFill>
                <a:cs typeface="Bookman Old Style"/>
              </a:rPr>
              <a:t> </a:t>
            </a:r>
            <a:r>
              <a:rPr lang="en-US" sz="2000" dirty="0">
                <a:solidFill>
                  <a:prstClr val="black"/>
                </a:solidFill>
                <a:cs typeface="Bookman Old Style"/>
              </a:rPr>
              <a:t>the</a:t>
            </a:r>
            <a:r>
              <a:rPr lang="en-US" sz="2000" spc="-20" dirty="0">
                <a:solidFill>
                  <a:prstClr val="black"/>
                </a:solidFill>
                <a:cs typeface="Bookman Old Style"/>
              </a:rPr>
              <a:t> </a:t>
            </a:r>
            <a:r>
              <a:rPr lang="en-US" sz="2000" dirty="0">
                <a:solidFill>
                  <a:prstClr val="black"/>
                </a:solidFill>
                <a:cs typeface="Bookman Old Style"/>
              </a:rPr>
              <a:t>proposed</a:t>
            </a:r>
            <a:r>
              <a:rPr lang="en-US" sz="2000" spc="-15" dirty="0">
                <a:solidFill>
                  <a:prstClr val="black"/>
                </a:solidFill>
                <a:cs typeface="Bookman Old Style"/>
              </a:rPr>
              <a:t> </a:t>
            </a:r>
            <a:r>
              <a:rPr lang="en-US" sz="2000" dirty="0">
                <a:solidFill>
                  <a:prstClr val="black"/>
                </a:solidFill>
                <a:cs typeface="Bookman Old Style"/>
              </a:rPr>
              <a:t>change</a:t>
            </a:r>
            <a:r>
              <a:rPr lang="en-US" sz="2000" spc="-50" dirty="0">
                <a:solidFill>
                  <a:prstClr val="black"/>
                </a:solidFill>
                <a:cs typeface="Bookman Old Style"/>
              </a:rPr>
              <a:t> </a:t>
            </a:r>
            <a:r>
              <a:rPr lang="en-US" sz="2000" dirty="0">
                <a:solidFill>
                  <a:prstClr val="black"/>
                </a:solidFill>
                <a:cs typeface="Bookman Old Style"/>
              </a:rPr>
              <a:t>and</a:t>
            </a:r>
            <a:r>
              <a:rPr lang="en-US" sz="2000" spc="-10" dirty="0">
                <a:solidFill>
                  <a:prstClr val="black"/>
                </a:solidFill>
                <a:cs typeface="Bookman Old Style"/>
              </a:rPr>
              <a:t> </a:t>
            </a:r>
          </a:p>
          <a:p>
            <a:pPr marL="203200" marR="184785" lvl="0"/>
            <a:endParaRPr lang="en-US" sz="2000" spc="-10" dirty="0">
              <a:solidFill>
                <a:prstClr val="black"/>
              </a:solidFill>
              <a:cs typeface="Bookman Old Style"/>
            </a:endParaRPr>
          </a:p>
          <a:p>
            <a:pPr marL="203200" marR="184785" lvl="0"/>
            <a:r>
              <a:rPr lang="en-US" sz="2000" dirty="0">
                <a:solidFill>
                  <a:prstClr val="black"/>
                </a:solidFill>
                <a:cs typeface="Bookman Old Style"/>
              </a:rPr>
              <a:t>		</a:t>
            </a:r>
            <a:r>
              <a:rPr lang="en-US" sz="2000" dirty="0">
                <a:solidFill>
                  <a:srgbClr val="A48D7D"/>
                </a:solidFill>
                <a:cs typeface="Bookman Old Style"/>
              </a:rPr>
              <a:t>2)</a:t>
            </a:r>
            <a:r>
              <a:rPr lang="en-US" sz="2000" spc="-30" dirty="0">
                <a:solidFill>
                  <a:srgbClr val="A48D7D"/>
                </a:solidFill>
                <a:cs typeface="Bookman Old Style"/>
              </a:rPr>
              <a:t> </a:t>
            </a:r>
            <a:r>
              <a:rPr lang="en-US" sz="2000" dirty="0">
                <a:solidFill>
                  <a:prstClr val="black"/>
                </a:solidFill>
                <a:cs typeface="Bookman Old Style"/>
              </a:rPr>
              <a:t>their</a:t>
            </a:r>
            <a:r>
              <a:rPr lang="en-US" sz="2000" spc="-5" dirty="0">
                <a:solidFill>
                  <a:prstClr val="black"/>
                </a:solidFill>
                <a:cs typeface="Bookman Old Style"/>
              </a:rPr>
              <a:t> </a:t>
            </a:r>
            <a:r>
              <a:rPr lang="en-US" sz="2000" dirty="0">
                <a:solidFill>
                  <a:prstClr val="black"/>
                </a:solidFill>
                <a:cs typeface="Bookman Old Style"/>
              </a:rPr>
              <a:t>right</a:t>
            </a:r>
            <a:r>
              <a:rPr lang="en-US" sz="2000" spc="-10" dirty="0">
                <a:solidFill>
                  <a:prstClr val="black"/>
                </a:solidFill>
                <a:cs typeface="Bookman Old Style"/>
              </a:rPr>
              <a:t> </a:t>
            </a:r>
            <a:r>
              <a:rPr lang="en-US" sz="2000" dirty="0">
                <a:solidFill>
                  <a:prstClr val="black"/>
                </a:solidFill>
                <a:cs typeface="Bookman Old Style"/>
              </a:rPr>
              <a:t>to a</a:t>
            </a:r>
            <a:r>
              <a:rPr lang="en-US" sz="2000" spc="-5" dirty="0">
                <a:solidFill>
                  <a:prstClr val="black"/>
                </a:solidFill>
                <a:cs typeface="Bookman Old Style"/>
              </a:rPr>
              <a:t> </a:t>
            </a:r>
            <a:r>
              <a:rPr lang="en-US" sz="2000" dirty="0">
                <a:solidFill>
                  <a:prstClr val="black"/>
                </a:solidFill>
                <a:cs typeface="Bookman Old Style"/>
              </a:rPr>
              <a:t>due</a:t>
            </a:r>
            <a:r>
              <a:rPr lang="en-US" sz="2000" spc="-35" dirty="0">
                <a:solidFill>
                  <a:prstClr val="black"/>
                </a:solidFill>
                <a:cs typeface="Bookman Old Style"/>
              </a:rPr>
              <a:t> </a:t>
            </a:r>
            <a:r>
              <a:rPr lang="en-US" sz="2000" spc="-10" dirty="0">
                <a:solidFill>
                  <a:prstClr val="black"/>
                </a:solidFill>
                <a:cs typeface="Bookman Old Style"/>
              </a:rPr>
              <a:t>process </a:t>
            </a:r>
            <a:r>
              <a:rPr lang="en-US" sz="2000" dirty="0">
                <a:solidFill>
                  <a:prstClr val="black"/>
                </a:solidFill>
                <a:cs typeface="Bookman Old Style"/>
              </a:rPr>
              <a:t>hearing</a:t>
            </a:r>
            <a:r>
              <a:rPr lang="en-US" sz="2000" spc="-25" dirty="0">
                <a:solidFill>
                  <a:prstClr val="black"/>
                </a:solidFill>
                <a:cs typeface="Bookman Old Style"/>
              </a:rPr>
              <a:t> </a:t>
            </a:r>
            <a:r>
              <a:rPr lang="en-US" sz="2000" dirty="0">
                <a:solidFill>
                  <a:prstClr val="black"/>
                </a:solidFill>
                <a:cs typeface="Bookman Old Style"/>
              </a:rPr>
              <a:t>to</a:t>
            </a:r>
            <a:r>
              <a:rPr lang="en-US" sz="2000" spc="5" dirty="0">
                <a:solidFill>
                  <a:prstClr val="black"/>
                </a:solidFill>
                <a:cs typeface="Bookman Old Style"/>
              </a:rPr>
              <a:t> </a:t>
            </a:r>
            <a:r>
              <a:rPr lang="en-US" sz="2000" dirty="0">
                <a:solidFill>
                  <a:prstClr val="black"/>
                </a:solidFill>
                <a:cs typeface="Bookman Old Style"/>
              </a:rPr>
              <a:t>challenge</a:t>
            </a:r>
            <a:r>
              <a:rPr lang="en-US" sz="2000" spc="-5" dirty="0">
                <a:solidFill>
                  <a:prstClr val="black"/>
                </a:solidFill>
                <a:cs typeface="Bookman Old Style"/>
              </a:rPr>
              <a:t> </a:t>
            </a:r>
            <a:r>
              <a:rPr lang="en-US" sz="2000" dirty="0">
                <a:solidFill>
                  <a:prstClr val="black"/>
                </a:solidFill>
                <a:cs typeface="Bookman Old Style"/>
              </a:rPr>
              <a:t>the</a:t>
            </a:r>
            <a:r>
              <a:rPr lang="en-US" sz="2000" spc="-35" dirty="0">
                <a:solidFill>
                  <a:prstClr val="black"/>
                </a:solidFill>
                <a:cs typeface="Bookman Old Style"/>
              </a:rPr>
              <a:t> </a:t>
            </a:r>
            <a:r>
              <a:rPr lang="en-US" sz="2000" dirty="0">
                <a:solidFill>
                  <a:prstClr val="black"/>
                </a:solidFill>
                <a:cs typeface="Bookman Old Style"/>
              </a:rPr>
              <a:t>Manifestation 				Determination. (Unless</a:t>
            </a:r>
            <a:r>
              <a:rPr lang="en-US" sz="2000" spc="-25" dirty="0">
                <a:solidFill>
                  <a:prstClr val="black"/>
                </a:solidFill>
                <a:cs typeface="Bookman Old Style"/>
              </a:rPr>
              <a:t> </a:t>
            </a:r>
            <a:r>
              <a:rPr lang="en-US" sz="2000" dirty="0">
                <a:solidFill>
                  <a:prstClr val="black"/>
                </a:solidFill>
                <a:cs typeface="Bookman Old Style"/>
              </a:rPr>
              <a:t>it</a:t>
            </a:r>
            <a:r>
              <a:rPr lang="en-US" sz="2000" spc="5" dirty="0">
                <a:solidFill>
                  <a:prstClr val="black"/>
                </a:solidFill>
                <a:cs typeface="Bookman Old Style"/>
              </a:rPr>
              <a:t> </a:t>
            </a:r>
            <a:r>
              <a:rPr lang="en-US" sz="2000" dirty="0">
                <a:solidFill>
                  <a:prstClr val="black"/>
                </a:solidFill>
                <a:cs typeface="Bookman Old Style"/>
              </a:rPr>
              <a:t>is</a:t>
            </a:r>
            <a:r>
              <a:rPr lang="en-US" sz="2000" spc="-10" dirty="0">
                <a:solidFill>
                  <a:prstClr val="black"/>
                </a:solidFill>
                <a:cs typeface="Bookman Old Style"/>
              </a:rPr>
              <a:t> </a:t>
            </a:r>
            <a:r>
              <a:rPr lang="en-US" sz="2000" dirty="0">
                <a:solidFill>
                  <a:prstClr val="black"/>
                </a:solidFill>
                <a:cs typeface="Bookman Old Style"/>
              </a:rPr>
              <a:t>for alcohol</a:t>
            </a:r>
            <a:r>
              <a:rPr lang="en-US" sz="2000" spc="-20" dirty="0">
                <a:solidFill>
                  <a:prstClr val="black"/>
                </a:solidFill>
                <a:cs typeface="Bookman Old Style"/>
              </a:rPr>
              <a:t> </a:t>
            </a:r>
            <a:r>
              <a:rPr lang="en-US" sz="2000" dirty="0">
                <a:solidFill>
                  <a:prstClr val="black"/>
                </a:solidFill>
                <a:cs typeface="Bookman Old Style"/>
              </a:rPr>
              <a:t>or </a:t>
            </a:r>
            <a:r>
              <a:rPr lang="en-US" sz="2000" spc="-10" dirty="0">
                <a:solidFill>
                  <a:prstClr val="black"/>
                </a:solidFill>
                <a:cs typeface="Bookman Old Style"/>
              </a:rPr>
              <a:t>drugs)</a:t>
            </a:r>
          </a:p>
        </p:txBody>
      </p:sp>
    </p:spTree>
    <p:extLst>
      <p:ext uri="{BB962C8B-B14F-4D97-AF65-F5344CB8AC3E}">
        <p14:creationId xmlns:p14="http://schemas.microsoft.com/office/powerpoint/2010/main" val="3569537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B7F6FF12-FC4B-4592-E759-36C6EAE56C5E}"/>
              </a:ext>
            </a:extLst>
          </p:cNvPr>
          <p:cNvSpPr txBox="1">
            <a:spLocks/>
          </p:cNvSpPr>
          <p:nvPr/>
        </p:nvSpPr>
        <p:spPr>
          <a:xfrm>
            <a:off x="704106" y="675107"/>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Discipline of 504 Students </a:t>
            </a:r>
            <a:r>
              <a:rPr lang="en-US" sz="2800" dirty="0">
                <a:latin typeface="Segoe UI Black" panose="020B0A02040204020203" pitchFamily="34" charset="0"/>
                <a:ea typeface="Segoe UI Black" panose="020B0A02040204020203" pitchFamily="34" charset="0"/>
              </a:rPr>
              <a:t>(cont.)</a:t>
            </a:r>
            <a:endParaRPr lang="en-US" sz="1400" dirty="0">
              <a:latin typeface="Segoe UI Black" panose="020B0A02040204020203" pitchFamily="34" charset="0"/>
              <a:ea typeface="Segoe UI Black" panose="020B0A02040204020203" pitchFamily="34" charset="0"/>
            </a:endParaRPr>
          </a:p>
        </p:txBody>
      </p:sp>
      <p:cxnSp>
        <p:nvCxnSpPr>
          <p:cNvPr id="4" name="Straight Connector 3"/>
          <p:cNvCxnSpPr/>
          <p:nvPr/>
        </p:nvCxnSpPr>
        <p:spPr>
          <a:xfrm>
            <a:off x="704106" y="1495800"/>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704106" y="1993875"/>
            <a:ext cx="10668000" cy="3626634"/>
          </a:xfrm>
          <a:prstGeom prst="rect">
            <a:avLst/>
          </a:prstGeom>
        </p:spPr>
        <p:txBody>
          <a:bodyPr wrap="square">
            <a:spAutoFit/>
          </a:bodyPr>
          <a:lstStyle/>
          <a:p>
            <a:pPr marL="488950" marR="184785" indent="-285750">
              <a:buClr>
                <a:srgbClr val="A48D7D"/>
              </a:buClr>
              <a:buFont typeface="Arial" panose="020B0604020202020204" pitchFamily="34" charset="0"/>
              <a:buChar char="•"/>
            </a:pPr>
            <a:r>
              <a:rPr lang="en-US" sz="2000" dirty="0">
                <a:cs typeface="Bookman Old Style"/>
              </a:rPr>
              <a:t>If</a:t>
            </a:r>
            <a:r>
              <a:rPr lang="en-US" sz="2000" spc="-45" dirty="0">
                <a:cs typeface="Bookman Old Style"/>
              </a:rPr>
              <a:t> </a:t>
            </a:r>
            <a:r>
              <a:rPr lang="en-US" sz="2000" dirty="0">
                <a:cs typeface="Bookman Old Style"/>
              </a:rPr>
              <a:t>a</a:t>
            </a:r>
            <a:r>
              <a:rPr lang="en-US" sz="2000" spc="-5" dirty="0">
                <a:cs typeface="Bookman Old Style"/>
              </a:rPr>
              <a:t> </a:t>
            </a:r>
            <a:r>
              <a:rPr lang="en-US" sz="2000" dirty="0">
                <a:cs typeface="Bookman Old Style"/>
              </a:rPr>
              <a:t>504</a:t>
            </a:r>
            <a:r>
              <a:rPr lang="en-US" sz="2000" spc="-20" dirty="0">
                <a:cs typeface="Bookman Old Style"/>
              </a:rPr>
              <a:t> </a:t>
            </a:r>
            <a:r>
              <a:rPr lang="en-US" sz="2000" dirty="0">
                <a:cs typeface="Bookman Old Style"/>
              </a:rPr>
              <a:t>student’s</a:t>
            </a:r>
            <a:r>
              <a:rPr lang="en-US" sz="2000" spc="-45" dirty="0">
                <a:cs typeface="Bookman Old Style"/>
              </a:rPr>
              <a:t> </a:t>
            </a:r>
            <a:r>
              <a:rPr lang="en-US" sz="2000" dirty="0">
                <a:cs typeface="Bookman Old Style"/>
              </a:rPr>
              <a:t>misconduct</a:t>
            </a:r>
            <a:r>
              <a:rPr lang="en-US" sz="2000" spc="-30" dirty="0">
                <a:cs typeface="Bookman Old Style"/>
              </a:rPr>
              <a:t> </a:t>
            </a:r>
            <a:r>
              <a:rPr lang="en-US" sz="2000" dirty="0">
                <a:cs typeface="Bookman Old Style"/>
              </a:rPr>
              <a:t>is</a:t>
            </a:r>
            <a:r>
              <a:rPr lang="en-US" sz="2000" spc="-10" dirty="0">
                <a:cs typeface="Bookman Old Style"/>
              </a:rPr>
              <a:t> </a:t>
            </a:r>
            <a:r>
              <a:rPr lang="en-US" sz="2000" dirty="0">
                <a:cs typeface="Bookman Old Style"/>
              </a:rPr>
              <a:t>determined</a:t>
            </a:r>
            <a:r>
              <a:rPr lang="en-US" sz="2000" spc="-55" dirty="0">
                <a:cs typeface="Bookman Old Style"/>
              </a:rPr>
              <a:t> </a:t>
            </a:r>
            <a:r>
              <a:rPr lang="en-US" sz="2000" dirty="0">
                <a:cs typeface="Bookman Old Style"/>
              </a:rPr>
              <a:t>to</a:t>
            </a:r>
            <a:r>
              <a:rPr lang="en-US" sz="2000" spc="5" dirty="0">
                <a:cs typeface="Bookman Old Style"/>
              </a:rPr>
              <a:t> </a:t>
            </a:r>
            <a:r>
              <a:rPr lang="en-US" sz="2000" dirty="0">
                <a:cs typeface="Bookman Old Style"/>
              </a:rPr>
              <a:t>be</a:t>
            </a:r>
            <a:r>
              <a:rPr lang="en-US" sz="2000" spc="-25" dirty="0">
                <a:cs typeface="Bookman Old Style"/>
              </a:rPr>
              <a:t> </a:t>
            </a:r>
            <a:r>
              <a:rPr lang="en-US" sz="2000" dirty="0">
                <a:cs typeface="Bookman Old Style"/>
              </a:rPr>
              <a:t>a</a:t>
            </a:r>
            <a:r>
              <a:rPr lang="en-US" sz="2000" spc="-5" dirty="0">
                <a:cs typeface="Bookman Old Style"/>
              </a:rPr>
              <a:t> </a:t>
            </a:r>
            <a:r>
              <a:rPr lang="en-US" sz="2000" dirty="0">
                <a:cs typeface="Bookman Old Style"/>
              </a:rPr>
              <a:t>manifestation</a:t>
            </a:r>
            <a:r>
              <a:rPr lang="en-US" sz="2000" spc="-15" dirty="0">
                <a:cs typeface="Bookman Old Style"/>
              </a:rPr>
              <a:t> </a:t>
            </a:r>
            <a:r>
              <a:rPr lang="en-US" sz="2000" dirty="0">
                <a:cs typeface="Bookman Old Style"/>
              </a:rPr>
              <a:t>of</a:t>
            </a:r>
            <a:r>
              <a:rPr lang="en-US" sz="2000" spc="-15" dirty="0">
                <a:cs typeface="Bookman Old Style"/>
              </a:rPr>
              <a:t> </a:t>
            </a:r>
            <a:r>
              <a:rPr lang="en-US" sz="2000" dirty="0">
                <a:cs typeface="Bookman Old Style"/>
              </a:rPr>
              <a:t>his/her</a:t>
            </a:r>
            <a:r>
              <a:rPr lang="en-US" sz="2000" spc="-30" dirty="0">
                <a:cs typeface="Bookman Old Style"/>
              </a:rPr>
              <a:t> </a:t>
            </a:r>
            <a:r>
              <a:rPr lang="en-US" sz="2000" dirty="0">
                <a:cs typeface="Bookman Old Style"/>
              </a:rPr>
              <a:t>disability,</a:t>
            </a:r>
            <a:r>
              <a:rPr lang="en-US" sz="2000" spc="-20" dirty="0">
                <a:cs typeface="Bookman Old Style"/>
              </a:rPr>
              <a:t> </a:t>
            </a:r>
            <a:r>
              <a:rPr lang="en-US" sz="2000" spc="-25" dirty="0">
                <a:cs typeface="Bookman Old Style"/>
              </a:rPr>
              <a:t>the </a:t>
            </a:r>
            <a:r>
              <a:rPr lang="en-US" sz="2000" dirty="0">
                <a:cs typeface="Bookman Old Style"/>
              </a:rPr>
              <a:t>student</a:t>
            </a:r>
            <a:r>
              <a:rPr lang="en-US" sz="2000" spc="-45" dirty="0">
                <a:cs typeface="Bookman Old Style"/>
              </a:rPr>
              <a:t> </a:t>
            </a:r>
            <a:r>
              <a:rPr lang="en-US" sz="2000" dirty="0">
                <a:cs typeface="Bookman Old Style"/>
              </a:rPr>
              <a:t>may</a:t>
            </a:r>
            <a:r>
              <a:rPr lang="en-US" sz="2000" spc="-25" dirty="0">
                <a:cs typeface="Bookman Old Style"/>
              </a:rPr>
              <a:t> </a:t>
            </a:r>
            <a:r>
              <a:rPr lang="en-US" sz="2000" dirty="0">
                <a:cs typeface="Bookman Old Style"/>
              </a:rPr>
              <a:t>not</a:t>
            </a:r>
            <a:r>
              <a:rPr lang="en-US" sz="2000" spc="-5" dirty="0">
                <a:cs typeface="Bookman Old Style"/>
              </a:rPr>
              <a:t> </a:t>
            </a:r>
            <a:r>
              <a:rPr lang="en-US" sz="2000" dirty="0">
                <a:cs typeface="Bookman Old Style"/>
              </a:rPr>
              <a:t>be</a:t>
            </a:r>
            <a:r>
              <a:rPr lang="en-US" sz="2000" spc="-25" dirty="0">
                <a:cs typeface="Bookman Old Style"/>
              </a:rPr>
              <a:t> </a:t>
            </a:r>
            <a:r>
              <a:rPr lang="en-US" sz="2000" dirty="0">
                <a:cs typeface="Bookman Old Style"/>
              </a:rPr>
              <a:t>suspended</a:t>
            </a:r>
            <a:r>
              <a:rPr lang="en-US" sz="2000" spc="-30" dirty="0">
                <a:cs typeface="Bookman Old Style"/>
              </a:rPr>
              <a:t> </a:t>
            </a:r>
            <a:r>
              <a:rPr lang="en-US" sz="2000" dirty="0">
                <a:cs typeface="Bookman Old Style"/>
              </a:rPr>
              <a:t>for</a:t>
            </a:r>
            <a:r>
              <a:rPr lang="en-US" sz="2000" spc="-30" dirty="0">
                <a:cs typeface="Bookman Old Style"/>
              </a:rPr>
              <a:t> </a:t>
            </a:r>
            <a:r>
              <a:rPr lang="en-US" sz="2000" dirty="0">
                <a:cs typeface="Bookman Old Style"/>
              </a:rPr>
              <a:t>more</a:t>
            </a:r>
            <a:r>
              <a:rPr lang="en-US" sz="2000" spc="-25" dirty="0">
                <a:cs typeface="Bookman Old Style"/>
              </a:rPr>
              <a:t> </a:t>
            </a:r>
            <a:r>
              <a:rPr lang="en-US" sz="2000" dirty="0">
                <a:cs typeface="Bookman Old Style"/>
              </a:rPr>
              <a:t>than 10</a:t>
            </a:r>
            <a:r>
              <a:rPr lang="en-US" sz="2000" spc="-30" dirty="0">
                <a:cs typeface="Bookman Old Style"/>
              </a:rPr>
              <a:t> </a:t>
            </a:r>
            <a:r>
              <a:rPr lang="en-US" sz="2000" dirty="0">
                <a:cs typeface="Bookman Old Style"/>
              </a:rPr>
              <a:t>days.</a:t>
            </a:r>
            <a:r>
              <a:rPr lang="en-US" sz="2000" spc="409" dirty="0">
                <a:cs typeface="Bookman Old Style"/>
              </a:rPr>
              <a:t> </a:t>
            </a:r>
            <a:r>
              <a:rPr lang="en-US" sz="2000" dirty="0">
                <a:cs typeface="Bookman Old Style"/>
              </a:rPr>
              <a:t>In</a:t>
            </a:r>
            <a:r>
              <a:rPr lang="en-US" sz="2000" spc="-40" dirty="0">
                <a:cs typeface="Bookman Old Style"/>
              </a:rPr>
              <a:t> </a:t>
            </a:r>
            <a:r>
              <a:rPr lang="en-US" sz="2000" dirty="0">
                <a:cs typeface="Bookman Old Style"/>
              </a:rPr>
              <a:t>such</a:t>
            </a:r>
            <a:r>
              <a:rPr lang="en-US" sz="2000" spc="-25" dirty="0">
                <a:cs typeface="Bookman Old Style"/>
              </a:rPr>
              <a:t> </a:t>
            </a:r>
            <a:r>
              <a:rPr lang="en-US" sz="2000" dirty="0">
                <a:cs typeface="Bookman Old Style"/>
              </a:rPr>
              <a:t>a</a:t>
            </a:r>
            <a:r>
              <a:rPr lang="en-US" sz="2000" spc="-5" dirty="0">
                <a:cs typeface="Bookman Old Style"/>
              </a:rPr>
              <a:t> </a:t>
            </a:r>
            <a:r>
              <a:rPr lang="en-US" sz="2000" dirty="0">
                <a:cs typeface="Bookman Old Style"/>
              </a:rPr>
              <a:t>circumstance,</a:t>
            </a:r>
            <a:r>
              <a:rPr lang="en-US" sz="2000" spc="-35" dirty="0">
                <a:cs typeface="Bookman Old Style"/>
              </a:rPr>
              <a:t> </a:t>
            </a:r>
            <a:r>
              <a:rPr lang="en-US" sz="2000" dirty="0">
                <a:cs typeface="Bookman Old Style"/>
              </a:rPr>
              <a:t>the</a:t>
            </a:r>
            <a:r>
              <a:rPr lang="en-US" sz="2000" spc="-10" dirty="0">
                <a:cs typeface="Bookman Old Style"/>
              </a:rPr>
              <a:t> district </a:t>
            </a:r>
            <a:r>
              <a:rPr lang="en-US" sz="2000" dirty="0">
                <a:cs typeface="Bookman Old Style"/>
              </a:rPr>
              <a:t>may</a:t>
            </a:r>
            <a:r>
              <a:rPr lang="en-US" sz="2000" spc="-55" dirty="0">
                <a:cs typeface="Bookman Old Style"/>
              </a:rPr>
              <a:t> </a:t>
            </a:r>
            <a:r>
              <a:rPr lang="en-US" sz="2000" dirty="0">
                <a:cs typeface="Bookman Old Style"/>
              </a:rPr>
              <a:t>a)</a:t>
            </a:r>
            <a:r>
              <a:rPr lang="en-US" sz="2000" spc="-15" dirty="0">
                <a:cs typeface="Bookman Old Style"/>
              </a:rPr>
              <a:t> </a:t>
            </a:r>
            <a:r>
              <a:rPr lang="en-US" sz="2000" dirty="0">
                <a:cs typeface="Bookman Old Style"/>
              </a:rPr>
              <a:t>review</a:t>
            </a:r>
            <a:r>
              <a:rPr lang="en-US" sz="2000" spc="-50" dirty="0">
                <a:cs typeface="Bookman Old Style"/>
              </a:rPr>
              <a:t> </a:t>
            </a:r>
            <a:r>
              <a:rPr lang="en-US" sz="2000" dirty="0">
                <a:cs typeface="Bookman Old Style"/>
              </a:rPr>
              <a:t>appropriateness</a:t>
            </a:r>
            <a:r>
              <a:rPr lang="en-US" sz="2000" spc="-35" dirty="0">
                <a:cs typeface="Bookman Old Style"/>
              </a:rPr>
              <a:t> </a:t>
            </a:r>
            <a:r>
              <a:rPr lang="en-US" sz="2000" dirty="0">
                <a:cs typeface="Bookman Old Style"/>
              </a:rPr>
              <a:t>of</a:t>
            </a:r>
            <a:r>
              <a:rPr lang="en-US" sz="2000" spc="-50" dirty="0">
                <a:cs typeface="Bookman Old Style"/>
              </a:rPr>
              <a:t> </a:t>
            </a:r>
            <a:r>
              <a:rPr lang="en-US" sz="2000" dirty="0">
                <a:cs typeface="Bookman Old Style"/>
              </a:rPr>
              <a:t>student’s</a:t>
            </a:r>
            <a:r>
              <a:rPr lang="en-US" sz="2000" spc="-25" dirty="0">
                <a:cs typeface="Bookman Old Style"/>
              </a:rPr>
              <a:t> </a:t>
            </a:r>
            <a:r>
              <a:rPr lang="en-US" sz="2000" dirty="0">
                <a:cs typeface="Bookman Old Style"/>
              </a:rPr>
              <a:t>program;</a:t>
            </a:r>
            <a:r>
              <a:rPr lang="en-US" sz="2000" spc="-55" dirty="0">
                <a:cs typeface="Bookman Old Style"/>
              </a:rPr>
              <a:t> </a:t>
            </a:r>
            <a:r>
              <a:rPr lang="en-US" sz="2000" dirty="0">
                <a:cs typeface="Bookman Old Style"/>
              </a:rPr>
              <a:t>b)</a:t>
            </a:r>
            <a:r>
              <a:rPr lang="en-US" sz="2000" spc="-20" dirty="0">
                <a:cs typeface="Bookman Old Style"/>
              </a:rPr>
              <a:t> </a:t>
            </a:r>
            <a:r>
              <a:rPr lang="en-US" sz="2000" dirty="0">
                <a:cs typeface="Bookman Old Style"/>
              </a:rPr>
              <a:t>seek</a:t>
            </a:r>
            <a:r>
              <a:rPr lang="en-US" sz="2000" spc="-65" dirty="0">
                <a:cs typeface="Bookman Old Style"/>
              </a:rPr>
              <a:t> </a:t>
            </a:r>
            <a:r>
              <a:rPr lang="en-US" sz="2000" dirty="0">
                <a:cs typeface="Bookman Old Style"/>
              </a:rPr>
              <a:t>an</a:t>
            </a:r>
            <a:r>
              <a:rPr lang="en-US" sz="2000" spc="-15" dirty="0">
                <a:cs typeface="Bookman Old Style"/>
              </a:rPr>
              <a:t> </a:t>
            </a:r>
            <a:r>
              <a:rPr lang="en-US" sz="2000" dirty="0">
                <a:cs typeface="Bookman Old Style"/>
              </a:rPr>
              <a:t>interim</a:t>
            </a:r>
            <a:r>
              <a:rPr lang="en-US" sz="2000" spc="-25" dirty="0">
                <a:cs typeface="Bookman Old Style"/>
              </a:rPr>
              <a:t> </a:t>
            </a:r>
            <a:r>
              <a:rPr lang="en-US" sz="2000" dirty="0">
                <a:cs typeface="Bookman Old Style"/>
              </a:rPr>
              <a:t>placement</a:t>
            </a:r>
            <a:r>
              <a:rPr lang="en-US" sz="2000" spc="-40" dirty="0">
                <a:cs typeface="Bookman Old Style"/>
              </a:rPr>
              <a:t> </a:t>
            </a:r>
            <a:r>
              <a:rPr lang="en-US" sz="2000" spc="-20" dirty="0">
                <a:cs typeface="Bookman Old Style"/>
              </a:rPr>
              <a:t>with </a:t>
            </a:r>
            <a:r>
              <a:rPr lang="en-US" sz="2000" dirty="0">
                <a:cs typeface="Bookman Old Style"/>
              </a:rPr>
              <a:t>parental</a:t>
            </a:r>
            <a:r>
              <a:rPr lang="en-US" sz="2000" spc="-45" dirty="0">
                <a:cs typeface="Bookman Old Style"/>
              </a:rPr>
              <a:t> </a:t>
            </a:r>
            <a:r>
              <a:rPr lang="en-US" sz="2000" dirty="0">
                <a:cs typeface="Bookman Old Style"/>
              </a:rPr>
              <a:t>approval;</a:t>
            </a:r>
            <a:r>
              <a:rPr lang="en-US" sz="2000" spc="-45" dirty="0">
                <a:cs typeface="Bookman Old Style"/>
              </a:rPr>
              <a:t> </a:t>
            </a:r>
            <a:r>
              <a:rPr lang="en-US" sz="2000" dirty="0">
                <a:cs typeface="Bookman Old Style"/>
              </a:rPr>
              <a:t>or</a:t>
            </a:r>
            <a:r>
              <a:rPr lang="en-US" sz="2000" spc="415" dirty="0">
                <a:cs typeface="Bookman Old Style"/>
              </a:rPr>
              <a:t> </a:t>
            </a:r>
            <a:r>
              <a:rPr lang="en-US" sz="2000" dirty="0">
                <a:cs typeface="Bookman Old Style"/>
              </a:rPr>
              <a:t>c)</a:t>
            </a:r>
            <a:r>
              <a:rPr lang="en-US" sz="2000" spc="-15" dirty="0">
                <a:cs typeface="Bookman Old Style"/>
              </a:rPr>
              <a:t> </a:t>
            </a:r>
            <a:r>
              <a:rPr lang="en-US" sz="2000" dirty="0">
                <a:cs typeface="Bookman Old Style"/>
              </a:rPr>
              <a:t>invoke</a:t>
            </a:r>
            <a:r>
              <a:rPr lang="en-US" sz="2000" spc="-30" dirty="0">
                <a:cs typeface="Bookman Old Style"/>
              </a:rPr>
              <a:t> </a:t>
            </a:r>
            <a:r>
              <a:rPr lang="en-US" sz="2000" dirty="0">
                <a:cs typeface="Bookman Old Style"/>
              </a:rPr>
              <a:t>the</a:t>
            </a:r>
            <a:r>
              <a:rPr lang="en-US" sz="2000" spc="-20" dirty="0">
                <a:cs typeface="Bookman Old Style"/>
              </a:rPr>
              <a:t> </a:t>
            </a:r>
            <a:r>
              <a:rPr lang="en-US" sz="2000" dirty="0">
                <a:cs typeface="Bookman Old Style"/>
              </a:rPr>
              <a:t>aide</a:t>
            </a:r>
            <a:r>
              <a:rPr lang="en-US" sz="2000" spc="-35" dirty="0">
                <a:cs typeface="Bookman Old Style"/>
              </a:rPr>
              <a:t> </a:t>
            </a:r>
            <a:r>
              <a:rPr lang="en-US" sz="2000" dirty="0">
                <a:cs typeface="Bookman Old Style"/>
              </a:rPr>
              <a:t>of</a:t>
            </a:r>
            <a:r>
              <a:rPr lang="en-US" sz="2000" spc="-10" dirty="0">
                <a:cs typeface="Bookman Old Style"/>
              </a:rPr>
              <a:t> </a:t>
            </a:r>
            <a:r>
              <a:rPr lang="en-US" sz="2000" dirty="0">
                <a:cs typeface="Bookman Old Style"/>
              </a:rPr>
              <a:t>the</a:t>
            </a:r>
            <a:r>
              <a:rPr lang="en-US" sz="2000" spc="-5" dirty="0">
                <a:cs typeface="Bookman Old Style"/>
              </a:rPr>
              <a:t> </a:t>
            </a:r>
            <a:r>
              <a:rPr lang="en-US" sz="2000" dirty="0">
                <a:cs typeface="Bookman Old Style"/>
              </a:rPr>
              <a:t>courts</a:t>
            </a:r>
            <a:r>
              <a:rPr lang="en-US" sz="2000" spc="-30" dirty="0">
                <a:cs typeface="Bookman Old Style"/>
              </a:rPr>
              <a:t> </a:t>
            </a:r>
            <a:r>
              <a:rPr lang="en-US" sz="2000" dirty="0">
                <a:cs typeface="Bookman Old Style"/>
              </a:rPr>
              <a:t>to remove</a:t>
            </a:r>
            <a:r>
              <a:rPr lang="en-US" sz="2000" spc="-50" dirty="0">
                <a:cs typeface="Bookman Old Style"/>
              </a:rPr>
              <a:t> </a:t>
            </a:r>
            <a:r>
              <a:rPr lang="en-US" sz="2000" dirty="0">
                <a:cs typeface="Bookman Old Style"/>
              </a:rPr>
              <a:t>dangerous</a:t>
            </a:r>
            <a:r>
              <a:rPr lang="en-US" sz="2000" spc="-25" dirty="0">
                <a:cs typeface="Bookman Old Style"/>
              </a:rPr>
              <a:t> </a:t>
            </a:r>
            <a:r>
              <a:rPr lang="en-US" sz="2000" spc="-10" dirty="0">
                <a:cs typeface="Bookman Old Style"/>
              </a:rPr>
              <a:t>student.</a:t>
            </a:r>
          </a:p>
          <a:p>
            <a:pPr marL="203200" marR="184785"/>
            <a:endParaRPr lang="en-US" sz="2000" spc="-10" dirty="0">
              <a:cs typeface="Bookman Old Style"/>
            </a:endParaRPr>
          </a:p>
          <a:p>
            <a:pPr marL="488950" marR="184785" indent="-285750">
              <a:buClr>
                <a:srgbClr val="A48D7D"/>
              </a:buClr>
              <a:buFont typeface="Arial" panose="020B0604020202020204" pitchFamily="34" charset="0"/>
              <a:buChar char="•"/>
            </a:pPr>
            <a:r>
              <a:rPr lang="en-US" sz="2000" dirty="0">
                <a:cs typeface="Bookman Old Style"/>
              </a:rPr>
              <a:t>If</a:t>
            </a:r>
            <a:r>
              <a:rPr lang="en-US" sz="2000" spc="-35" dirty="0">
                <a:cs typeface="Bookman Old Style"/>
              </a:rPr>
              <a:t> </a:t>
            </a:r>
            <a:r>
              <a:rPr lang="en-US" sz="2000" dirty="0">
                <a:cs typeface="Bookman Old Style"/>
              </a:rPr>
              <a:t>a</a:t>
            </a:r>
            <a:r>
              <a:rPr lang="en-US" sz="2000" spc="-5" dirty="0">
                <a:cs typeface="Bookman Old Style"/>
              </a:rPr>
              <a:t> </a:t>
            </a:r>
            <a:r>
              <a:rPr lang="en-US" sz="2000" dirty="0">
                <a:cs typeface="Bookman Old Style"/>
              </a:rPr>
              <a:t>504</a:t>
            </a:r>
            <a:r>
              <a:rPr lang="en-US" sz="2000" spc="-20" dirty="0">
                <a:cs typeface="Bookman Old Style"/>
              </a:rPr>
              <a:t> </a:t>
            </a:r>
            <a:r>
              <a:rPr lang="en-US" sz="2000" dirty="0">
                <a:cs typeface="Bookman Old Style"/>
              </a:rPr>
              <a:t>student’s</a:t>
            </a:r>
            <a:r>
              <a:rPr lang="en-US" sz="2000" spc="-45" dirty="0">
                <a:cs typeface="Bookman Old Style"/>
              </a:rPr>
              <a:t> </a:t>
            </a:r>
            <a:r>
              <a:rPr lang="en-US" sz="2000" dirty="0">
                <a:cs typeface="Bookman Old Style"/>
              </a:rPr>
              <a:t>behavior</a:t>
            </a:r>
            <a:r>
              <a:rPr lang="en-US" sz="2000" spc="-40" dirty="0">
                <a:cs typeface="Bookman Old Style"/>
              </a:rPr>
              <a:t> </a:t>
            </a:r>
            <a:r>
              <a:rPr lang="en-US" sz="2000" dirty="0">
                <a:cs typeface="Bookman Old Style"/>
              </a:rPr>
              <a:t>is</a:t>
            </a:r>
            <a:r>
              <a:rPr lang="en-US" sz="2000" spc="-15" dirty="0">
                <a:cs typeface="Bookman Old Style"/>
              </a:rPr>
              <a:t> </a:t>
            </a:r>
            <a:r>
              <a:rPr lang="en-US" sz="2000" dirty="0">
                <a:cs typeface="Bookman Old Style"/>
              </a:rPr>
              <a:t>related</a:t>
            </a:r>
            <a:r>
              <a:rPr lang="en-US" sz="2000" spc="-45" dirty="0">
                <a:cs typeface="Bookman Old Style"/>
              </a:rPr>
              <a:t> </a:t>
            </a:r>
            <a:r>
              <a:rPr lang="en-US" sz="2000" dirty="0">
                <a:cs typeface="Bookman Old Style"/>
              </a:rPr>
              <a:t>to</a:t>
            </a:r>
            <a:r>
              <a:rPr lang="en-US" sz="2000" spc="5" dirty="0">
                <a:cs typeface="Bookman Old Style"/>
              </a:rPr>
              <a:t> </a:t>
            </a:r>
            <a:r>
              <a:rPr lang="en-US" sz="2000" dirty="0">
                <a:cs typeface="Bookman Old Style"/>
              </a:rPr>
              <a:t>the disabling</a:t>
            </a:r>
            <a:r>
              <a:rPr lang="en-US" sz="2000" spc="-35" dirty="0">
                <a:cs typeface="Bookman Old Style"/>
              </a:rPr>
              <a:t> </a:t>
            </a:r>
            <a:r>
              <a:rPr lang="en-US" sz="2000" dirty="0">
                <a:cs typeface="Bookman Old Style"/>
              </a:rPr>
              <a:t>condition,</a:t>
            </a:r>
            <a:r>
              <a:rPr lang="en-US" sz="2000" spc="-20" dirty="0">
                <a:cs typeface="Bookman Old Style"/>
              </a:rPr>
              <a:t> then </a:t>
            </a:r>
            <a:r>
              <a:rPr lang="en-US" sz="2000" dirty="0">
                <a:cs typeface="Bookman Old Style"/>
              </a:rPr>
              <a:t>placement</a:t>
            </a:r>
            <a:r>
              <a:rPr lang="en-US" sz="2000" spc="-35" dirty="0">
                <a:cs typeface="Bookman Old Style"/>
              </a:rPr>
              <a:t> </a:t>
            </a:r>
            <a:r>
              <a:rPr lang="en-US" sz="2000" dirty="0">
                <a:cs typeface="Bookman Old Style"/>
              </a:rPr>
              <a:t>may</a:t>
            </a:r>
            <a:r>
              <a:rPr lang="en-US" sz="2000" spc="-15" dirty="0">
                <a:cs typeface="Bookman Old Style"/>
              </a:rPr>
              <a:t> </a:t>
            </a:r>
            <a:r>
              <a:rPr lang="en-US" sz="2000" dirty="0">
                <a:cs typeface="Bookman Old Style"/>
              </a:rPr>
              <a:t>not</a:t>
            </a:r>
            <a:r>
              <a:rPr lang="en-US" sz="2000" spc="5" dirty="0">
                <a:cs typeface="Bookman Old Style"/>
              </a:rPr>
              <a:t> </a:t>
            </a:r>
            <a:r>
              <a:rPr lang="en-US" sz="2000" dirty="0">
                <a:cs typeface="Bookman Old Style"/>
              </a:rPr>
              <a:t>be</a:t>
            </a:r>
            <a:r>
              <a:rPr lang="en-US" sz="2000" spc="-10" dirty="0">
                <a:cs typeface="Bookman Old Style"/>
              </a:rPr>
              <a:t> </a:t>
            </a:r>
            <a:r>
              <a:rPr lang="en-US" sz="2000" dirty="0">
                <a:cs typeface="Bookman Old Style"/>
              </a:rPr>
              <a:t>changed</a:t>
            </a:r>
            <a:r>
              <a:rPr lang="en-US" sz="2000" spc="-45" dirty="0">
                <a:cs typeface="Bookman Old Style"/>
              </a:rPr>
              <a:t> </a:t>
            </a:r>
            <a:r>
              <a:rPr lang="en-US" sz="2000" dirty="0">
                <a:cs typeface="Bookman Old Style"/>
              </a:rPr>
              <a:t>pursuant</a:t>
            </a:r>
            <a:r>
              <a:rPr lang="en-US" sz="2000" spc="-25" dirty="0">
                <a:cs typeface="Bookman Old Style"/>
              </a:rPr>
              <a:t> </a:t>
            </a:r>
            <a:r>
              <a:rPr lang="en-US" sz="2000" dirty="0">
                <a:cs typeface="Bookman Old Style"/>
              </a:rPr>
              <a:t>to</a:t>
            </a:r>
            <a:r>
              <a:rPr lang="en-US" sz="2000" spc="15" dirty="0">
                <a:cs typeface="Bookman Old Style"/>
              </a:rPr>
              <a:t> </a:t>
            </a:r>
            <a:r>
              <a:rPr lang="en-US" sz="2000" dirty="0">
                <a:cs typeface="Bookman Old Style"/>
              </a:rPr>
              <a:t>a disciplinary</a:t>
            </a:r>
            <a:r>
              <a:rPr lang="en-US" sz="2000" spc="-100" dirty="0">
                <a:cs typeface="Bookman Old Style"/>
              </a:rPr>
              <a:t> </a:t>
            </a:r>
            <a:r>
              <a:rPr lang="en-US" sz="2000" spc="-10" dirty="0">
                <a:cs typeface="Bookman Old Style"/>
              </a:rPr>
              <a:t>action.</a:t>
            </a:r>
          </a:p>
          <a:p>
            <a:pPr marL="298450" indent="-285750">
              <a:lnSpc>
                <a:spcPct val="100000"/>
              </a:lnSpc>
              <a:spcBef>
                <a:spcPts val="1355"/>
              </a:spcBef>
              <a:buClr>
                <a:srgbClr val="A48D7D"/>
              </a:buClr>
              <a:buFont typeface="Arial" panose="020B0604020202020204" pitchFamily="34" charset="0"/>
              <a:buChar char="•"/>
            </a:pPr>
            <a:r>
              <a:rPr lang="en-US" sz="2000" b="1" dirty="0">
                <a:cs typeface="Bookman Old Style"/>
              </a:rPr>
              <a:t>A</a:t>
            </a:r>
            <a:r>
              <a:rPr lang="en-US" sz="2000" b="1" spc="-20" dirty="0">
                <a:cs typeface="Bookman Old Style"/>
              </a:rPr>
              <a:t> </a:t>
            </a:r>
            <a:r>
              <a:rPr lang="en-US" sz="2000" b="1" dirty="0">
                <a:cs typeface="Bookman Old Style"/>
              </a:rPr>
              <a:t>student</a:t>
            </a:r>
            <a:r>
              <a:rPr lang="en-US" sz="2000" b="1" spc="-30" dirty="0">
                <a:cs typeface="Bookman Old Style"/>
              </a:rPr>
              <a:t> </a:t>
            </a:r>
            <a:r>
              <a:rPr lang="en-US" sz="2000" b="1" dirty="0">
                <a:cs typeface="Bookman Old Style"/>
              </a:rPr>
              <a:t>with</a:t>
            </a:r>
            <a:r>
              <a:rPr lang="en-US" sz="2000" b="1" spc="-20" dirty="0">
                <a:cs typeface="Bookman Old Style"/>
              </a:rPr>
              <a:t> </a:t>
            </a:r>
            <a:r>
              <a:rPr lang="en-US" sz="2000" b="1" dirty="0">
                <a:cs typeface="Bookman Old Style"/>
              </a:rPr>
              <a:t>disabilities</a:t>
            </a:r>
            <a:r>
              <a:rPr lang="en-US" sz="2000" b="1" spc="-60" dirty="0">
                <a:cs typeface="Bookman Old Style"/>
              </a:rPr>
              <a:t> </a:t>
            </a:r>
            <a:r>
              <a:rPr lang="en-US" sz="2000" b="1" dirty="0">
                <a:cs typeface="Bookman Old Style"/>
              </a:rPr>
              <a:t>may</a:t>
            </a:r>
            <a:r>
              <a:rPr lang="en-US" sz="2000" b="1" spc="-45" dirty="0">
                <a:cs typeface="Bookman Old Style"/>
              </a:rPr>
              <a:t> </a:t>
            </a:r>
            <a:r>
              <a:rPr lang="en-US" sz="2000" b="1" dirty="0">
                <a:cs typeface="Bookman Old Style"/>
              </a:rPr>
              <a:t>be</a:t>
            </a:r>
            <a:r>
              <a:rPr lang="en-US" sz="2000" b="1" spc="-10" dirty="0">
                <a:cs typeface="Bookman Old Style"/>
              </a:rPr>
              <a:t> </a:t>
            </a:r>
            <a:r>
              <a:rPr lang="en-US" sz="2000" b="1" dirty="0">
                <a:cs typeface="Bookman Old Style"/>
              </a:rPr>
              <a:t>placed</a:t>
            </a:r>
            <a:r>
              <a:rPr lang="en-US" sz="2000" b="1" spc="-35" dirty="0">
                <a:cs typeface="Bookman Old Style"/>
              </a:rPr>
              <a:t> </a:t>
            </a:r>
            <a:r>
              <a:rPr lang="en-US" sz="2000" b="1" dirty="0">
                <a:cs typeface="Bookman Old Style"/>
              </a:rPr>
              <a:t>in</a:t>
            </a:r>
            <a:r>
              <a:rPr lang="en-US" sz="2000" b="1" spc="-30" dirty="0">
                <a:cs typeface="Bookman Old Style"/>
              </a:rPr>
              <a:t> </a:t>
            </a:r>
            <a:r>
              <a:rPr lang="en-US" sz="2000" b="1" dirty="0">
                <a:cs typeface="Bookman Old Style"/>
              </a:rPr>
              <a:t>an</a:t>
            </a:r>
            <a:r>
              <a:rPr lang="en-US" sz="2000" b="1" spc="-20" dirty="0">
                <a:cs typeface="Bookman Old Style"/>
              </a:rPr>
              <a:t> </a:t>
            </a:r>
            <a:r>
              <a:rPr lang="en-US" sz="2000" b="1" dirty="0">
                <a:cs typeface="Bookman Old Style"/>
              </a:rPr>
              <a:t>interim</a:t>
            </a:r>
            <a:r>
              <a:rPr lang="en-US" sz="2000" b="1" spc="-30" dirty="0">
                <a:cs typeface="Bookman Old Style"/>
              </a:rPr>
              <a:t> </a:t>
            </a:r>
            <a:r>
              <a:rPr lang="en-US" sz="2000" b="1" dirty="0">
                <a:cs typeface="Bookman Old Style"/>
              </a:rPr>
              <a:t>alternative</a:t>
            </a:r>
            <a:r>
              <a:rPr lang="en-US" sz="2000" b="1" spc="-50" dirty="0">
                <a:cs typeface="Bookman Old Style"/>
              </a:rPr>
              <a:t> </a:t>
            </a:r>
            <a:r>
              <a:rPr lang="en-US" sz="2000" b="1" dirty="0">
                <a:cs typeface="Bookman Old Style"/>
              </a:rPr>
              <a:t>placement</a:t>
            </a:r>
            <a:r>
              <a:rPr lang="en-US" sz="2000" b="1" spc="-40" dirty="0">
                <a:cs typeface="Bookman Old Style"/>
              </a:rPr>
              <a:t> </a:t>
            </a:r>
            <a:r>
              <a:rPr lang="en-US" sz="2000" b="1" dirty="0">
                <a:cs typeface="Bookman Old Style"/>
              </a:rPr>
              <a:t>for</a:t>
            </a:r>
            <a:r>
              <a:rPr lang="en-US" sz="2000" b="1" spc="-15" dirty="0">
                <a:cs typeface="Bookman Old Style"/>
              </a:rPr>
              <a:t> </a:t>
            </a:r>
            <a:r>
              <a:rPr lang="en-US" sz="2000" b="1" spc="-25" dirty="0">
                <a:cs typeface="Bookman Old Style"/>
              </a:rPr>
              <a:t>up </a:t>
            </a:r>
            <a:r>
              <a:rPr lang="en-US" sz="2000" b="1" dirty="0">
                <a:cs typeface="Bookman Old Style"/>
              </a:rPr>
              <a:t>to</a:t>
            </a:r>
            <a:r>
              <a:rPr lang="en-US" sz="2000" b="1" spc="-15" dirty="0">
                <a:cs typeface="Bookman Old Style"/>
              </a:rPr>
              <a:t> </a:t>
            </a:r>
            <a:r>
              <a:rPr lang="en-US" sz="2000" b="1" dirty="0">
                <a:cs typeface="Bookman Old Style"/>
              </a:rPr>
              <a:t>45</a:t>
            </a:r>
            <a:r>
              <a:rPr lang="en-US" sz="2000" b="1" spc="-20" dirty="0">
                <a:cs typeface="Bookman Old Style"/>
              </a:rPr>
              <a:t> </a:t>
            </a:r>
            <a:r>
              <a:rPr lang="en-US" sz="2000" b="1" dirty="0">
                <a:cs typeface="Bookman Old Style"/>
              </a:rPr>
              <a:t>days</a:t>
            </a:r>
            <a:r>
              <a:rPr lang="en-US" sz="2000" b="1" spc="-25" dirty="0">
                <a:cs typeface="Bookman Old Style"/>
              </a:rPr>
              <a:t> </a:t>
            </a:r>
            <a:r>
              <a:rPr lang="en-US" sz="2000" b="1" dirty="0">
                <a:cs typeface="Bookman Old Style"/>
              </a:rPr>
              <a:t>for</a:t>
            </a:r>
            <a:r>
              <a:rPr lang="en-US" sz="2000" b="1" spc="-20" dirty="0">
                <a:cs typeface="Bookman Old Style"/>
              </a:rPr>
              <a:t> </a:t>
            </a:r>
            <a:r>
              <a:rPr lang="en-US" sz="2000" b="1" dirty="0">
                <a:cs typeface="Bookman Old Style"/>
              </a:rPr>
              <a:t>bringing</a:t>
            </a:r>
            <a:r>
              <a:rPr lang="en-US" sz="2000" b="1" spc="-35" dirty="0">
                <a:cs typeface="Bookman Old Style"/>
              </a:rPr>
              <a:t> </a:t>
            </a:r>
            <a:r>
              <a:rPr lang="en-US" sz="2000" b="1" dirty="0">
                <a:cs typeface="Bookman Old Style"/>
              </a:rPr>
              <a:t>a</a:t>
            </a:r>
            <a:r>
              <a:rPr lang="en-US" sz="2000" b="1" spc="-15" dirty="0">
                <a:cs typeface="Bookman Old Style"/>
              </a:rPr>
              <a:t> </a:t>
            </a:r>
            <a:r>
              <a:rPr lang="en-US" sz="2000" b="1" dirty="0">
                <a:cs typeface="Bookman Old Style"/>
              </a:rPr>
              <a:t>weapon</a:t>
            </a:r>
            <a:r>
              <a:rPr lang="en-US" sz="2000" b="1" spc="-35" dirty="0">
                <a:cs typeface="Bookman Old Style"/>
              </a:rPr>
              <a:t> </a:t>
            </a:r>
            <a:r>
              <a:rPr lang="en-US" sz="2000" b="1" dirty="0">
                <a:cs typeface="Bookman Old Style"/>
              </a:rPr>
              <a:t>to</a:t>
            </a:r>
            <a:r>
              <a:rPr lang="en-US" sz="2000" b="1" spc="-10" dirty="0">
                <a:cs typeface="Bookman Old Style"/>
              </a:rPr>
              <a:t> </a:t>
            </a:r>
            <a:r>
              <a:rPr lang="en-US" sz="2000" b="1" dirty="0">
                <a:cs typeface="Bookman Old Style"/>
              </a:rPr>
              <a:t>school.</a:t>
            </a:r>
            <a:r>
              <a:rPr lang="en-US" sz="2000" b="1" spc="430" dirty="0">
                <a:cs typeface="Bookman Old Style"/>
              </a:rPr>
              <a:t> </a:t>
            </a:r>
            <a:r>
              <a:rPr lang="en-US" sz="2000" b="1" dirty="0">
                <a:cs typeface="Bookman Old Style"/>
              </a:rPr>
              <a:t>If</a:t>
            </a:r>
            <a:r>
              <a:rPr lang="en-US" sz="2000" b="1" spc="-20" dirty="0">
                <a:cs typeface="Bookman Old Style"/>
              </a:rPr>
              <a:t> </a:t>
            </a:r>
            <a:r>
              <a:rPr lang="en-US" sz="2000" b="1" dirty="0">
                <a:cs typeface="Bookman Old Style"/>
              </a:rPr>
              <a:t>a</a:t>
            </a:r>
            <a:r>
              <a:rPr lang="en-US" sz="2000" b="1" spc="-5" dirty="0">
                <a:cs typeface="Bookman Old Style"/>
              </a:rPr>
              <a:t> </a:t>
            </a:r>
            <a:r>
              <a:rPr lang="en-US" sz="2000" b="1" dirty="0">
                <a:cs typeface="Bookman Old Style"/>
              </a:rPr>
              <a:t>parent</a:t>
            </a:r>
            <a:r>
              <a:rPr lang="en-US" sz="2000" b="1" spc="-30" dirty="0">
                <a:cs typeface="Bookman Old Style"/>
              </a:rPr>
              <a:t> </a:t>
            </a:r>
            <a:r>
              <a:rPr lang="en-US" sz="2000" b="1" dirty="0">
                <a:cs typeface="Bookman Old Style"/>
              </a:rPr>
              <a:t>requests</a:t>
            </a:r>
            <a:r>
              <a:rPr lang="en-US" sz="2000" b="1" spc="-35" dirty="0">
                <a:cs typeface="Bookman Old Style"/>
              </a:rPr>
              <a:t> </a:t>
            </a:r>
            <a:r>
              <a:rPr lang="en-US" sz="2000" b="1" dirty="0">
                <a:cs typeface="Bookman Old Style"/>
              </a:rPr>
              <a:t>a</a:t>
            </a:r>
            <a:r>
              <a:rPr lang="en-US" sz="2000" b="1" spc="-5" dirty="0">
                <a:cs typeface="Bookman Old Style"/>
              </a:rPr>
              <a:t> </a:t>
            </a:r>
            <a:r>
              <a:rPr lang="en-US" sz="2000" b="1" dirty="0">
                <a:cs typeface="Bookman Old Style"/>
              </a:rPr>
              <a:t>Due</a:t>
            </a:r>
            <a:r>
              <a:rPr lang="en-US" sz="2000" b="1" spc="-15" dirty="0">
                <a:cs typeface="Bookman Old Style"/>
              </a:rPr>
              <a:t> </a:t>
            </a:r>
            <a:r>
              <a:rPr lang="en-US" sz="2000" b="1" spc="-10" dirty="0">
                <a:cs typeface="Bookman Old Style"/>
              </a:rPr>
              <a:t>Process </a:t>
            </a:r>
            <a:r>
              <a:rPr lang="en-US" sz="2000" b="1" dirty="0">
                <a:cs typeface="Bookman Old Style"/>
              </a:rPr>
              <a:t>Hearing</a:t>
            </a:r>
            <a:r>
              <a:rPr lang="en-US" sz="2000" b="1" spc="-40" dirty="0">
                <a:cs typeface="Bookman Old Style"/>
              </a:rPr>
              <a:t> </a:t>
            </a:r>
            <a:r>
              <a:rPr lang="en-US" sz="2000" b="1" dirty="0">
                <a:cs typeface="Bookman Old Style"/>
              </a:rPr>
              <a:t>during</a:t>
            </a:r>
            <a:r>
              <a:rPr lang="en-US" sz="2000" b="1" spc="-35" dirty="0">
                <a:cs typeface="Bookman Old Style"/>
              </a:rPr>
              <a:t> </a:t>
            </a:r>
            <a:r>
              <a:rPr lang="en-US" sz="2000" b="1" dirty="0">
                <a:cs typeface="Bookman Old Style"/>
              </a:rPr>
              <a:t>the</a:t>
            </a:r>
            <a:r>
              <a:rPr lang="en-US" sz="2000" b="1" spc="-20" dirty="0">
                <a:cs typeface="Bookman Old Style"/>
              </a:rPr>
              <a:t> </a:t>
            </a:r>
            <a:r>
              <a:rPr lang="en-US" sz="2000" b="1" dirty="0">
                <a:cs typeface="Bookman Old Style"/>
              </a:rPr>
              <a:t>45-day</a:t>
            </a:r>
            <a:r>
              <a:rPr lang="en-US" sz="2000" b="1" spc="-25" dirty="0">
                <a:cs typeface="Bookman Old Style"/>
              </a:rPr>
              <a:t> </a:t>
            </a:r>
            <a:r>
              <a:rPr lang="en-US" sz="2000" b="1" dirty="0">
                <a:cs typeface="Bookman Old Style"/>
              </a:rPr>
              <a:t>alternative</a:t>
            </a:r>
            <a:r>
              <a:rPr lang="en-US" sz="2000" b="1" spc="-30" dirty="0">
                <a:cs typeface="Bookman Old Style"/>
              </a:rPr>
              <a:t> </a:t>
            </a:r>
            <a:r>
              <a:rPr lang="en-US" sz="2000" b="1" dirty="0">
                <a:cs typeface="Bookman Old Style"/>
              </a:rPr>
              <a:t>placement,</a:t>
            </a:r>
            <a:r>
              <a:rPr lang="en-US" sz="2000" b="1" spc="-55" dirty="0">
                <a:cs typeface="Bookman Old Style"/>
              </a:rPr>
              <a:t> </a:t>
            </a:r>
            <a:r>
              <a:rPr lang="en-US" sz="2000" b="1" dirty="0">
                <a:cs typeface="Bookman Old Style"/>
              </a:rPr>
              <a:t>that</a:t>
            </a:r>
            <a:r>
              <a:rPr lang="en-US" sz="2000" b="1" spc="-15" dirty="0">
                <a:cs typeface="Bookman Old Style"/>
              </a:rPr>
              <a:t> </a:t>
            </a:r>
            <a:r>
              <a:rPr lang="en-US" sz="2000" b="1" dirty="0">
                <a:cs typeface="Bookman Old Style"/>
              </a:rPr>
              <a:t>placement</a:t>
            </a:r>
            <a:r>
              <a:rPr lang="en-US" sz="2000" b="1" spc="-40" dirty="0">
                <a:cs typeface="Bookman Old Style"/>
              </a:rPr>
              <a:t> </a:t>
            </a:r>
            <a:r>
              <a:rPr lang="en-US" sz="2000" b="1" dirty="0">
                <a:cs typeface="Bookman Old Style"/>
              </a:rPr>
              <a:t>becomes</a:t>
            </a:r>
            <a:r>
              <a:rPr lang="en-US" sz="2000" b="1" spc="-50" dirty="0">
                <a:cs typeface="Bookman Old Style"/>
              </a:rPr>
              <a:t> </a:t>
            </a:r>
            <a:r>
              <a:rPr lang="en-US" sz="2000" b="1" dirty="0">
                <a:cs typeface="Bookman Old Style"/>
              </a:rPr>
              <a:t>the</a:t>
            </a:r>
            <a:r>
              <a:rPr lang="en-US" sz="2000" b="1" spc="-20" dirty="0">
                <a:cs typeface="Bookman Old Style"/>
              </a:rPr>
              <a:t> </a:t>
            </a:r>
            <a:r>
              <a:rPr lang="en-US" sz="2000" b="1" spc="-10" dirty="0">
                <a:cs typeface="Bookman Old Style"/>
              </a:rPr>
              <a:t>“stay </a:t>
            </a:r>
            <a:r>
              <a:rPr lang="en-US" sz="2000" b="1" dirty="0">
                <a:cs typeface="Bookman Old Style"/>
              </a:rPr>
              <a:t>put”</a:t>
            </a:r>
            <a:r>
              <a:rPr lang="en-US" sz="2000" b="1" spc="-25" dirty="0">
                <a:cs typeface="Bookman Old Style"/>
              </a:rPr>
              <a:t> </a:t>
            </a:r>
            <a:r>
              <a:rPr lang="en-US" sz="2000" b="1" spc="-10" dirty="0">
                <a:cs typeface="Bookman Old Style"/>
              </a:rPr>
              <a:t>placement. </a:t>
            </a:r>
            <a:endParaRPr lang="en-US" sz="2000" dirty="0">
              <a:cs typeface="Bookman Old Style"/>
            </a:endParaRPr>
          </a:p>
          <a:p>
            <a:pPr marL="203200" marR="184785" algn="ctr"/>
            <a:endParaRPr lang="en-US" dirty="0">
              <a:cs typeface="Bookman Old Style"/>
            </a:endParaRPr>
          </a:p>
        </p:txBody>
      </p:sp>
    </p:spTree>
    <p:extLst>
      <p:ext uri="{BB962C8B-B14F-4D97-AF65-F5344CB8AC3E}">
        <p14:creationId xmlns:p14="http://schemas.microsoft.com/office/powerpoint/2010/main" val="2705266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5" name="Title 1"/>
          <p:cNvSpPr txBox="1">
            <a:spLocks/>
          </p:cNvSpPr>
          <p:nvPr/>
        </p:nvSpPr>
        <p:spPr>
          <a:xfrm>
            <a:off x="838200" y="653143"/>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Goals</a:t>
            </a:r>
          </a:p>
        </p:txBody>
      </p:sp>
      <p:sp>
        <p:nvSpPr>
          <p:cNvPr id="6" name="Content Placeholder 2"/>
          <p:cNvSpPr txBox="1">
            <a:spLocks/>
          </p:cNvSpPr>
          <p:nvPr/>
        </p:nvSpPr>
        <p:spPr>
          <a:xfrm>
            <a:off x="838200" y="2026345"/>
            <a:ext cx="10515600" cy="36887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Each student will meet or exceed readiness benchmarks along the pathway to graduate prepared for college, career, and community engagement.</a:t>
            </a:r>
          </a:p>
          <a:p>
            <a:pPr marL="342900" indent="-342900" algn="l">
              <a:buClr>
                <a:srgbClr val="A48D7D"/>
              </a:buClr>
              <a:buFont typeface="Arial" panose="020B0604020202020204" pitchFamily="34" charset="0"/>
              <a:buChar char="•"/>
            </a:pPr>
            <a:r>
              <a:rPr lang="en-US" dirty="0"/>
              <a:t>Each student will meet or exceed his/her expected individual growth annually.</a:t>
            </a:r>
          </a:p>
          <a:p>
            <a:pPr marL="342900" indent="-342900" algn="l">
              <a:buClr>
                <a:srgbClr val="A48D7D"/>
              </a:buClr>
              <a:buFont typeface="Arial" panose="020B0604020202020204" pitchFamily="34" charset="0"/>
              <a:buChar char="•"/>
            </a:pPr>
            <a:r>
              <a:rPr lang="en-US" dirty="0"/>
              <a:t>Each Student will develop and apply personal competencies that foster learning, community engagement, and success in life.</a:t>
            </a:r>
          </a:p>
          <a:p>
            <a:pPr marL="342900" indent="-342900" algn="l">
              <a:buClr>
                <a:srgbClr val="A48D7D"/>
              </a:buClr>
              <a:buFont typeface="Arial" panose="020B0604020202020204" pitchFamily="34" charset="0"/>
              <a:buChar char="•"/>
            </a:pPr>
            <a:r>
              <a:rPr lang="en-US" dirty="0"/>
              <a:t>Each student will be actively engaged in college, career preparation, military service, and/or competitive employment one year after graduation.</a:t>
            </a:r>
          </a:p>
        </p:txBody>
      </p:sp>
      <p:cxnSp>
        <p:nvCxnSpPr>
          <p:cNvPr id="7" name="Straight Connector 6">
            <a:extLst>
              <a:ext uri="{FF2B5EF4-FFF2-40B4-BE49-F238E27FC236}">
                <a16:creationId xmlns:a16="http://schemas.microsoft.com/office/drawing/2014/main" id="{8530AEDD-AD47-1AEC-CDFC-27F0772B6AD7}"/>
              </a:ext>
            </a:extLst>
          </p:cNvPr>
          <p:cNvCxnSpPr/>
          <p:nvPr/>
        </p:nvCxnSpPr>
        <p:spPr>
          <a:xfrm flipV="1">
            <a:off x="932990" y="1622447"/>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067960" y="190164"/>
            <a:ext cx="1752602" cy="1752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251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7" y="-297"/>
            <a:ext cx="12199153" cy="6858594"/>
          </a:xfrm>
          <a:prstGeom prst="rect">
            <a:avLst/>
          </a:prstGeom>
        </p:spPr>
      </p:pic>
      <p:sp>
        <p:nvSpPr>
          <p:cNvPr id="2" name="Title 1"/>
          <p:cNvSpPr>
            <a:spLocks noGrp="1"/>
          </p:cNvSpPr>
          <p:nvPr>
            <p:ph type="title"/>
          </p:nvPr>
        </p:nvSpPr>
        <p:spPr>
          <a:xfrm>
            <a:off x="838200" y="658796"/>
            <a:ext cx="10515600" cy="1325563"/>
          </a:xfrm>
        </p:spPr>
        <p:txBody>
          <a:bodyPr/>
          <a:lstStyle/>
          <a:p>
            <a:r>
              <a:rPr lang="en-US" dirty="0">
                <a:latin typeface="Segoe UI Black" panose="020B0A02040204020203" pitchFamily="34" charset="0"/>
                <a:ea typeface="Segoe UI Black" panose="020B0A02040204020203" pitchFamily="34" charset="0"/>
              </a:rPr>
              <a:t>Support</a:t>
            </a:r>
          </a:p>
        </p:txBody>
      </p:sp>
      <p:sp>
        <p:nvSpPr>
          <p:cNvPr id="6" name="Content Placeholder 2"/>
          <p:cNvSpPr txBox="1">
            <a:spLocks/>
          </p:cNvSpPr>
          <p:nvPr/>
        </p:nvSpPr>
        <p:spPr>
          <a:xfrm>
            <a:off x="838200" y="2152301"/>
            <a:ext cx="10515600" cy="28862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Collaborating with others through mutual respect, trust and professionalism.</a:t>
            </a:r>
          </a:p>
          <a:p>
            <a:endParaRPr lang="en-US" dirty="0"/>
          </a:p>
          <a:p>
            <a:r>
              <a:rPr lang="en-US" dirty="0"/>
              <a:t>Communicating in an open, honest, and transparent manner.</a:t>
            </a:r>
          </a:p>
          <a:p>
            <a:endParaRPr lang="en-US" dirty="0"/>
          </a:p>
          <a:p>
            <a:r>
              <a:rPr lang="en-US" dirty="0"/>
              <a:t>Fostering new ideas and promoting effective practices.</a:t>
            </a:r>
          </a:p>
        </p:txBody>
      </p:sp>
      <p:pic>
        <p:nvPicPr>
          <p:cNvPr id="7" name="Picture 6"/>
          <p:cNvPicPr>
            <a:picLocks noChangeAspect="1"/>
          </p:cNvPicPr>
          <p:nvPr/>
        </p:nvPicPr>
        <p:blipFill>
          <a:blip r:embed="rId3"/>
          <a:stretch>
            <a:fillRect/>
          </a:stretch>
        </p:blipFill>
        <p:spPr>
          <a:xfrm>
            <a:off x="9051636" y="3520300"/>
            <a:ext cx="2778470" cy="2778470"/>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9ACE2DB1-8C84-0A25-25EB-17683CAD4627}"/>
              </a:ext>
            </a:extLst>
          </p:cNvPr>
          <p:cNvCxnSpPr/>
          <p:nvPr/>
        </p:nvCxnSpPr>
        <p:spPr>
          <a:xfrm flipV="1">
            <a:off x="932990" y="1622447"/>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05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7" name="Picture 6"/>
          <p:cNvPicPr>
            <a:picLocks noChangeAspect="1"/>
          </p:cNvPicPr>
          <p:nvPr/>
        </p:nvPicPr>
        <p:blipFill>
          <a:blip r:embed="rId3">
            <a:lum bright="70000" contrast="-70000"/>
          </a:blip>
          <a:stretch>
            <a:fillRect/>
          </a:stretch>
        </p:blipFill>
        <p:spPr>
          <a:xfrm>
            <a:off x="2050780" y="998375"/>
            <a:ext cx="8096872" cy="4861249"/>
          </a:xfrm>
          <a:prstGeom prst="rect">
            <a:avLst/>
          </a:prstGeom>
        </p:spPr>
      </p:pic>
      <p:sp>
        <p:nvSpPr>
          <p:cNvPr id="2" name="Title 1"/>
          <p:cNvSpPr>
            <a:spLocks noGrp="1"/>
          </p:cNvSpPr>
          <p:nvPr>
            <p:ph type="title"/>
          </p:nvPr>
        </p:nvSpPr>
        <p:spPr>
          <a:xfrm>
            <a:off x="838200" y="653143"/>
            <a:ext cx="10515600" cy="1037545"/>
          </a:xfrm>
        </p:spPr>
        <p:txBody>
          <a:bodyPr/>
          <a:lstStyle/>
          <a:p>
            <a:r>
              <a:rPr lang="en-US" dirty="0">
                <a:latin typeface="Segoe UI Black" panose="020B0A02040204020203" pitchFamily="34" charset="0"/>
                <a:ea typeface="Segoe UI Black" panose="020B0A02040204020203" pitchFamily="34" charset="0"/>
              </a:rPr>
              <a:t>Service</a:t>
            </a:r>
          </a:p>
        </p:txBody>
      </p:sp>
      <p:sp>
        <p:nvSpPr>
          <p:cNvPr id="3" name="Content Placeholder 2"/>
          <p:cNvSpPr>
            <a:spLocks noGrp="1"/>
          </p:cNvSpPr>
          <p:nvPr>
            <p:ph idx="1"/>
          </p:nvPr>
        </p:nvSpPr>
        <p:spPr>
          <a:xfrm>
            <a:off x="838200" y="1825625"/>
            <a:ext cx="10515600" cy="3688767"/>
          </a:xfrm>
        </p:spPr>
        <p:txBody>
          <a:bodyPr/>
          <a:lstStyle/>
          <a:p>
            <a:pPr>
              <a:buClr>
                <a:srgbClr val="A48D7D"/>
              </a:buClr>
            </a:pPr>
            <a:r>
              <a:rPr lang="en-US" dirty="0"/>
              <a:t>Providing quality service in a respectful, effective, and professional manner.</a:t>
            </a:r>
          </a:p>
          <a:p>
            <a:pPr>
              <a:buClr>
                <a:srgbClr val="A48D7D"/>
              </a:buClr>
            </a:pPr>
            <a:endParaRPr lang="en-US" dirty="0"/>
          </a:p>
          <a:p>
            <a:pPr>
              <a:buClr>
                <a:srgbClr val="A48D7D"/>
              </a:buClr>
            </a:pPr>
            <a:r>
              <a:rPr lang="en-US" dirty="0"/>
              <a:t>Administering agency programs and services with integrity, honesty, and transparency.</a:t>
            </a:r>
          </a:p>
          <a:p>
            <a:pPr>
              <a:buClr>
                <a:srgbClr val="A48D7D"/>
              </a:buClr>
            </a:pPr>
            <a:endParaRPr lang="en-US" dirty="0"/>
          </a:p>
          <a:p>
            <a:pPr>
              <a:buClr>
                <a:srgbClr val="A48D7D"/>
              </a:buClr>
            </a:pPr>
            <a:r>
              <a:rPr lang="en-US" dirty="0"/>
              <a:t>Leveraging state resources in a wise, efficient, and productive manner.</a:t>
            </a:r>
          </a:p>
          <a:p>
            <a:pPr marL="0" indent="0">
              <a:buNone/>
            </a:pPr>
            <a:endParaRPr lang="en-US" dirty="0"/>
          </a:p>
        </p:txBody>
      </p:sp>
      <p:cxnSp>
        <p:nvCxnSpPr>
          <p:cNvPr id="6" name="Straight Connector 5">
            <a:extLst>
              <a:ext uri="{FF2B5EF4-FFF2-40B4-BE49-F238E27FC236}">
                <a16:creationId xmlns:a16="http://schemas.microsoft.com/office/drawing/2014/main" id="{9070D494-C767-B28E-7611-427765EC6ED3}"/>
              </a:ext>
            </a:extLst>
          </p:cNvPr>
          <p:cNvCxnSpPr/>
          <p:nvPr/>
        </p:nvCxnSpPr>
        <p:spPr>
          <a:xfrm flipV="1">
            <a:off x="932990" y="1444031"/>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619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602166-41C0-1367-0AE5-7CFF96944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AF23C521-F518-E4F3-2954-39C80C8DEE33}"/>
              </a:ext>
            </a:extLst>
          </p:cNvPr>
          <p:cNvSpPr txBox="1">
            <a:spLocks/>
          </p:cNvSpPr>
          <p:nvPr/>
        </p:nvSpPr>
        <p:spPr>
          <a:xfrm>
            <a:off x="841416" y="816579"/>
            <a:ext cx="10515600" cy="836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Contact info</a:t>
            </a:r>
            <a:endParaRPr lang="en-US" sz="1400" dirty="0">
              <a:latin typeface="Segoe UI Black" panose="020B0A02040204020203" pitchFamily="34" charset="0"/>
              <a:ea typeface="Segoe UI Black" panose="020B0A02040204020203" pitchFamily="34" charset="0"/>
            </a:endParaRPr>
          </a:p>
        </p:txBody>
      </p:sp>
      <p:cxnSp>
        <p:nvCxnSpPr>
          <p:cNvPr id="4" name="Straight Connector 3">
            <a:extLst>
              <a:ext uri="{FF2B5EF4-FFF2-40B4-BE49-F238E27FC236}">
                <a16:creationId xmlns:a16="http://schemas.microsoft.com/office/drawing/2014/main" id="{F68B36E0-8DD9-131E-A7CC-5AEF87D076CD}"/>
              </a:ext>
            </a:extLst>
          </p:cNvPr>
          <p:cNvCxnSpPr>
            <a:cxnSpLocks/>
          </p:cNvCxnSpPr>
          <p:nvPr/>
        </p:nvCxnSpPr>
        <p:spPr>
          <a:xfrm>
            <a:off x="896767" y="1674216"/>
            <a:ext cx="10404898" cy="16126"/>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
        <p:nvSpPr>
          <p:cNvPr id="5" name="object 4">
            <a:extLst>
              <a:ext uri="{FF2B5EF4-FFF2-40B4-BE49-F238E27FC236}">
                <a16:creationId xmlns:a16="http://schemas.microsoft.com/office/drawing/2014/main" id="{F654833E-08E1-5DD6-9CF0-1B4505783119}"/>
              </a:ext>
            </a:extLst>
          </p:cNvPr>
          <p:cNvSpPr txBox="1"/>
          <p:nvPr/>
        </p:nvSpPr>
        <p:spPr>
          <a:xfrm>
            <a:off x="2539871" y="1822273"/>
            <a:ext cx="7118691" cy="3892732"/>
          </a:xfrm>
          <a:prstGeom prst="rect">
            <a:avLst/>
          </a:prstGeom>
        </p:spPr>
        <p:txBody>
          <a:bodyPr vert="horz" wrap="square" lIns="0" tIns="45085" rIns="0" bIns="0" rtlCol="0">
            <a:spAutoFit/>
          </a:bodyPr>
          <a:lstStyle/>
          <a:p>
            <a:pPr marL="12065">
              <a:lnSpc>
                <a:spcPct val="100000"/>
              </a:lnSpc>
              <a:spcBef>
                <a:spcPts val="355"/>
              </a:spcBef>
              <a:buClr>
                <a:srgbClr val="A48D7D"/>
              </a:buClr>
              <a:buSzPct val="115000"/>
              <a:tabLst>
                <a:tab pos="299085" algn="l"/>
                <a:tab pos="299720" algn="l"/>
              </a:tabLst>
            </a:pPr>
            <a:r>
              <a:rPr lang="en-US" sz="4800" b="1" dirty="0">
                <a:solidFill>
                  <a:srgbClr val="252525"/>
                </a:solidFill>
                <a:cs typeface="Garamond"/>
              </a:rPr>
              <a:t>Alan Nahs</a:t>
            </a:r>
            <a:endParaRPr sz="4800" b="1" dirty="0">
              <a:cs typeface="Garamond"/>
            </a:endParaRPr>
          </a:p>
          <a:p>
            <a:pPr marL="12065">
              <a:lnSpc>
                <a:spcPct val="100000"/>
              </a:lnSpc>
              <a:spcBef>
                <a:spcPts val="600"/>
              </a:spcBef>
              <a:buClr>
                <a:srgbClr val="A48D7D"/>
              </a:buClr>
              <a:buSzPct val="115000"/>
              <a:tabLst>
                <a:tab pos="299085" algn="l"/>
                <a:tab pos="299720" algn="l"/>
              </a:tabLst>
            </a:pPr>
            <a:r>
              <a:rPr lang="en-US" sz="3200" dirty="0">
                <a:solidFill>
                  <a:srgbClr val="252525"/>
                </a:solidFill>
                <a:cs typeface="Garamond"/>
              </a:rPr>
              <a:t>Civil Rights Coordinator</a:t>
            </a:r>
            <a:endParaRPr sz="3200" dirty="0">
              <a:cs typeface="Garamond"/>
            </a:endParaRPr>
          </a:p>
          <a:p>
            <a:pPr marL="299085" indent="-287020">
              <a:lnSpc>
                <a:spcPct val="100000"/>
              </a:lnSpc>
              <a:spcBef>
                <a:spcPts val="615"/>
              </a:spcBef>
              <a:buClr>
                <a:srgbClr val="A48D7D"/>
              </a:buClr>
              <a:buSzPct val="115000"/>
              <a:buFont typeface="Arial"/>
              <a:buChar char="•"/>
              <a:tabLst>
                <a:tab pos="299085" algn="l"/>
                <a:tab pos="299720" algn="l"/>
              </a:tabLst>
            </a:pPr>
            <a:r>
              <a:rPr lang="en-US" sz="2800" dirty="0">
                <a:solidFill>
                  <a:srgbClr val="252525"/>
                </a:solidFill>
                <a:cs typeface="Garamond"/>
              </a:rPr>
              <a:t>1500 West Seventh Avenue</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lang="en-US" sz="2800" dirty="0">
                <a:solidFill>
                  <a:srgbClr val="252525"/>
                </a:solidFill>
                <a:cs typeface="Garamond"/>
              </a:rPr>
              <a:t>Stillwater, OK 74074-4364</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sz="2800" u="sng" dirty="0">
                <a:solidFill>
                  <a:srgbClr val="252525"/>
                </a:solidFill>
                <a:cs typeface="Garamond"/>
              </a:rPr>
              <a:t>Emai</a:t>
            </a:r>
            <a:r>
              <a:rPr sz="2800" dirty="0">
                <a:solidFill>
                  <a:srgbClr val="252525"/>
                </a:solidFill>
                <a:cs typeface="Garamond"/>
              </a:rPr>
              <a:t>l:</a:t>
            </a:r>
            <a:r>
              <a:rPr sz="2800" spc="-45" dirty="0">
                <a:solidFill>
                  <a:srgbClr val="252525"/>
                </a:solidFill>
                <a:cs typeface="Garamond"/>
              </a:rPr>
              <a:t> </a:t>
            </a:r>
            <a:r>
              <a:rPr lang="en-US" sz="2800" spc="-10" dirty="0">
                <a:solidFill>
                  <a:srgbClr val="252525"/>
                </a:solidFill>
                <a:cs typeface="Garamond"/>
              </a:rPr>
              <a:t>alan.nahs@careertech.ok.gov</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sz="2800" u="sng" dirty="0">
                <a:solidFill>
                  <a:srgbClr val="252525"/>
                </a:solidFill>
                <a:cs typeface="Garamond"/>
              </a:rPr>
              <a:t>Telephone</a:t>
            </a:r>
            <a:r>
              <a:rPr sz="2800" dirty="0">
                <a:solidFill>
                  <a:srgbClr val="252525"/>
                </a:solidFill>
                <a:cs typeface="Garamond"/>
              </a:rPr>
              <a:t>:</a:t>
            </a:r>
            <a:r>
              <a:rPr sz="2800" spc="-70" dirty="0">
                <a:solidFill>
                  <a:srgbClr val="252525"/>
                </a:solidFill>
                <a:cs typeface="Garamond"/>
              </a:rPr>
              <a:t> </a:t>
            </a:r>
            <a:r>
              <a:rPr lang="en-US" sz="2800" spc="-10" dirty="0">
                <a:solidFill>
                  <a:srgbClr val="252525"/>
                </a:solidFill>
                <a:cs typeface="Garamond"/>
              </a:rPr>
              <a:t>405-743-5578</a:t>
            </a:r>
            <a:endParaRPr sz="2800" dirty="0">
              <a:cs typeface="Garamond"/>
            </a:endParaRPr>
          </a:p>
          <a:p>
            <a:pPr marL="299085" indent="-287020">
              <a:lnSpc>
                <a:spcPct val="100000"/>
              </a:lnSpc>
              <a:spcBef>
                <a:spcPts val="600"/>
              </a:spcBef>
              <a:buClr>
                <a:srgbClr val="A48D7D"/>
              </a:buClr>
              <a:buSzPct val="115000"/>
              <a:buFont typeface="Arial"/>
              <a:buChar char="•"/>
              <a:tabLst>
                <a:tab pos="299085" algn="l"/>
                <a:tab pos="299720" algn="l"/>
              </a:tabLst>
            </a:pPr>
            <a:r>
              <a:rPr lang="en-US" sz="2800" u="sng" dirty="0">
                <a:solidFill>
                  <a:srgbClr val="252525"/>
                </a:solidFill>
                <a:cs typeface="Garamond"/>
              </a:rPr>
              <a:t>Mobile</a:t>
            </a:r>
            <a:r>
              <a:rPr sz="2800" dirty="0">
                <a:solidFill>
                  <a:srgbClr val="252525"/>
                </a:solidFill>
                <a:cs typeface="Garamond"/>
              </a:rPr>
              <a:t>:</a:t>
            </a:r>
            <a:r>
              <a:rPr sz="2800" spc="-40" dirty="0">
                <a:solidFill>
                  <a:srgbClr val="252525"/>
                </a:solidFill>
                <a:cs typeface="Garamond"/>
              </a:rPr>
              <a:t> </a:t>
            </a:r>
            <a:r>
              <a:rPr lang="en-US" sz="2800" spc="-10" dirty="0">
                <a:solidFill>
                  <a:srgbClr val="252525"/>
                </a:solidFill>
                <a:cs typeface="Garamond"/>
              </a:rPr>
              <a:t>405-880-9457</a:t>
            </a:r>
            <a:endParaRPr sz="2800" dirty="0">
              <a:cs typeface="Garamond"/>
            </a:endParaRPr>
          </a:p>
        </p:txBody>
      </p:sp>
    </p:spTree>
    <p:extLst>
      <p:ext uri="{BB962C8B-B14F-4D97-AF65-F5344CB8AC3E}">
        <p14:creationId xmlns:p14="http://schemas.microsoft.com/office/powerpoint/2010/main" val="130001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6" name="Picture 5"/>
          <p:cNvPicPr>
            <a:picLocks noChangeAspect="1"/>
          </p:cNvPicPr>
          <p:nvPr/>
        </p:nvPicPr>
        <p:blipFill rotWithShape="1">
          <a:blip r:embed="rId3">
            <a:grayscl/>
          </a:blip>
          <a:srcRect t="36207" b="4242"/>
          <a:stretch/>
        </p:blipFill>
        <p:spPr>
          <a:xfrm>
            <a:off x="8836109" y="5057192"/>
            <a:ext cx="3023981" cy="1800808"/>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838200" y="653143"/>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The Law</a:t>
            </a:r>
          </a:p>
        </p:txBody>
      </p:sp>
      <p:sp>
        <p:nvSpPr>
          <p:cNvPr id="4" name="Content Placeholder 2"/>
          <p:cNvSpPr txBox="1">
            <a:spLocks/>
          </p:cNvSpPr>
          <p:nvPr/>
        </p:nvSpPr>
        <p:spPr>
          <a:xfrm>
            <a:off x="838200" y="1825625"/>
            <a:ext cx="10515600" cy="368876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Section 504 of the Rehabilitation Act of 1973 prohibits discrimination based on disability I programs or activities receiving federal financial assistance.</a:t>
            </a:r>
          </a:p>
          <a:p>
            <a:pPr marL="342900" indent="-342900" algn="l">
              <a:buClr>
                <a:srgbClr val="A48D7D"/>
              </a:buClr>
              <a:buFont typeface="Arial" panose="020B0604020202020204" pitchFamily="34" charset="0"/>
              <a:buChar char="•"/>
            </a:pPr>
            <a:endParaRPr lang="en-US" dirty="0"/>
          </a:p>
          <a:p>
            <a:pPr marL="342900" indent="-342900" algn="l">
              <a:buClr>
                <a:srgbClr val="A48D7D"/>
              </a:buClr>
              <a:buFont typeface="Arial" panose="020B0604020202020204" pitchFamily="34" charset="0"/>
              <a:buChar char="•"/>
            </a:pPr>
            <a:r>
              <a:rPr lang="en-US" dirty="0"/>
              <a:t>The U.S. Department of Education’s Section 504 regulation in enforced by the Office of Civil Rights (OCR) and is in the federal code of regulations at 34 CFR 104 U.S.C. </a:t>
            </a:r>
            <a:r>
              <a:rPr lang="en-US" dirty="0">
                <a:solidFill>
                  <a:srgbClr val="252525"/>
                </a:solidFill>
                <a:cs typeface="Calibri"/>
              </a:rPr>
              <a:t>§ </a:t>
            </a:r>
            <a:r>
              <a:rPr lang="en-US" dirty="0"/>
              <a:t>794</a:t>
            </a:r>
          </a:p>
          <a:p>
            <a:pPr marL="342900" indent="-342900" algn="l">
              <a:buClr>
                <a:srgbClr val="A48D7D"/>
              </a:buClr>
              <a:buFont typeface="Arial" panose="020B0604020202020204" pitchFamily="34" charset="0"/>
              <a:buChar char="•"/>
            </a:pPr>
            <a:endParaRPr lang="en-US" dirty="0"/>
          </a:p>
          <a:p>
            <a:pPr marL="342900" indent="-342900" algn="l">
              <a:buClr>
                <a:srgbClr val="A48D7D"/>
              </a:buClr>
              <a:buFont typeface="Arial" panose="020B0604020202020204" pitchFamily="34" charset="0"/>
              <a:buChar char="•"/>
            </a:pPr>
            <a:r>
              <a:rPr lang="en-US" dirty="0"/>
              <a:t>Section 504 also prohibits retaliation for filing an OCR complaint or for advocating for a right protected by the law and harassment of students or others because of a disability.</a:t>
            </a:r>
          </a:p>
          <a:p>
            <a:pPr marL="342900" indent="-342900" algn="l">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D989C9AE-9CE5-DEF3-0B05-507D7BA31867}"/>
              </a:ext>
            </a:extLst>
          </p:cNvPr>
          <p:cNvCxnSpPr/>
          <p:nvPr/>
        </p:nvCxnSpPr>
        <p:spPr>
          <a:xfrm flipV="1">
            <a:off x="932990" y="156669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6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2" y="0"/>
            <a:ext cx="12198432" cy="6858000"/>
          </a:xfrm>
          <a:prstGeom prst="rect">
            <a:avLst/>
          </a:prstGeom>
        </p:spPr>
      </p:pic>
      <p:pic>
        <p:nvPicPr>
          <p:cNvPr id="4" name="Picture 3"/>
          <p:cNvPicPr>
            <a:picLocks noChangeAspect="1"/>
          </p:cNvPicPr>
          <p:nvPr/>
        </p:nvPicPr>
        <p:blipFill>
          <a:blip r:embed="rId3">
            <a:grayscl/>
          </a:blip>
          <a:stretch>
            <a:fillRect/>
          </a:stretch>
        </p:blipFill>
        <p:spPr>
          <a:xfrm>
            <a:off x="8931108" y="3824869"/>
            <a:ext cx="2840184" cy="2772138"/>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834984" y="830425"/>
            <a:ext cx="10515600" cy="103754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ADA</a:t>
            </a:r>
          </a:p>
          <a:p>
            <a:pPr algn="l"/>
            <a:r>
              <a:rPr lang="en-US" sz="2600" dirty="0">
                <a:solidFill>
                  <a:srgbClr val="A48D7D"/>
                </a:solidFill>
                <a:latin typeface="Segoe UI Black" panose="020B0A02040204020203" pitchFamily="34" charset="0"/>
                <a:ea typeface="Segoe UI Black" panose="020B0A02040204020203" pitchFamily="34" charset="0"/>
              </a:rPr>
              <a:t>Americans with Disabilities Act</a:t>
            </a:r>
          </a:p>
        </p:txBody>
      </p:sp>
      <p:sp>
        <p:nvSpPr>
          <p:cNvPr id="6" name="Content Placeholder 2"/>
          <p:cNvSpPr txBox="1">
            <a:spLocks/>
          </p:cNvSpPr>
          <p:nvPr/>
        </p:nvSpPr>
        <p:spPr>
          <a:xfrm>
            <a:off x="834984" y="2422785"/>
            <a:ext cx="10515600" cy="2401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The ADA gives civil rights protections to individuals with disabilities that are like those provided to individuals on the basis of race, sex, national origin, and religion. It guarantees equal opportunity for individuals with disabilities in employment, public accommodations, transportation, State and local government services and telecommunications.</a:t>
            </a:r>
          </a:p>
          <a:p>
            <a:pPr marL="342900" indent="-342900" algn="l">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47536256-38F7-2525-2AC2-F13C970171D7}"/>
              </a:ext>
            </a:extLst>
          </p:cNvPr>
          <p:cNvCxnSpPr/>
          <p:nvPr/>
        </p:nvCxnSpPr>
        <p:spPr>
          <a:xfrm flipV="1">
            <a:off x="932990" y="1834321"/>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6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pic>
        <p:nvPicPr>
          <p:cNvPr id="5" name="Picture 4"/>
          <p:cNvPicPr>
            <a:picLocks noChangeAspect="1"/>
          </p:cNvPicPr>
          <p:nvPr/>
        </p:nvPicPr>
        <p:blipFill rotWithShape="1">
          <a:blip r:embed="rId3">
            <a:duotone>
              <a:schemeClr val="accent3">
                <a:shade val="45000"/>
                <a:satMod val="135000"/>
              </a:schemeClr>
              <a:prstClr val="white"/>
            </a:duotone>
          </a:blip>
          <a:srcRect b="6323"/>
          <a:stretch/>
        </p:blipFill>
        <p:spPr>
          <a:xfrm>
            <a:off x="867743" y="796915"/>
            <a:ext cx="10398861" cy="4726810"/>
          </a:xfrm>
          <a:prstGeom prst="rect">
            <a:avLst/>
          </a:prstGeom>
          <a:ln>
            <a:noFill/>
          </a:ln>
          <a:effectLst>
            <a:softEdge rad="112500"/>
          </a:effectLst>
        </p:spPr>
      </p:pic>
      <p:sp>
        <p:nvSpPr>
          <p:cNvPr id="6" name="Title 1"/>
          <p:cNvSpPr txBox="1">
            <a:spLocks/>
          </p:cNvSpPr>
          <p:nvPr/>
        </p:nvSpPr>
        <p:spPr>
          <a:xfrm>
            <a:off x="834984" y="830425"/>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Disability Discrimination</a:t>
            </a:r>
          </a:p>
        </p:txBody>
      </p:sp>
      <p:sp>
        <p:nvSpPr>
          <p:cNvPr id="7" name="Content Placeholder 2"/>
          <p:cNvSpPr txBox="1">
            <a:spLocks/>
          </p:cNvSpPr>
          <p:nvPr/>
        </p:nvSpPr>
        <p:spPr>
          <a:xfrm>
            <a:off x="834984" y="2228429"/>
            <a:ext cx="10515600" cy="269813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dirty="0"/>
              <a:t>The Americans with Disabilities Act Amendments Act of 20-08 (Amendments Act), effective Jan 1, 2009, amends the Americans with Disabilities Act of 1990 (ADA) and includes a conforming amendment to the Rehabilitation Act of 1973 (Rehabilitations Act) that affects the meaning of the term disability in Section 504 of the Rehabilitation Act (Section 504).</a:t>
            </a:r>
          </a:p>
          <a:p>
            <a:pPr marL="342900" indent="-342900" algn="l">
              <a:buClr>
                <a:srgbClr val="A48D7D"/>
              </a:buClr>
              <a:buFont typeface="Arial" panose="020B0604020202020204" pitchFamily="34" charset="0"/>
              <a:buChar char="•"/>
            </a:pPr>
            <a:endParaRPr lang="en-US" dirty="0"/>
          </a:p>
          <a:p>
            <a:pPr marL="342900" indent="-342900" algn="l">
              <a:buClr>
                <a:srgbClr val="A48D7D"/>
              </a:buClr>
              <a:buFont typeface="Arial" panose="020B0604020202020204" pitchFamily="34" charset="0"/>
              <a:buChar char="•"/>
            </a:pPr>
            <a:r>
              <a:rPr lang="en-US" dirty="0"/>
              <a:t>The Amendments Act retains the definition of disability under Section 504 and the ADA but emphasizes that the definition should be interpreted broadly.</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cxnSp>
        <p:nvCxnSpPr>
          <p:cNvPr id="8" name="Straight Connector 7">
            <a:extLst>
              <a:ext uri="{FF2B5EF4-FFF2-40B4-BE49-F238E27FC236}">
                <a16:creationId xmlns:a16="http://schemas.microsoft.com/office/drawing/2014/main" id="{19B48C59-9B45-496F-A2E4-ADDBAFE2C80C}"/>
              </a:ext>
            </a:extLst>
          </p:cNvPr>
          <p:cNvCxnSpPr/>
          <p:nvPr/>
        </p:nvCxnSpPr>
        <p:spPr>
          <a:xfrm flipV="1">
            <a:off x="932990" y="1867777"/>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115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009A4A35-AC4A-6C70-01D3-1221FDAB2836}"/>
              </a:ext>
            </a:extLst>
          </p:cNvPr>
          <p:cNvSpPr txBox="1">
            <a:spLocks/>
          </p:cNvSpPr>
          <p:nvPr/>
        </p:nvSpPr>
        <p:spPr>
          <a:xfrm>
            <a:off x="834984" y="784244"/>
            <a:ext cx="10515600" cy="79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Act Changes</a:t>
            </a:r>
          </a:p>
        </p:txBody>
      </p:sp>
      <p:sp>
        <p:nvSpPr>
          <p:cNvPr id="4" name="Content Placeholder 2">
            <a:extLst>
              <a:ext uri="{FF2B5EF4-FFF2-40B4-BE49-F238E27FC236}">
                <a16:creationId xmlns:a16="http://schemas.microsoft.com/office/drawing/2014/main" id="{75D8F496-E1B5-AF03-6805-D7072A30A841}"/>
              </a:ext>
            </a:extLst>
          </p:cNvPr>
          <p:cNvSpPr txBox="1">
            <a:spLocks/>
          </p:cNvSpPr>
          <p:nvPr/>
        </p:nvSpPr>
        <p:spPr>
          <a:xfrm>
            <a:off x="834984" y="1624023"/>
            <a:ext cx="10515600" cy="42394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b="0" dirty="0">
                <a:solidFill>
                  <a:srgbClr val="252525"/>
                </a:solidFill>
                <a:latin typeface="Calibri" panose="020F0502020204030204" pitchFamily="34" charset="0"/>
                <a:cs typeface="Calibri" panose="020F0502020204030204" pitchFamily="34" charset="0"/>
              </a:rPr>
              <a:t>The</a:t>
            </a:r>
            <a:r>
              <a:rPr lang="en-US" sz="2000" b="0" spc="-4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changes</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made</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to</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the</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ADA</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AA</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do</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apply</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to</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public</a:t>
            </a:r>
            <a:r>
              <a:rPr lang="en-US" sz="2000" b="1" spc="-5" dirty="0">
                <a:solidFill>
                  <a:srgbClr val="252525"/>
                </a:solidFill>
                <a:latin typeface="Calibri" panose="020F0502020204030204" pitchFamily="34" charset="0"/>
                <a:cs typeface="Calibri" panose="020F0502020204030204" pitchFamily="34" charset="0"/>
              </a:rPr>
              <a:t> </a:t>
            </a:r>
            <a:r>
              <a:rPr lang="en-US" sz="2000" b="1" spc="-10" dirty="0">
                <a:solidFill>
                  <a:srgbClr val="252525"/>
                </a:solidFill>
                <a:latin typeface="Calibri" panose="020F0502020204030204" pitchFamily="34" charset="0"/>
                <a:cs typeface="Calibri" panose="020F0502020204030204" pitchFamily="34" charset="0"/>
              </a:rPr>
              <a:t>school </a:t>
            </a:r>
            <a:r>
              <a:rPr lang="en-US" sz="2000" b="1" dirty="0">
                <a:solidFill>
                  <a:srgbClr val="252525"/>
                </a:solidFill>
                <a:latin typeface="Calibri" panose="020F0502020204030204" pitchFamily="34" charset="0"/>
                <a:cs typeface="Calibri" panose="020F0502020204030204" pitchFamily="34" charset="0"/>
              </a:rPr>
              <a:t>students</a:t>
            </a:r>
            <a:r>
              <a:rPr lang="en-US" sz="2000" b="1" spc="-3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under</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Section</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504</a:t>
            </a:r>
            <a:r>
              <a:rPr lang="en-US" sz="2000" b="0" dirty="0">
                <a:solidFill>
                  <a:srgbClr val="252525"/>
                </a:solidFill>
                <a:latin typeface="Calibri" panose="020F0502020204030204" pitchFamily="34" charset="0"/>
                <a:cs typeface="Calibri" panose="020F0502020204030204" pitchFamily="34" charset="0"/>
              </a:rPr>
              <a:t>.</a:t>
            </a:r>
            <a:r>
              <a:rPr lang="en-US" sz="2000" b="0" spc="-5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Changes</a:t>
            </a:r>
            <a:r>
              <a:rPr lang="en-US" sz="2000" b="0" spc="-5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may</a:t>
            </a:r>
            <a:r>
              <a:rPr lang="en-US" sz="2000" b="0" spc="-1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increase</a:t>
            </a:r>
            <a:r>
              <a:rPr lang="en-US" sz="2000" b="0" spc="-3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the</a:t>
            </a:r>
            <a:r>
              <a:rPr lang="en-US" sz="2000" b="0" spc="-20"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numbers </a:t>
            </a:r>
            <a:r>
              <a:rPr lang="en-US" sz="2000" b="0" dirty="0">
                <a:solidFill>
                  <a:srgbClr val="252525"/>
                </a:solidFill>
                <a:latin typeface="Calibri" panose="020F0502020204030204" pitchFamily="34" charset="0"/>
                <a:cs typeface="Calibri" panose="020F0502020204030204" pitchFamily="34" charset="0"/>
              </a:rPr>
              <a:t>of</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Section</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504</a:t>
            </a:r>
            <a:r>
              <a:rPr lang="en-US" sz="2000" b="0" spc="-4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plans</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schools</a:t>
            </a:r>
            <a:r>
              <a:rPr lang="en-US" sz="2000" b="0" spc="-3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must</a:t>
            </a:r>
            <a:r>
              <a:rPr lang="en-US" sz="2000" b="0" spc="-1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prepare</a:t>
            </a:r>
            <a:r>
              <a:rPr lang="en-US" sz="2000" b="0" spc="-5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for</a:t>
            </a:r>
            <a:r>
              <a:rPr lang="en-US" sz="2000" b="0" spc="-1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students</a:t>
            </a:r>
            <a:r>
              <a:rPr lang="en-US" sz="2000" b="0" spc="-25"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whose </a:t>
            </a:r>
            <a:r>
              <a:rPr lang="en-US" sz="2000" b="0" dirty="0">
                <a:solidFill>
                  <a:srgbClr val="252525"/>
                </a:solidFill>
                <a:latin typeface="Calibri" panose="020F0502020204030204" pitchFamily="34" charset="0"/>
                <a:cs typeface="Calibri" panose="020F0502020204030204" pitchFamily="34" charset="0"/>
              </a:rPr>
              <a:t>needs</a:t>
            </a:r>
            <a:r>
              <a:rPr lang="en-US" sz="2000" b="0" spc="-7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previously</a:t>
            </a:r>
            <a:r>
              <a:rPr lang="en-US" sz="2000" b="0" spc="-3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were</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handled</a:t>
            </a:r>
            <a:r>
              <a:rPr lang="en-US" sz="2000" b="0" spc="-6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under</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health</a:t>
            </a:r>
            <a:r>
              <a:rPr lang="en-US" sz="2000" b="0" spc="-25"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plans.</a:t>
            </a:r>
          </a:p>
          <a:p>
            <a:pPr marL="342900" indent="-342900" algn="l">
              <a:buClr>
                <a:srgbClr val="A48D7D"/>
              </a:buClr>
              <a:buFont typeface="Arial" panose="020B0604020202020204" pitchFamily="34" charset="0"/>
              <a:buChar char="•"/>
            </a:pPr>
            <a:endParaRPr lang="en-US" sz="2000" b="0" spc="-10" dirty="0">
              <a:solidFill>
                <a:srgbClr val="252525"/>
              </a:solidFill>
              <a:latin typeface="Calibri" panose="020F0502020204030204" pitchFamily="34" charset="0"/>
              <a:cs typeface="Calibri" panose="020F0502020204030204" pitchFamily="34" charset="0"/>
            </a:endParaRPr>
          </a:p>
          <a:p>
            <a:pPr marL="342900" indent="-342900" algn="l">
              <a:buClr>
                <a:srgbClr val="A48D7D"/>
              </a:buClr>
              <a:buFont typeface="Arial" panose="020B0604020202020204" pitchFamily="34" charset="0"/>
              <a:buChar char="•"/>
            </a:pPr>
            <a:r>
              <a:rPr lang="en-US" sz="2000" b="0" dirty="0">
                <a:solidFill>
                  <a:srgbClr val="252525"/>
                </a:solidFill>
                <a:latin typeface="Calibri" panose="020F0502020204030204" pitchFamily="34" charset="0"/>
                <a:cs typeface="Calibri" panose="020F0502020204030204" pitchFamily="34" charset="0"/>
              </a:rPr>
              <a:t>The</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ADA</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AA</a:t>
            </a:r>
            <a:r>
              <a:rPr lang="en-US" sz="2000" b="0"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restores</a:t>
            </a:r>
            <a:r>
              <a:rPr lang="en-US" sz="2000" b="1" spc="-2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the</a:t>
            </a:r>
            <a:r>
              <a:rPr lang="en-US" sz="2000" b="1" spc="-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original</a:t>
            </a:r>
            <a:r>
              <a:rPr lang="en-US" sz="2000" b="1" spc="-20"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definition</a:t>
            </a:r>
            <a:r>
              <a:rPr lang="en-US" sz="2000" b="1" spc="-15" dirty="0">
                <a:solidFill>
                  <a:srgbClr val="252525"/>
                </a:solidFill>
                <a:latin typeface="Calibri" panose="020F0502020204030204" pitchFamily="34" charset="0"/>
                <a:cs typeface="Calibri" panose="020F0502020204030204" pitchFamily="34" charset="0"/>
              </a:rPr>
              <a:t> </a:t>
            </a:r>
            <a:r>
              <a:rPr lang="en-US" sz="2000" b="1" dirty="0">
                <a:solidFill>
                  <a:srgbClr val="252525"/>
                </a:solidFill>
                <a:latin typeface="Calibri" panose="020F0502020204030204" pitchFamily="34" charset="0"/>
                <a:cs typeface="Calibri" panose="020F0502020204030204" pitchFamily="34" charset="0"/>
              </a:rPr>
              <a:t>of</a:t>
            </a:r>
            <a:r>
              <a:rPr lang="en-US" sz="2000" b="1" spc="-15" dirty="0">
                <a:solidFill>
                  <a:srgbClr val="252525"/>
                </a:solidFill>
                <a:latin typeface="Calibri" panose="020F0502020204030204" pitchFamily="34" charset="0"/>
                <a:cs typeface="Calibri" panose="020F0502020204030204" pitchFamily="34" charset="0"/>
              </a:rPr>
              <a:t> </a:t>
            </a:r>
            <a:r>
              <a:rPr lang="en-US" sz="2000" b="1" spc="-10" dirty="0">
                <a:solidFill>
                  <a:srgbClr val="252525"/>
                </a:solidFill>
                <a:latin typeface="Calibri" panose="020F0502020204030204" pitchFamily="34" charset="0"/>
                <a:cs typeface="Calibri" panose="020F0502020204030204" pitchFamily="34" charset="0"/>
              </a:rPr>
              <a:t>"substantially </a:t>
            </a:r>
            <a:r>
              <a:rPr lang="en-US" sz="2000" b="1" dirty="0">
                <a:solidFill>
                  <a:srgbClr val="252525"/>
                </a:solidFill>
                <a:latin typeface="Calibri" panose="020F0502020204030204" pitchFamily="34" charset="0"/>
                <a:cs typeface="Calibri" panose="020F0502020204030204" pitchFamily="34" charset="0"/>
              </a:rPr>
              <a:t>limited"</a:t>
            </a:r>
            <a:r>
              <a:rPr lang="en-US" sz="2000" b="1" spc="-6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that</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the</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impairment</a:t>
            </a:r>
            <a:r>
              <a:rPr lang="en-US" sz="2000" b="0" spc="-2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simply</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be</a:t>
            </a:r>
            <a:r>
              <a:rPr lang="en-US" sz="2000" b="0" spc="-4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a:t>
            </a:r>
            <a:r>
              <a:rPr lang="en-US" sz="2000" b="0" spc="-2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substantial</a:t>
            </a:r>
            <a:r>
              <a:rPr lang="en-US" sz="2000" b="0" spc="-10" dirty="0">
                <a:solidFill>
                  <a:srgbClr val="252525"/>
                </a:solidFill>
                <a:latin typeface="Calibri" panose="020F0502020204030204" pitchFamily="34" charset="0"/>
                <a:cs typeface="Calibri" panose="020F0502020204030204" pitchFamily="34" charset="0"/>
              </a:rPr>
              <a:t> limitation </a:t>
            </a:r>
            <a:r>
              <a:rPr lang="en-US" sz="2000" b="0" dirty="0">
                <a:solidFill>
                  <a:srgbClr val="252525"/>
                </a:solidFill>
                <a:latin typeface="Calibri" panose="020F0502020204030204" pitchFamily="34" charset="0"/>
                <a:cs typeface="Calibri" panose="020F0502020204030204" pitchFamily="34" charset="0"/>
              </a:rPr>
              <a:t>rather</a:t>
            </a:r>
            <a:r>
              <a:rPr lang="en-US" sz="2000" b="0" spc="-3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than</a:t>
            </a:r>
            <a:r>
              <a:rPr lang="en-US" sz="2000" b="0" spc="-2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a</a:t>
            </a:r>
            <a:r>
              <a:rPr lang="en-US" sz="2000" b="0" spc="-2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"significant"</a:t>
            </a:r>
            <a:r>
              <a:rPr lang="en-US" sz="2000" b="0" spc="-20"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or</a:t>
            </a:r>
            <a:r>
              <a:rPr lang="en-US" sz="2000" b="0" spc="-15" dirty="0">
                <a:solidFill>
                  <a:srgbClr val="252525"/>
                </a:solidFill>
                <a:latin typeface="Calibri" panose="020F0502020204030204" pitchFamily="34" charset="0"/>
                <a:cs typeface="Calibri" panose="020F0502020204030204" pitchFamily="34" charset="0"/>
              </a:rPr>
              <a:t> </a:t>
            </a:r>
            <a:r>
              <a:rPr lang="en-US" sz="2000" b="0" dirty="0">
                <a:solidFill>
                  <a:srgbClr val="252525"/>
                </a:solidFill>
                <a:latin typeface="Calibri" panose="020F0502020204030204" pitchFamily="34" charset="0"/>
                <a:cs typeface="Calibri" panose="020F0502020204030204" pitchFamily="34" charset="0"/>
              </a:rPr>
              <a:t>"severe"</a:t>
            </a:r>
            <a:r>
              <a:rPr lang="en-US" sz="2000" b="0" spc="-30" dirty="0">
                <a:solidFill>
                  <a:srgbClr val="252525"/>
                </a:solidFill>
                <a:latin typeface="Calibri" panose="020F0502020204030204" pitchFamily="34" charset="0"/>
                <a:cs typeface="Calibri" panose="020F0502020204030204" pitchFamily="34" charset="0"/>
              </a:rPr>
              <a:t> </a:t>
            </a:r>
            <a:r>
              <a:rPr lang="en-US" sz="2000" b="0" spc="-10" dirty="0">
                <a:solidFill>
                  <a:srgbClr val="252525"/>
                </a:solidFill>
                <a:latin typeface="Calibri" panose="020F0502020204030204" pitchFamily="34" charset="0"/>
                <a:cs typeface="Calibri" panose="020F0502020204030204" pitchFamily="34" charset="0"/>
              </a:rPr>
              <a:t>restriction.</a:t>
            </a:r>
          </a:p>
          <a:p>
            <a:pPr marL="342900" indent="-342900" algn="l">
              <a:buClr>
                <a:srgbClr val="A48D7D"/>
              </a:buCl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Clr>
                <a:srgbClr val="A48D7D"/>
              </a:buClr>
              <a:buFont typeface="Arial" panose="020B0604020202020204" pitchFamily="34" charset="0"/>
              <a:buChar char="•"/>
            </a:pPr>
            <a:r>
              <a:rPr lang="en-US" sz="2000" b="0" dirty="0">
                <a:solidFill>
                  <a:srgbClr val="252525"/>
                </a:solidFill>
                <a:cs typeface="Bookman Old Style"/>
              </a:rPr>
              <a:t>The</a:t>
            </a:r>
            <a:r>
              <a:rPr lang="en-US" sz="2000" b="0" spc="-40" dirty="0">
                <a:solidFill>
                  <a:srgbClr val="252525"/>
                </a:solidFill>
                <a:cs typeface="Bookman Old Style"/>
              </a:rPr>
              <a:t> </a:t>
            </a:r>
            <a:r>
              <a:rPr lang="en-US" sz="2000" b="0" dirty="0">
                <a:solidFill>
                  <a:srgbClr val="252525"/>
                </a:solidFill>
                <a:cs typeface="Bookman Old Style"/>
              </a:rPr>
              <a:t>ADA</a:t>
            </a:r>
            <a:r>
              <a:rPr lang="en-US" sz="2000" b="0" spc="-20" dirty="0">
                <a:solidFill>
                  <a:srgbClr val="252525"/>
                </a:solidFill>
                <a:cs typeface="Bookman Old Style"/>
              </a:rPr>
              <a:t> </a:t>
            </a:r>
            <a:r>
              <a:rPr lang="en-US" sz="2000" b="0" dirty="0">
                <a:solidFill>
                  <a:srgbClr val="252525"/>
                </a:solidFill>
                <a:cs typeface="Bookman Old Style"/>
              </a:rPr>
              <a:t>AA</a:t>
            </a:r>
            <a:r>
              <a:rPr lang="en-US" sz="2000" b="0" spc="-10" dirty="0">
                <a:solidFill>
                  <a:srgbClr val="252525"/>
                </a:solidFill>
                <a:cs typeface="Bookman Old Style"/>
              </a:rPr>
              <a:t> </a:t>
            </a:r>
            <a:r>
              <a:rPr lang="en-US" sz="2000" b="1" dirty="0">
                <a:solidFill>
                  <a:srgbClr val="252525"/>
                </a:solidFill>
                <a:cs typeface="Bookman Old Style"/>
              </a:rPr>
              <a:t>broadens</a:t>
            </a:r>
            <a:r>
              <a:rPr lang="en-US" sz="2000" b="1" spc="-15" dirty="0">
                <a:solidFill>
                  <a:srgbClr val="252525"/>
                </a:solidFill>
                <a:cs typeface="Bookman Old Style"/>
              </a:rPr>
              <a:t> </a:t>
            </a:r>
            <a:r>
              <a:rPr lang="en-US" sz="2000" b="1" dirty="0">
                <a:solidFill>
                  <a:srgbClr val="252525"/>
                </a:solidFill>
                <a:cs typeface="Bookman Old Style"/>
              </a:rPr>
              <a:t>the</a:t>
            </a:r>
            <a:r>
              <a:rPr lang="en-US" sz="2000" b="1" spc="-10" dirty="0">
                <a:solidFill>
                  <a:srgbClr val="252525"/>
                </a:solidFill>
                <a:cs typeface="Bookman Old Style"/>
              </a:rPr>
              <a:t> </a:t>
            </a:r>
            <a:r>
              <a:rPr lang="en-US" sz="2000" b="1" dirty="0">
                <a:solidFill>
                  <a:srgbClr val="252525"/>
                </a:solidFill>
                <a:cs typeface="Bookman Old Style"/>
              </a:rPr>
              <a:t>definition</a:t>
            </a:r>
            <a:r>
              <a:rPr lang="en-US" sz="2000" b="1" spc="-15" dirty="0">
                <a:solidFill>
                  <a:srgbClr val="252525"/>
                </a:solidFill>
                <a:cs typeface="Bookman Old Style"/>
              </a:rPr>
              <a:t> </a:t>
            </a:r>
            <a:r>
              <a:rPr lang="en-US" sz="2000" b="1" dirty="0">
                <a:solidFill>
                  <a:srgbClr val="252525"/>
                </a:solidFill>
                <a:cs typeface="Bookman Old Style"/>
              </a:rPr>
              <a:t>of</a:t>
            </a:r>
            <a:r>
              <a:rPr lang="en-US" sz="2000" b="1" spc="-20" dirty="0">
                <a:solidFill>
                  <a:srgbClr val="252525"/>
                </a:solidFill>
                <a:cs typeface="Bookman Old Style"/>
              </a:rPr>
              <a:t> </a:t>
            </a:r>
            <a:r>
              <a:rPr lang="en-US" sz="2000" b="1" dirty="0">
                <a:solidFill>
                  <a:srgbClr val="252525"/>
                </a:solidFill>
                <a:cs typeface="Bookman Old Style"/>
              </a:rPr>
              <a:t>"major</a:t>
            </a:r>
            <a:r>
              <a:rPr lang="en-US" sz="2000" b="1" spc="-15" dirty="0">
                <a:solidFill>
                  <a:srgbClr val="252525"/>
                </a:solidFill>
                <a:cs typeface="Bookman Old Style"/>
              </a:rPr>
              <a:t> </a:t>
            </a:r>
            <a:r>
              <a:rPr lang="en-US" sz="2000" b="1" dirty="0">
                <a:solidFill>
                  <a:srgbClr val="252525"/>
                </a:solidFill>
                <a:cs typeface="Bookman Old Style"/>
              </a:rPr>
              <a:t>life</a:t>
            </a:r>
            <a:r>
              <a:rPr lang="en-US" sz="2000" b="1" spc="5" dirty="0">
                <a:solidFill>
                  <a:srgbClr val="252525"/>
                </a:solidFill>
                <a:cs typeface="Bookman Old Style"/>
              </a:rPr>
              <a:t> </a:t>
            </a:r>
            <a:r>
              <a:rPr lang="en-US" sz="2000" b="1" spc="-10" dirty="0">
                <a:solidFill>
                  <a:srgbClr val="252525"/>
                </a:solidFill>
                <a:cs typeface="Bookman Old Style"/>
              </a:rPr>
              <a:t>activities" </a:t>
            </a:r>
            <a:r>
              <a:rPr lang="en-US" sz="2000" b="0" dirty="0">
                <a:solidFill>
                  <a:srgbClr val="252525"/>
                </a:solidFill>
                <a:cs typeface="Bookman Old Style"/>
              </a:rPr>
              <a:t>and</a:t>
            </a:r>
            <a:r>
              <a:rPr lang="en-US" sz="2000" b="0" spc="-50" dirty="0">
                <a:solidFill>
                  <a:srgbClr val="252525"/>
                </a:solidFill>
                <a:cs typeface="Bookman Old Style"/>
              </a:rPr>
              <a:t> </a:t>
            </a:r>
            <a:r>
              <a:rPr lang="en-US" sz="2000" b="0" dirty="0">
                <a:solidFill>
                  <a:srgbClr val="252525"/>
                </a:solidFill>
                <a:cs typeface="Bookman Old Style"/>
              </a:rPr>
              <a:t>provides</a:t>
            </a:r>
            <a:r>
              <a:rPr lang="en-US" sz="2000" b="0" spc="-50" dirty="0">
                <a:solidFill>
                  <a:srgbClr val="252525"/>
                </a:solidFill>
                <a:cs typeface="Bookman Old Style"/>
              </a:rPr>
              <a:t> </a:t>
            </a:r>
            <a:r>
              <a:rPr lang="en-US" sz="2000" b="0" dirty="0">
                <a:solidFill>
                  <a:srgbClr val="252525"/>
                </a:solidFill>
                <a:cs typeface="Bookman Old Style"/>
              </a:rPr>
              <a:t>that</a:t>
            </a:r>
            <a:r>
              <a:rPr lang="en-US" sz="2000" b="0" spc="-20" dirty="0">
                <a:solidFill>
                  <a:srgbClr val="252525"/>
                </a:solidFill>
                <a:cs typeface="Bookman Old Style"/>
              </a:rPr>
              <a:t> </a:t>
            </a:r>
            <a:r>
              <a:rPr lang="en-US" sz="2000" b="0" dirty="0">
                <a:solidFill>
                  <a:srgbClr val="252525"/>
                </a:solidFill>
                <a:cs typeface="Bookman Old Style"/>
              </a:rPr>
              <a:t>the</a:t>
            </a:r>
            <a:r>
              <a:rPr lang="en-US" sz="2000" b="0" spc="-30" dirty="0">
                <a:solidFill>
                  <a:srgbClr val="252525"/>
                </a:solidFill>
                <a:cs typeface="Bookman Old Style"/>
              </a:rPr>
              <a:t> </a:t>
            </a:r>
            <a:r>
              <a:rPr lang="en-US" sz="2000" b="0" dirty="0">
                <a:solidFill>
                  <a:srgbClr val="252525"/>
                </a:solidFill>
                <a:cs typeface="Bookman Old Style"/>
              </a:rPr>
              <a:t>impairment</a:t>
            </a:r>
            <a:r>
              <a:rPr lang="en-US" sz="2000" b="0" spc="10" dirty="0">
                <a:solidFill>
                  <a:srgbClr val="252525"/>
                </a:solidFill>
                <a:cs typeface="Bookman Old Style"/>
              </a:rPr>
              <a:t> </a:t>
            </a:r>
            <a:r>
              <a:rPr lang="en-US" sz="2000" b="0" dirty="0">
                <a:solidFill>
                  <a:srgbClr val="252525"/>
                </a:solidFill>
                <a:cs typeface="Bookman Old Style"/>
              </a:rPr>
              <a:t>only</a:t>
            </a:r>
            <a:r>
              <a:rPr lang="en-US" sz="2000" b="0" spc="-25" dirty="0">
                <a:solidFill>
                  <a:srgbClr val="252525"/>
                </a:solidFill>
                <a:cs typeface="Bookman Old Style"/>
              </a:rPr>
              <a:t> </a:t>
            </a:r>
            <a:r>
              <a:rPr lang="en-US" sz="2000" b="0" dirty="0">
                <a:solidFill>
                  <a:srgbClr val="252525"/>
                </a:solidFill>
                <a:cs typeface="Bookman Old Style"/>
              </a:rPr>
              <a:t>needs</a:t>
            </a:r>
            <a:r>
              <a:rPr lang="en-US" sz="2000" b="0" spc="-65" dirty="0">
                <a:solidFill>
                  <a:srgbClr val="252525"/>
                </a:solidFill>
                <a:cs typeface="Bookman Old Style"/>
              </a:rPr>
              <a:t> </a:t>
            </a:r>
            <a:r>
              <a:rPr lang="en-US" sz="2000" b="0" dirty="0">
                <a:solidFill>
                  <a:srgbClr val="252525"/>
                </a:solidFill>
                <a:cs typeface="Bookman Old Style"/>
              </a:rPr>
              <a:t>to</a:t>
            </a:r>
            <a:r>
              <a:rPr lang="en-US" sz="2000" b="0" spc="-5" dirty="0">
                <a:solidFill>
                  <a:srgbClr val="252525"/>
                </a:solidFill>
                <a:cs typeface="Bookman Old Style"/>
              </a:rPr>
              <a:t> </a:t>
            </a:r>
            <a:r>
              <a:rPr lang="en-US" sz="2000" b="0" dirty="0">
                <a:solidFill>
                  <a:srgbClr val="252525"/>
                </a:solidFill>
                <a:cs typeface="Bookman Old Style"/>
              </a:rPr>
              <a:t>limit one</a:t>
            </a:r>
            <a:r>
              <a:rPr lang="en-US" sz="2000" b="0" spc="-30" dirty="0">
                <a:solidFill>
                  <a:srgbClr val="252525"/>
                </a:solidFill>
                <a:cs typeface="Bookman Old Style"/>
              </a:rPr>
              <a:t> </a:t>
            </a:r>
            <a:r>
              <a:rPr lang="en-US" sz="2000" b="0" dirty="0">
                <a:solidFill>
                  <a:srgbClr val="252525"/>
                </a:solidFill>
                <a:cs typeface="Bookman Old Style"/>
              </a:rPr>
              <a:t>major</a:t>
            </a:r>
            <a:r>
              <a:rPr lang="en-US" sz="2000" b="0" spc="-15" dirty="0">
                <a:solidFill>
                  <a:srgbClr val="252525"/>
                </a:solidFill>
                <a:cs typeface="Bookman Old Style"/>
              </a:rPr>
              <a:t> </a:t>
            </a:r>
            <a:r>
              <a:rPr lang="en-US" sz="2000" b="0" spc="-20" dirty="0">
                <a:solidFill>
                  <a:srgbClr val="252525"/>
                </a:solidFill>
                <a:cs typeface="Bookman Old Style"/>
              </a:rPr>
              <a:t>life </a:t>
            </a:r>
            <a:r>
              <a:rPr lang="en-US" sz="2000" b="0" dirty="0">
                <a:solidFill>
                  <a:srgbClr val="252525"/>
                </a:solidFill>
                <a:cs typeface="Bookman Old Style"/>
              </a:rPr>
              <a:t>activity</a:t>
            </a:r>
            <a:r>
              <a:rPr lang="en-US" sz="2000" b="0" spc="-15" dirty="0">
                <a:solidFill>
                  <a:srgbClr val="252525"/>
                </a:solidFill>
                <a:cs typeface="Bookman Old Style"/>
              </a:rPr>
              <a:t> </a:t>
            </a:r>
            <a:r>
              <a:rPr lang="en-US" sz="2000" b="0" dirty="0">
                <a:solidFill>
                  <a:srgbClr val="252525"/>
                </a:solidFill>
                <a:cs typeface="Bookman Old Style"/>
              </a:rPr>
              <a:t>in</a:t>
            </a:r>
            <a:r>
              <a:rPr lang="en-US" sz="2000" b="0" spc="-20" dirty="0">
                <a:solidFill>
                  <a:srgbClr val="252525"/>
                </a:solidFill>
                <a:cs typeface="Bookman Old Style"/>
              </a:rPr>
              <a:t> </a:t>
            </a:r>
            <a:r>
              <a:rPr lang="en-US" sz="2000" b="0" dirty="0">
                <a:solidFill>
                  <a:srgbClr val="252525"/>
                </a:solidFill>
                <a:cs typeface="Bookman Old Style"/>
              </a:rPr>
              <a:t>order</a:t>
            </a:r>
            <a:r>
              <a:rPr lang="en-US" sz="2000" b="0" spc="-45" dirty="0">
                <a:solidFill>
                  <a:srgbClr val="252525"/>
                </a:solidFill>
                <a:cs typeface="Bookman Old Style"/>
              </a:rPr>
              <a:t> </a:t>
            </a:r>
            <a:r>
              <a:rPr lang="en-US" sz="2000" b="0" dirty="0">
                <a:solidFill>
                  <a:srgbClr val="252525"/>
                </a:solidFill>
                <a:cs typeface="Bookman Old Style"/>
              </a:rPr>
              <a:t>to</a:t>
            </a:r>
            <a:r>
              <a:rPr lang="en-US" sz="2000" b="0" spc="-20" dirty="0">
                <a:solidFill>
                  <a:srgbClr val="252525"/>
                </a:solidFill>
                <a:cs typeface="Bookman Old Style"/>
              </a:rPr>
              <a:t> </a:t>
            </a:r>
            <a:r>
              <a:rPr lang="en-US" sz="2000" b="0" dirty="0">
                <a:solidFill>
                  <a:srgbClr val="252525"/>
                </a:solidFill>
                <a:cs typeface="Bookman Old Style"/>
              </a:rPr>
              <a:t>be</a:t>
            </a:r>
            <a:r>
              <a:rPr lang="en-US" sz="2000" b="0" spc="-35" dirty="0">
                <a:solidFill>
                  <a:srgbClr val="252525"/>
                </a:solidFill>
                <a:cs typeface="Bookman Old Style"/>
              </a:rPr>
              <a:t> </a:t>
            </a:r>
            <a:r>
              <a:rPr lang="en-US" sz="2000" b="0" dirty="0">
                <a:solidFill>
                  <a:srgbClr val="252525"/>
                </a:solidFill>
                <a:cs typeface="Bookman Old Style"/>
              </a:rPr>
              <a:t>considered</a:t>
            </a:r>
            <a:r>
              <a:rPr lang="en-US" sz="2000" b="0" spc="-75" dirty="0">
                <a:solidFill>
                  <a:srgbClr val="252525"/>
                </a:solidFill>
                <a:cs typeface="Bookman Old Style"/>
              </a:rPr>
              <a:t> </a:t>
            </a:r>
            <a:r>
              <a:rPr lang="en-US" sz="2000" b="0" dirty="0">
                <a:solidFill>
                  <a:srgbClr val="252525"/>
                </a:solidFill>
                <a:cs typeface="Bookman Old Style"/>
              </a:rPr>
              <a:t>a</a:t>
            </a:r>
            <a:r>
              <a:rPr lang="en-US" sz="2000" b="0" spc="-20" dirty="0">
                <a:solidFill>
                  <a:srgbClr val="252525"/>
                </a:solidFill>
                <a:cs typeface="Bookman Old Style"/>
              </a:rPr>
              <a:t> </a:t>
            </a:r>
            <a:r>
              <a:rPr lang="en-US" sz="2000" b="0" dirty="0">
                <a:solidFill>
                  <a:srgbClr val="252525"/>
                </a:solidFill>
                <a:cs typeface="Bookman Old Style"/>
              </a:rPr>
              <a:t>disability</a:t>
            </a:r>
            <a:r>
              <a:rPr lang="en-US" sz="2000" b="0" spc="-15" dirty="0">
                <a:solidFill>
                  <a:srgbClr val="252525"/>
                </a:solidFill>
                <a:cs typeface="Bookman Old Style"/>
              </a:rPr>
              <a:t> </a:t>
            </a:r>
            <a:r>
              <a:rPr lang="en-US" sz="2000" b="0" dirty="0">
                <a:solidFill>
                  <a:srgbClr val="252525"/>
                </a:solidFill>
                <a:cs typeface="Bookman Old Style"/>
              </a:rPr>
              <a:t>under</a:t>
            </a:r>
            <a:r>
              <a:rPr lang="en-US" sz="2000" b="0" spc="-50" dirty="0">
                <a:solidFill>
                  <a:srgbClr val="252525"/>
                </a:solidFill>
                <a:cs typeface="Bookman Old Style"/>
              </a:rPr>
              <a:t> </a:t>
            </a:r>
            <a:r>
              <a:rPr lang="en-US" sz="2000" b="0" dirty="0">
                <a:solidFill>
                  <a:srgbClr val="252525"/>
                </a:solidFill>
                <a:cs typeface="Bookman Old Style"/>
              </a:rPr>
              <a:t>the</a:t>
            </a:r>
            <a:r>
              <a:rPr lang="en-US" sz="2000" b="0" spc="-25" dirty="0">
                <a:solidFill>
                  <a:srgbClr val="252525"/>
                </a:solidFill>
                <a:cs typeface="Bookman Old Style"/>
              </a:rPr>
              <a:t> </a:t>
            </a:r>
            <a:r>
              <a:rPr lang="en-US" sz="2000" b="0" spc="-20" dirty="0">
                <a:solidFill>
                  <a:srgbClr val="252525"/>
                </a:solidFill>
                <a:cs typeface="Bookman Old Style"/>
              </a:rPr>
              <a:t>ADA.</a:t>
            </a:r>
          </a:p>
          <a:p>
            <a:pPr marL="342900" indent="-342900" algn="l">
              <a:buClr>
                <a:srgbClr val="A48D7D"/>
              </a:buClr>
              <a:buFont typeface="Arial" panose="020B0604020202020204" pitchFamily="34" charset="0"/>
              <a:buChar char="•"/>
            </a:pPr>
            <a:endParaRPr lang="en-US" sz="2000" b="0" spc="-20" dirty="0">
              <a:solidFill>
                <a:srgbClr val="252525"/>
              </a:solidFill>
              <a:cs typeface="Bookman Old Style"/>
            </a:endParaRPr>
          </a:p>
          <a:p>
            <a:pPr marL="342900" indent="-342900" algn="l">
              <a:buClr>
                <a:srgbClr val="A48D7D"/>
              </a:buClr>
              <a:buFont typeface="Arial" panose="020B0604020202020204" pitchFamily="34" charset="0"/>
              <a:buChar char="•"/>
            </a:pPr>
            <a:r>
              <a:rPr lang="en-US" sz="2000" dirty="0">
                <a:cs typeface="Bookman Old Style"/>
              </a:rPr>
              <a:t>Districts must now make their Section 504 determinations bases upon the child’s disability as it presents itself without mitigating measures (i.e., hearing aids, medications, learned behavioral adaptations). There is one exception, ordinary eyeglasses on contact lenses.</a:t>
            </a:r>
          </a:p>
          <a:p>
            <a:pPr marL="342900" indent="-3429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dirty="0"/>
          </a:p>
        </p:txBody>
      </p:sp>
      <p:cxnSp>
        <p:nvCxnSpPr>
          <p:cNvPr id="5" name="Straight Connector 4">
            <a:extLst>
              <a:ext uri="{FF2B5EF4-FFF2-40B4-BE49-F238E27FC236}">
                <a16:creationId xmlns:a16="http://schemas.microsoft.com/office/drawing/2014/main" id="{AE61F7CD-E009-591C-40FD-945FFB42FAB4}"/>
              </a:ext>
            </a:extLst>
          </p:cNvPr>
          <p:cNvCxnSpPr/>
          <p:nvPr/>
        </p:nvCxnSpPr>
        <p:spPr>
          <a:xfrm flipV="1">
            <a:off x="932990" y="156669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158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1E1973AA-3B50-8801-E4DB-66A34158849E}"/>
              </a:ext>
            </a:extLst>
          </p:cNvPr>
          <p:cNvSpPr txBox="1">
            <a:spLocks/>
          </p:cNvSpPr>
          <p:nvPr/>
        </p:nvSpPr>
        <p:spPr>
          <a:xfrm>
            <a:off x="834984" y="424930"/>
            <a:ext cx="10515600" cy="1037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Major Life Activities</a:t>
            </a:r>
            <a:endParaRPr lang="en-US" sz="2600" dirty="0">
              <a:latin typeface="Segoe UI Black" panose="020B0A02040204020203" pitchFamily="34" charset="0"/>
              <a:ea typeface="Segoe UI Black" panose="020B0A02040204020203" pitchFamily="34" charset="0"/>
            </a:endParaRPr>
          </a:p>
        </p:txBody>
      </p:sp>
      <p:sp>
        <p:nvSpPr>
          <p:cNvPr id="4" name="Content Placeholder 2">
            <a:extLst>
              <a:ext uri="{FF2B5EF4-FFF2-40B4-BE49-F238E27FC236}">
                <a16:creationId xmlns:a16="http://schemas.microsoft.com/office/drawing/2014/main" id="{03C5E867-CFE2-A5CC-CE03-1FFEDE24C58A}"/>
              </a:ext>
            </a:extLst>
          </p:cNvPr>
          <p:cNvSpPr txBox="1">
            <a:spLocks/>
          </p:cNvSpPr>
          <p:nvPr/>
        </p:nvSpPr>
        <p:spPr>
          <a:xfrm>
            <a:off x="834984" y="1826925"/>
            <a:ext cx="10515600" cy="38487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b="0" dirty="0">
                <a:solidFill>
                  <a:srgbClr val="252525"/>
                </a:solidFill>
                <a:cs typeface="Bookman Old Style"/>
              </a:rPr>
              <a:t>What</a:t>
            </a:r>
            <a:r>
              <a:rPr lang="en-US" sz="2000" b="0" spc="-25" dirty="0">
                <a:solidFill>
                  <a:srgbClr val="252525"/>
                </a:solidFill>
                <a:cs typeface="Bookman Old Style"/>
              </a:rPr>
              <a:t> </a:t>
            </a:r>
            <a:r>
              <a:rPr lang="en-US" sz="2000" b="0" dirty="0">
                <a:solidFill>
                  <a:srgbClr val="252525"/>
                </a:solidFill>
                <a:cs typeface="Bookman Old Style"/>
              </a:rPr>
              <a:t>is</a:t>
            </a:r>
            <a:r>
              <a:rPr lang="en-US" sz="2000" b="0" spc="-5" dirty="0">
                <a:solidFill>
                  <a:srgbClr val="252525"/>
                </a:solidFill>
                <a:cs typeface="Bookman Old Style"/>
              </a:rPr>
              <a:t> </a:t>
            </a:r>
            <a:r>
              <a:rPr lang="en-US" sz="2000" b="0" dirty="0">
                <a:solidFill>
                  <a:srgbClr val="252525"/>
                </a:solidFill>
                <a:cs typeface="Bookman Old Style"/>
              </a:rPr>
              <a:t>the </a:t>
            </a:r>
            <a:r>
              <a:rPr lang="en-US" sz="2000" b="1" i="1" dirty="0">
                <a:solidFill>
                  <a:srgbClr val="252525"/>
                </a:solidFill>
                <a:cs typeface="Bookman Old Style"/>
              </a:rPr>
              <a:t>expanded</a:t>
            </a:r>
            <a:r>
              <a:rPr lang="en-US" sz="2000" b="1" i="1" spc="-40" dirty="0">
                <a:solidFill>
                  <a:srgbClr val="252525"/>
                </a:solidFill>
                <a:cs typeface="Bookman Old Style"/>
              </a:rPr>
              <a:t> </a:t>
            </a:r>
            <a:r>
              <a:rPr lang="en-US" sz="2000" b="1" i="1" dirty="0">
                <a:solidFill>
                  <a:srgbClr val="252525"/>
                </a:solidFill>
                <a:cs typeface="Bookman Old Style"/>
              </a:rPr>
              <a:t>definition</a:t>
            </a:r>
            <a:r>
              <a:rPr lang="en-US" sz="2000" b="1" i="1" spc="-10" dirty="0">
                <a:solidFill>
                  <a:srgbClr val="252525"/>
                </a:solidFill>
                <a:cs typeface="Bookman Old Style"/>
              </a:rPr>
              <a:t> </a:t>
            </a:r>
            <a:r>
              <a:rPr lang="en-US" sz="2000" b="1" i="1" dirty="0">
                <a:solidFill>
                  <a:srgbClr val="252525"/>
                </a:solidFill>
                <a:cs typeface="Bookman Old Style"/>
              </a:rPr>
              <a:t>of</a:t>
            </a:r>
            <a:r>
              <a:rPr lang="en-US" sz="2000" b="1" i="1" spc="-5" dirty="0">
                <a:solidFill>
                  <a:srgbClr val="252525"/>
                </a:solidFill>
                <a:cs typeface="Bookman Old Style"/>
              </a:rPr>
              <a:t> </a:t>
            </a:r>
            <a:r>
              <a:rPr lang="en-US" sz="2000" b="1" i="1" dirty="0">
                <a:solidFill>
                  <a:srgbClr val="252525"/>
                </a:solidFill>
                <a:cs typeface="Bookman Old Style"/>
              </a:rPr>
              <a:t>"major</a:t>
            </a:r>
            <a:r>
              <a:rPr lang="en-US" sz="2000" b="1" i="1" spc="-15" dirty="0">
                <a:solidFill>
                  <a:srgbClr val="252525"/>
                </a:solidFill>
                <a:cs typeface="Bookman Old Style"/>
              </a:rPr>
              <a:t> </a:t>
            </a:r>
            <a:r>
              <a:rPr lang="en-US" sz="2000" b="1" i="1" dirty="0">
                <a:solidFill>
                  <a:srgbClr val="252525"/>
                </a:solidFill>
                <a:cs typeface="Bookman Old Style"/>
              </a:rPr>
              <a:t>life</a:t>
            </a:r>
            <a:r>
              <a:rPr lang="en-US" sz="2000" b="1" i="1" spc="-20" dirty="0">
                <a:solidFill>
                  <a:srgbClr val="252525"/>
                </a:solidFill>
                <a:cs typeface="Bookman Old Style"/>
              </a:rPr>
              <a:t> </a:t>
            </a:r>
            <a:r>
              <a:rPr lang="en-US" sz="2000" b="1" i="1" dirty="0">
                <a:solidFill>
                  <a:srgbClr val="252525"/>
                </a:solidFill>
                <a:cs typeface="Bookman Old Style"/>
              </a:rPr>
              <a:t>activities"</a:t>
            </a:r>
            <a:r>
              <a:rPr lang="en-US" sz="2000" b="1" i="1" spc="-25" dirty="0">
                <a:solidFill>
                  <a:srgbClr val="252525"/>
                </a:solidFill>
                <a:cs typeface="Bookman Old Style"/>
              </a:rPr>
              <a:t> </a:t>
            </a:r>
            <a:r>
              <a:rPr lang="en-US" sz="2000" b="0" spc="-10" dirty="0">
                <a:solidFill>
                  <a:srgbClr val="252525"/>
                </a:solidFill>
                <a:cs typeface="Bookman Old Style"/>
              </a:rPr>
              <a:t>under </a:t>
            </a:r>
            <a:r>
              <a:rPr lang="en-US" sz="2000" b="0" dirty="0">
                <a:solidFill>
                  <a:srgbClr val="252525"/>
                </a:solidFill>
                <a:cs typeface="Bookman Old Style"/>
              </a:rPr>
              <a:t>the </a:t>
            </a:r>
            <a:r>
              <a:rPr lang="en-US" sz="2000" b="0" spc="-10" dirty="0">
                <a:solidFill>
                  <a:srgbClr val="252525"/>
                </a:solidFill>
                <a:cs typeface="Bookman Old Style"/>
              </a:rPr>
              <a:t>ADAAA?</a:t>
            </a:r>
          </a:p>
          <a:p>
            <a:pPr marL="342900" indent="-342900" algn="l">
              <a:buClr>
                <a:srgbClr val="A48D7D"/>
              </a:buClr>
              <a:buFont typeface="Arial" panose="020B0604020202020204" pitchFamily="34" charset="0"/>
              <a:buChar char="•"/>
            </a:pPr>
            <a:endParaRPr lang="en-US" sz="2000" b="0" spc="-10" dirty="0">
              <a:solidFill>
                <a:srgbClr val="252525"/>
              </a:solidFill>
              <a:cs typeface="Bookman Old Style"/>
            </a:endParaRPr>
          </a:p>
          <a:p>
            <a:pPr marL="342900" indent="-342900" algn="l">
              <a:buClr>
                <a:srgbClr val="A48D7D"/>
              </a:buClr>
              <a:buFont typeface="Arial" panose="020B0604020202020204" pitchFamily="34" charset="0"/>
              <a:buChar char="•"/>
            </a:pPr>
            <a:r>
              <a:rPr lang="en-US" sz="1800" b="0" dirty="0">
                <a:solidFill>
                  <a:srgbClr val="252525"/>
                </a:solidFill>
                <a:cs typeface="Bookman Old Style"/>
              </a:rPr>
              <a:t>Under</a:t>
            </a:r>
            <a:r>
              <a:rPr lang="en-US" sz="1800" b="0" spc="-40" dirty="0">
                <a:solidFill>
                  <a:srgbClr val="252525"/>
                </a:solidFill>
                <a:cs typeface="Bookman Old Style"/>
              </a:rPr>
              <a:t> </a:t>
            </a:r>
            <a:r>
              <a:rPr lang="en-US" sz="1800" b="0" dirty="0">
                <a:solidFill>
                  <a:srgbClr val="252525"/>
                </a:solidFill>
                <a:cs typeface="Bookman Old Style"/>
              </a:rPr>
              <a:t>the ADAAA,</a:t>
            </a:r>
            <a:r>
              <a:rPr lang="en-US" sz="1800" b="0" spc="-35" dirty="0">
                <a:solidFill>
                  <a:srgbClr val="252525"/>
                </a:solidFill>
                <a:cs typeface="Bookman Old Style"/>
              </a:rPr>
              <a:t> </a:t>
            </a:r>
            <a:r>
              <a:rPr lang="en-US" sz="1800" b="0" dirty="0">
                <a:solidFill>
                  <a:srgbClr val="252525"/>
                </a:solidFill>
                <a:cs typeface="Bookman Old Style"/>
              </a:rPr>
              <a:t>"major</a:t>
            </a:r>
            <a:r>
              <a:rPr lang="en-US" sz="1800" b="0" spc="-15" dirty="0">
                <a:solidFill>
                  <a:srgbClr val="252525"/>
                </a:solidFill>
                <a:cs typeface="Bookman Old Style"/>
              </a:rPr>
              <a:t> </a:t>
            </a:r>
            <a:r>
              <a:rPr lang="en-US" sz="1800" b="0" dirty="0">
                <a:solidFill>
                  <a:srgbClr val="252525"/>
                </a:solidFill>
                <a:cs typeface="Bookman Old Style"/>
              </a:rPr>
              <a:t>life</a:t>
            </a:r>
            <a:r>
              <a:rPr lang="en-US" sz="1800" b="0" spc="-20" dirty="0">
                <a:solidFill>
                  <a:srgbClr val="252525"/>
                </a:solidFill>
                <a:cs typeface="Bookman Old Style"/>
              </a:rPr>
              <a:t> </a:t>
            </a:r>
            <a:r>
              <a:rPr lang="en-US" sz="1800" b="0" dirty="0">
                <a:solidFill>
                  <a:srgbClr val="252525"/>
                </a:solidFill>
                <a:cs typeface="Bookman Old Style"/>
              </a:rPr>
              <a:t>activities"</a:t>
            </a:r>
            <a:r>
              <a:rPr lang="en-US" sz="1800" b="0" spc="-15" dirty="0">
                <a:solidFill>
                  <a:srgbClr val="252525"/>
                </a:solidFill>
                <a:cs typeface="Bookman Old Style"/>
              </a:rPr>
              <a:t> </a:t>
            </a:r>
            <a:r>
              <a:rPr lang="en-US" sz="1800" b="0" dirty="0">
                <a:solidFill>
                  <a:srgbClr val="252525"/>
                </a:solidFill>
                <a:cs typeface="Bookman Old Style"/>
              </a:rPr>
              <a:t>is</a:t>
            </a:r>
            <a:r>
              <a:rPr lang="en-US" sz="1800" b="0" spc="10" dirty="0">
                <a:solidFill>
                  <a:srgbClr val="252525"/>
                </a:solidFill>
                <a:cs typeface="Bookman Old Style"/>
              </a:rPr>
              <a:t> </a:t>
            </a:r>
            <a:r>
              <a:rPr lang="en-US" sz="1800" b="1" dirty="0">
                <a:solidFill>
                  <a:srgbClr val="252525"/>
                </a:solidFill>
                <a:cs typeface="Bookman Old Style"/>
              </a:rPr>
              <a:t>expanded</a:t>
            </a:r>
            <a:r>
              <a:rPr lang="en-US" sz="1800" b="1" spc="-40" dirty="0">
                <a:solidFill>
                  <a:srgbClr val="252525"/>
                </a:solidFill>
                <a:cs typeface="Bookman Old Style"/>
              </a:rPr>
              <a:t> </a:t>
            </a:r>
            <a:r>
              <a:rPr lang="en-US" sz="1800" b="1" dirty="0">
                <a:solidFill>
                  <a:srgbClr val="252525"/>
                </a:solidFill>
                <a:cs typeface="Bookman Old Style"/>
              </a:rPr>
              <a:t>to</a:t>
            </a:r>
            <a:r>
              <a:rPr lang="en-US" sz="1800" b="1" spc="-10" dirty="0">
                <a:solidFill>
                  <a:srgbClr val="252525"/>
                </a:solidFill>
                <a:cs typeface="Bookman Old Style"/>
              </a:rPr>
              <a:t> include </a:t>
            </a:r>
            <a:r>
              <a:rPr lang="en-US" sz="1800" b="1" dirty="0">
                <a:solidFill>
                  <a:srgbClr val="252525"/>
                </a:solidFill>
                <a:cs typeface="Bookman Old Style"/>
              </a:rPr>
              <a:t>"major</a:t>
            </a:r>
            <a:r>
              <a:rPr lang="en-US" sz="1800" b="1" spc="-45" dirty="0">
                <a:solidFill>
                  <a:srgbClr val="252525"/>
                </a:solidFill>
                <a:cs typeface="Bookman Old Style"/>
              </a:rPr>
              <a:t> </a:t>
            </a:r>
            <a:r>
              <a:rPr lang="en-US" sz="1800" b="1" dirty="0">
                <a:solidFill>
                  <a:srgbClr val="252525"/>
                </a:solidFill>
                <a:cs typeface="Bookman Old Style"/>
              </a:rPr>
              <a:t>bodily</a:t>
            </a:r>
            <a:r>
              <a:rPr lang="en-US" sz="1800" b="1" spc="-35" dirty="0">
                <a:solidFill>
                  <a:srgbClr val="252525"/>
                </a:solidFill>
                <a:cs typeface="Bookman Old Style"/>
              </a:rPr>
              <a:t> </a:t>
            </a:r>
            <a:r>
              <a:rPr lang="en-US" sz="1800" b="1" dirty="0">
                <a:solidFill>
                  <a:srgbClr val="252525"/>
                </a:solidFill>
                <a:cs typeface="Bookman Old Style"/>
              </a:rPr>
              <a:t>functions."</a:t>
            </a:r>
            <a:r>
              <a:rPr lang="en-US" sz="1800" b="1" spc="-60" dirty="0">
                <a:solidFill>
                  <a:srgbClr val="252525"/>
                </a:solidFill>
                <a:cs typeface="Bookman Old Style"/>
              </a:rPr>
              <a:t> </a:t>
            </a:r>
            <a:r>
              <a:rPr lang="en-US" sz="1800" b="0" dirty="0">
                <a:solidFill>
                  <a:srgbClr val="252525"/>
                </a:solidFill>
                <a:cs typeface="Bookman Old Style"/>
              </a:rPr>
              <a:t>The</a:t>
            </a:r>
            <a:r>
              <a:rPr lang="en-US" sz="1800" b="0" spc="-15" dirty="0">
                <a:solidFill>
                  <a:srgbClr val="252525"/>
                </a:solidFill>
                <a:cs typeface="Bookman Old Style"/>
              </a:rPr>
              <a:t> </a:t>
            </a:r>
            <a:r>
              <a:rPr lang="en-US" sz="1800" b="0" dirty="0">
                <a:solidFill>
                  <a:srgbClr val="252525"/>
                </a:solidFill>
                <a:cs typeface="Bookman Old Style"/>
              </a:rPr>
              <a:t>statute</a:t>
            </a:r>
            <a:r>
              <a:rPr lang="en-US" sz="1800" b="0" spc="-10" dirty="0">
                <a:solidFill>
                  <a:srgbClr val="252525"/>
                </a:solidFill>
                <a:cs typeface="Bookman Old Style"/>
              </a:rPr>
              <a:t> </a:t>
            </a:r>
            <a:r>
              <a:rPr lang="en-US" sz="1800" b="0" dirty="0">
                <a:solidFill>
                  <a:srgbClr val="252525"/>
                </a:solidFill>
                <a:cs typeface="Bookman Old Style"/>
              </a:rPr>
              <a:t>contains</a:t>
            </a:r>
            <a:r>
              <a:rPr lang="en-US" sz="1800" b="0" spc="-40" dirty="0">
                <a:solidFill>
                  <a:srgbClr val="252525"/>
                </a:solidFill>
                <a:cs typeface="Bookman Old Style"/>
              </a:rPr>
              <a:t> </a:t>
            </a:r>
            <a:r>
              <a:rPr lang="en-US" sz="1800" b="0" dirty="0">
                <a:solidFill>
                  <a:srgbClr val="252525"/>
                </a:solidFill>
                <a:cs typeface="Bookman Old Style"/>
              </a:rPr>
              <a:t>a</a:t>
            </a:r>
            <a:r>
              <a:rPr lang="en-US" sz="1800" b="0" spc="-20" dirty="0">
                <a:solidFill>
                  <a:srgbClr val="252525"/>
                </a:solidFill>
                <a:cs typeface="Bookman Old Style"/>
              </a:rPr>
              <a:t> </a:t>
            </a:r>
            <a:r>
              <a:rPr lang="en-US" sz="1800" b="0" dirty="0">
                <a:solidFill>
                  <a:srgbClr val="252525"/>
                </a:solidFill>
                <a:cs typeface="Bookman Old Style"/>
              </a:rPr>
              <a:t>non-</a:t>
            </a:r>
            <a:r>
              <a:rPr lang="en-US" sz="1800" b="0" spc="-10" dirty="0">
                <a:solidFill>
                  <a:srgbClr val="252525"/>
                </a:solidFill>
                <a:cs typeface="Bookman Old Style"/>
              </a:rPr>
              <a:t>exhaustive </a:t>
            </a:r>
            <a:r>
              <a:rPr lang="en-US" sz="1800" b="0" dirty="0">
                <a:solidFill>
                  <a:srgbClr val="252525"/>
                </a:solidFill>
                <a:cs typeface="Bookman Old Style"/>
              </a:rPr>
              <a:t>list</a:t>
            </a:r>
            <a:r>
              <a:rPr lang="en-US" sz="1800" b="0" spc="-35" dirty="0">
                <a:solidFill>
                  <a:srgbClr val="252525"/>
                </a:solidFill>
                <a:cs typeface="Bookman Old Style"/>
              </a:rPr>
              <a:t> </a:t>
            </a:r>
            <a:r>
              <a:rPr lang="en-US" sz="1800" b="0" dirty="0">
                <a:solidFill>
                  <a:srgbClr val="252525"/>
                </a:solidFill>
                <a:cs typeface="Bookman Old Style"/>
              </a:rPr>
              <a:t>of</a:t>
            </a:r>
            <a:r>
              <a:rPr lang="en-US" sz="1800" b="0" spc="-35" dirty="0">
                <a:solidFill>
                  <a:srgbClr val="252525"/>
                </a:solidFill>
                <a:cs typeface="Bookman Old Style"/>
              </a:rPr>
              <a:t> </a:t>
            </a:r>
            <a:r>
              <a:rPr lang="en-US" sz="1800" b="0" dirty="0">
                <a:solidFill>
                  <a:srgbClr val="252525"/>
                </a:solidFill>
                <a:cs typeface="Bookman Old Style"/>
              </a:rPr>
              <a:t>"major</a:t>
            </a:r>
            <a:r>
              <a:rPr lang="en-US" sz="1800" b="0" spc="-15" dirty="0">
                <a:solidFill>
                  <a:srgbClr val="252525"/>
                </a:solidFill>
                <a:cs typeface="Bookman Old Style"/>
              </a:rPr>
              <a:t> </a:t>
            </a:r>
            <a:r>
              <a:rPr lang="en-US" sz="1800" b="0" dirty="0">
                <a:solidFill>
                  <a:srgbClr val="252525"/>
                </a:solidFill>
                <a:cs typeface="Bookman Old Style"/>
              </a:rPr>
              <a:t>life</a:t>
            </a:r>
            <a:r>
              <a:rPr lang="en-US" sz="1800" b="0" spc="-30" dirty="0">
                <a:solidFill>
                  <a:srgbClr val="252525"/>
                </a:solidFill>
                <a:cs typeface="Bookman Old Style"/>
              </a:rPr>
              <a:t> </a:t>
            </a:r>
            <a:r>
              <a:rPr lang="en-US" sz="1800" b="0" dirty="0">
                <a:solidFill>
                  <a:srgbClr val="252525"/>
                </a:solidFill>
                <a:cs typeface="Bookman Old Style"/>
              </a:rPr>
              <a:t>activities"</a:t>
            </a:r>
            <a:r>
              <a:rPr lang="en-US" sz="1800" b="0" spc="-20" dirty="0">
                <a:solidFill>
                  <a:srgbClr val="252525"/>
                </a:solidFill>
                <a:cs typeface="Bookman Old Style"/>
              </a:rPr>
              <a:t> </a:t>
            </a:r>
            <a:r>
              <a:rPr lang="en-US" sz="1800" b="0" dirty="0">
                <a:solidFill>
                  <a:srgbClr val="252525"/>
                </a:solidFill>
                <a:cs typeface="Bookman Old Style"/>
              </a:rPr>
              <a:t>that</a:t>
            </a:r>
            <a:r>
              <a:rPr lang="en-US" sz="1800" b="0" spc="-15" dirty="0">
                <a:solidFill>
                  <a:srgbClr val="252525"/>
                </a:solidFill>
                <a:cs typeface="Bookman Old Style"/>
              </a:rPr>
              <a:t> </a:t>
            </a:r>
            <a:r>
              <a:rPr lang="en-US" sz="1800" b="0" dirty="0">
                <a:solidFill>
                  <a:srgbClr val="252525"/>
                </a:solidFill>
                <a:cs typeface="Bookman Old Style"/>
              </a:rPr>
              <a:t>adds</a:t>
            </a:r>
            <a:r>
              <a:rPr lang="en-US" sz="1800" b="0" spc="-25" dirty="0">
                <a:solidFill>
                  <a:srgbClr val="252525"/>
                </a:solidFill>
                <a:cs typeface="Bookman Old Style"/>
              </a:rPr>
              <a:t> </a:t>
            </a:r>
            <a:r>
              <a:rPr lang="en-US" sz="1800" b="0" dirty="0">
                <a:solidFill>
                  <a:srgbClr val="252525"/>
                </a:solidFill>
                <a:cs typeface="Bookman Old Style"/>
              </a:rPr>
              <a:t>additional</a:t>
            </a:r>
            <a:r>
              <a:rPr lang="en-US" sz="1800" b="0" spc="-45" dirty="0">
                <a:solidFill>
                  <a:srgbClr val="252525"/>
                </a:solidFill>
                <a:cs typeface="Bookman Old Style"/>
              </a:rPr>
              <a:t> </a:t>
            </a:r>
            <a:r>
              <a:rPr lang="en-US" sz="1800" b="0" dirty="0">
                <a:solidFill>
                  <a:srgbClr val="252525"/>
                </a:solidFill>
                <a:cs typeface="Bookman Old Style"/>
              </a:rPr>
              <a:t>activities</a:t>
            </a:r>
            <a:r>
              <a:rPr lang="en-US" sz="1800" b="0" spc="-25" dirty="0">
                <a:solidFill>
                  <a:srgbClr val="252525"/>
                </a:solidFill>
                <a:cs typeface="Bookman Old Style"/>
              </a:rPr>
              <a:t> </a:t>
            </a:r>
            <a:r>
              <a:rPr lang="en-US" sz="1800" b="0" dirty="0">
                <a:solidFill>
                  <a:srgbClr val="252525"/>
                </a:solidFill>
                <a:cs typeface="Bookman Old Style"/>
              </a:rPr>
              <a:t>to</a:t>
            </a:r>
            <a:r>
              <a:rPr lang="en-US" sz="1800" b="0" spc="-20" dirty="0">
                <a:solidFill>
                  <a:srgbClr val="252525"/>
                </a:solidFill>
                <a:cs typeface="Bookman Old Style"/>
              </a:rPr>
              <a:t> </a:t>
            </a:r>
            <a:r>
              <a:rPr lang="en-US" sz="1800" b="0" spc="-10" dirty="0">
                <a:solidFill>
                  <a:srgbClr val="252525"/>
                </a:solidFill>
                <a:cs typeface="Bookman Old Style"/>
              </a:rPr>
              <a:t>those </a:t>
            </a:r>
            <a:r>
              <a:rPr lang="en-US" sz="1800" b="0" dirty="0">
                <a:solidFill>
                  <a:srgbClr val="252525"/>
                </a:solidFill>
                <a:cs typeface="Bookman Old Style"/>
              </a:rPr>
              <a:t>currently</a:t>
            </a:r>
            <a:r>
              <a:rPr lang="en-US" sz="1800" b="0" spc="-35" dirty="0">
                <a:solidFill>
                  <a:srgbClr val="252525"/>
                </a:solidFill>
                <a:cs typeface="Bookman Old Style"/>
              </a:rPr>
              <a:t> </a:t>
            </a:r>
            <a:r>
              <a:rPr lang="en-US" sz="1800" b="0" dirty="0">
                <a:solidFill>
                  <a:srgbClr val="252525"/>
                </a:solidFill>
                <a:cs typeface="Bookman Old Style"/>
              </a:rPr>
              <a:t>listed</a:t>
            </a:r>
            <a:r>
              <a:rPr lang="en-US" sz="1800" b="0" spc="-30" dirty="0">
                <a:solidFill>
                  <a:srgbClr val="252525"/>
                </a:solidFill>
                <a:cs typeface="Bookman Old Style"/>
              </a:rPr>
              <a:t> </a:t>
            </a:r>
            <a:r>
              <a:rPr lang="en-US" sz="1800" b="0" dirty="0">
                <a:solidFill>
                  <a:srgbClr val="252525"/>
                </a:solidFill>
                <a:cs typeface="Bookman Old Style"/>
              </a:rPr>
              <a:t>in</a:t>
            </a:r>
            <a:r>
              <a:rPr lang="en-US" sz="1800" b="0" spc="-10" dirty="0">
                <a:solidFill>
                  <a:srgbClr val="252525"/>
                </a:solidFill>
                <a:cs typeface="Bookman Old Style"/>
              </a:rPr>
              <a:t> </a:t>
            </a:r>
            <a:r>
              <a:rPr lang="en-US" sz="1800" b="0" dirty="0">
                <a:solidFill>
                  <a:srgbClr val="252525"/>
                </a:solidFill>
                <a:cs typeface="Bookman Old Style"/>
              </a:rPr>
              <a:t>the ADA</a:t>
            </a:r>
            <a:r>
              <a:rPr lang="en-US" sz="1800" b="0" spc="-10" dirty="0">
                <a:solidFill>
                  <a:srgbClr val="252525"/>
                </a:solidFill>
                <a:cs typeface="Bookman Old Style"/>
              </a:rPr>
              <a:t> </a:t>
            </a:r>
            <a:r>
              <a:rPr lang="en-US" sz="1800" b="0" dirty="0">
                <a:solidFill>
                  <a:srgbClr val="252525"/>
                </a:solidFill>
                <a:cs typeface="Bookman Old Style"/>
              </a:rPr>
              <a:t>and</a:t>
            </a:r>
            <a:r>
              <a:rPr lang="en-US" sz="1800" b="0" spc="-20" dirty="0">
                <a:solidFill>
                  <a:srgbClr val="252525"/>
                </a:solidFill>
                <a:cs typeface="Bookman Old Style"/>
              </a:rPr>
              <a:t> </a:t>
            </a:r>
            <a:r>
              <a:rPr lang="en-US" sz="1800" b="0" dirty="0">
                <a:solidFill>
                  <a:srgbClr val="252525"/>
                </a:solidFill>
                <a:cs typeface="Bookman Old Style"/>
              </a:rPr>
              <a:t>Section</a:t>
            </a:r>
            <a:r>
              <a:rPr lang="en-US" sz="1800" b="0" spc="-5" dirty="0">
                <a:solidFill>
                  <a:srgbClr val="252525"/>
                </a:solidFill>
                <a:cs typeface="Bookman Old Style"/>
              </a:rPr>
              <a:t> </a:t>
            </a:r>
            <a:r>
              <a:rPr lang="en-US" sz="1800" b="0" dirty="0">
                <a:solidFill>
                  <a:srgbClr val="252525"/>
                </a:solidFill>
                <a:cs typeface="Bookman Old Style"/>
              </a:rPr>
              <a:t>504</a:t>
            </a:r>
            <a:r>
              <a:rPr lang="en-US" sz="1800" b="0" spc="-30" dirty="0">
                <a:solidFill>
                  <a:srgbClr val="252525"/>
                </a:solidFill>
                <a:cs typeface="Bookman Old Style"/>
              </a:rPr>
              <a:t> </a:t>
            </a:r>
            <a:r>
              <a:rPr lang="en-US" sz="1800" b="0" dirty="0">
                <a:solidFill>
                  <a:srgbClr val="252525"/>
                </a:solidFill>
                <a:cs typeface="Bookman Old Style"/>
              </a:rPr>
              <a:t>regulations,</a:t>
            </a:r>
            <a:r>
              <a:rPr lang="en-US" sz="1800" b="0" spc="-45" dirty="0">
                <a:solidFill>
                  <a:srgbClr val="252525"/>
                </a:solidFill>
                <a:cs typeface="Bookman Old Style"/>
              </a:rPr>
              <a:t> </a:t>
            </a:r>
            <a:r>
              <a:rPr lang="en-US" sz="1800" b="0" dirty="0">
                <a:solidFill>
                  <a:srgbClr val="252525"/>
                </a:solidFill>
                <a:cs typeface="Bookman Old Style"/>
              </a:rPr>
              <a:t>and</a:t>
            </a:r>
            <a:r>
              <a:rPr lang="en-US" sz="1800" b="0" spc="-20" dirty="0">
                <a:solidFill>
                  <a:srgbClr val="252525"/>
                </a:solidFill>
                <a:cs typeface="Bookman Old Style"/>
              </a:rPr>
              <a:t> </a:t>
            </a:r>
            <a:r>
              <a:rPr lang="en-US" sz="1800" b="0" dirty="0">
                <a:solidFill>
                  <a:srgbClr val="252525"/>
                </a:solidFill>
                <a:cs typeface="Bookman Old Style"/>
              </a:rPr>
              <a:t>a</a:t>
            </a:r>
            <a:r>
              <a:rPr lang="en-US" sz="1800" b="0" spc="-5" dirty="0">
                <a:solidFill>
                  <a:srgbClr val="252525"/>
                </a:solidFill>
                <a:cs typeface="Bookman Old Style"/>
              </a:rPr>
              <a:t> </a:t>
            </a:r>
            <a:r>
              <a:rPr lang="en-US" sz="1800" b="0" spc="-20" dirty="0">
                <a:solidFill>
                  <a:srgbClr val="252525"/>
                </a:solidFill>
                <a:cs typeface="Bookman Old Style"/>
              </a:rPr>
              <a:t>non- </a:t>
            </a:r>
            <a:r>
              <a:rPr lang="en-US" sz="1800" b="0" dirty="0">
                <a:solidFill>
                  <a:srgbClr val="252525"/>
                </a:solidFill>
                <a:cs typeface="Bookman Old Style"/>
              </a:rPr>
              <a:t>exhaustive</a:t>
            </a:r>
            <a:r>
              <a:rPr lang="en-US" sz="1800" b="0" spc="-50" dirty="0">
                <a:solidFill>
                  <a:srgbClr val="252525"/>
                </a:solidFill>
                <a:cs typeface="Bookman Old Style"/>
              </a:rPr>
              <a:t> </a:t>
            </a:r>
            <a:r>
              <a:rPr lang="en-US" sz="1800" b="0" dirty="0">
                <a:solidFill>
                  <a:srgbClr val="252525"/>
                </a:solidFill>
                <a:cs typeface="Bookman Old Style"/>
              </a:rPr>
              <a:t>list</a:t>
            </a:r>
            <a:r>
              <a:rPr lang="en-US" sz="1800" b="0" spc="-20" dirty="0">
                <a:solidFill>
                  <a:srgbClr val="252525"/>
                </a:solidFill>
                <a:cs typeface="Bookman Old Style"/>
              </a:rPr>
              <a:t> </a:t>
            </a:r>
            <a:r>
              <a:rPr lang="en-US" sz="1800" b="0" dirty="0">
                <a:solidFill>
                  <a:srgbClr val="252525"/>
                </a:solidFill>
                <a:cs typeface="Bookman Old Style"/>
              </a:rPr>
              <a:t>of</a:t>
            </a:r>
            <a:r>
              <a:rPr lang="en-US" sz="1800" b="0" spc="-35" dirty="0">
                <a:solidFill>
                  <a:srgbClr val="252525"/>
                </a:solidFill>
                <a:cs typeface="Bookman Old Style"/>
              </a:rPr>
              <a:t> </a:t>
            </a:r>
            <a:r>
              <a:rPr lang="en-US" sz="1800" b="0" dirty="0">
                <a:solidFill>
                  <a:srgbClr val="252525"/>
                </a:solidFill>
                <a:cs typeface="Bookman Old Style"/>
              </a:rPr>
              <a:t>"major</a:t>
            </a:r>
            <a:r>
              <a:rPr lang="en-US" sz="1800" b="0" spc="-15" dirty="0">
                <a:solidFill>
                  <a:srgbClr val="252525"/>
                </a:solidFill>
                <a:cs typeface="Bookman Old Style"/>
              </a:rPr>
              <a:t> </a:t>
            </a:r>
            <a:r>
              <a:rPr lang="en-US" sz="1800" b="0" dirty="0">
                <a:solidFill>
                  <a:srgbClr val="252525"/>
                </a:solidFill>
                <a:cs typeface="Bookman Old Style"/>
              </a:rPr>
              <a:t>bodily</a:t>
            </a:r>
            <a:r>
              <a:rPr lang="en-US" sz="1800" b="0" spc="-55" dirty="0">
                <a:solidFill>
                  <a:srgbClr val="252525"/>
                </a:solidFill>
                <a:cs typeface="Bookman Old Style"/>
              </a:rPr>
              <a:t> </a:t>
            </a:r>
            <a:r>
              <a:rPr lang="en-US" sz="1800" b="0" dirty="0">
                <a:solidFill>
                  <a:srgbClr val="252525"/>
                </a:solidFill>
                <a:cs typeface="Bookman Old Style"/>
              </a:rPr>
              <a:t>functions."</a:t>
            </a:r>
            <a:r>
              <a:rPr lang="en-US" sz="1800" b="0" spc="-40" dirty="0">
                <a:solidFill>
                  <a:srgbClr val="252525"/>
                </a:solidFill>
                <a:cs typeface="Bookman Old Style"/>
              </a:rPr>
              <a:t> </a:t>
            </a:r>
            <a:r>
              <a:rPr lang="en-US" sz="1800" b="0" dirty="0">
                <a:solidFill>
                  <a:srgbClr val="252525"/>
                </a:solidFill>
                <a:cs typeface="Bookman Old Style"/>
              </a:rPr>
              <a:t>Specifically,</a:t>
            </a:r>
            <a:r>
              <a:rPr lang="en-US" sz="1800" b="0" spc="-50"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spc="-10" dirty="0">
                <a:solidFill>
                  <a:srgbClr val="252525"/>
                </a:solidFill>
                <a:cs typeface="Bookman Old Style"/>
              </a:rPr>
              <a:t>ADAAA </a:t>
            </a:r>
            <a:r>
              <a:rPr lang="en-US" sz="1800" b="0" dirty="0">
                <a:solidFill>
                  <a:srgbClr val="252525"/>
                </a:solidFill>
                <a:cs typeface="Bookman Old Style"/>
              </a:rPr>
              <a:t>provides</a:t>
            </a:r>
            <a:r>
              <a:rPr lang="en-US" sz="1800" b="0" spc="-55" dirty="0">
                <a:solidFill>
                  <a:srgbClr val="252525"/>
                </a:solidFill>
                <a:cs typeface="Bookman Old Style"/>
              </a:rPr>
              <a:t> </a:t>
            </a:r>
            <a:r>
              <a:rPr lang="en-US" sz="1800" b="0" spc="-10" dirty="0">
                <a:solidFill>
                  <a:srgbClr val="252525"/>
                </a:solidFill>
                <a:cs typeface="Bookman Old Style"/>
              </a:rPr>
              <a:t>that:</a:t>
            </a:r>
          </a:p>
          <a:p>
            <a:pPr algn="l"/>
            <a:endParaRPr lang="en-US" sz="1800" b="0" spc="-10" dirty="0">
              <a:solidFill>
                <a:srgbClr val="252525"/>
              </a:solidFill>
              <a:cs typeface="Bookman Old Style"/>
            </a:endParaRPr>
          </a:p>
          <a:p>
            <a:pPr marL="800100" lvl="1" indent="-342900" algn="l">
              <a:buClr>
                <a:srgbClr val="A48D7D"/>
              </a:buClr>
              <a:buFont typeface="Arial" panose="020B0604020202020204" pitchFamily="34" charset="0"/>
              <a:buChar char="•"/>
            </a:pPr>
            <a:r>
              <a:rPr lang="en-US" sz="1800" b="1" dirty="0">
                <a:solidFill>
                  <a:srgbClr val="221F20"/>
                </a:solidFill>
                <a:cs typeface="Bookman Old Style"/>
              </a:rPr>
              <a:t>Major</a:t>
            </a:r>
            <a:r>
              <a:rPr lang="en-US" sz="1800" b="1" spc="-5" dirty="0">
                <a:solidFill>
                  <a:srgbClr val="221F20"/>
                </a:solidFill>
                <a:cs typeface="Bookman Old Style"/>
              </a:rPr>
              <a:t> </a:t>
            </a:r>
            <a:r>
              <a:rPr lang="en-US" sz="1800" b="1" dirty="0">
                <a:solidFill>
                  <a:srgbClr val="221F20"/>
                </a:solidFill>
                <a:cs typeface="Bookman Old Style"/>
              </a:rPr>
              <a:t>life</a:t>
            </a:r>
            <a:r>
              <a:rPr lang="en-US" sz="1800" b="1" spc="-15" dirty="0">
                <a:solidFill>
                  <a:srgbClr val="221F20"/>
                </a:solidFill>
                <a:cs typeface="Bookman Old Style"/>
              </a:rPr>
              <a:t> </a:t>
            </a:r>
            <a:r>
              <a:rPr lang="en-US" sz="1800" b="1" dirty="0">
                <a:solidFill>
                  <a:srgbClr val="221F20"/>
                </a:solidFill>
                <a:cs typeface="Bookman Old Style"/>
              </a:rPr>
              <a:t>activities</a:t>
            </a:r>
            <a:r>
              <a:rPr lang="en-US" sz="1800" b="1" spc="-25" dirty="0">
                <a:solidFill>
                  <a:srgbClr val="221F20"/>
                </a:solidFill>
                <a:cs typeface="Bookman Old Style"/>
              </a:rPr>
              <a:t> </a:t>
            </a:r>
            <a:r>
              <a:rPr lang="en-US" sz="1800" b="0" dirty="0">
                <a:solidFill>
                  <a:srgbClr val="252525"/>
                </a:solidFill>
                <a:cs typeface="Bookman Old Style"/>
              </a:rPr>
              <a:t>include,</a:t>
            </a:r>
            <a:r>
              <a:rPr lang="en-US" sz="1800" b="0" spc="-50" dirty="0">
                <a:solidFill>
                  <a:srgbClr val="252525"/>
                </a:solidFill>
                <a:cs typeface="Bookman Old Style"/>
              </a:rPr>
              <a:t> </a:t>
            </a:r>
            <a:r>
              <a:rPr lang="en-US" sz="1800" b="0" dirty="0">
                <a:solidFill>
                  <a:srgbClr val="252525"/>
                </a:solidFill>
                <a:cs typeface="Bookman Old Style"/>
              </a:rPr>
              <a:t>but</a:t>
            </a:r>
            <a:r>
              <a:rPr lang="en-US" sz="1800" b="0" spc="-15" dirty="0">
                <a:solidFill>
                  <a:srgbClr val="252525"/>
                </a:solidFill>
                <a:cs typeface="Bookman Old Style"/>
              </a:rPr>
              <a:t> </a:t>
            </a:r>
            <a:r>
              <a:rPr lang="en-US" sz="1800" b="0" dirty="0">
                <a:solidFill>
                  <a:srgbClr val="252525"/>
                </a:solidFill>
                <a:cs typeface="Bookman Old Style"/>
              </a:rPr>
              <a:t>are</a:t>
            </a:r>
            <a:r>
              <a:rPr lang="en-US" sz="1800" b="0" spc="-10" dirty="0">
                <a:solidFill>
                  <a:srgbClr val="252525"/>
                </a:solidFill>
                <a:cs typeface="Bookman Old Style"/>
              </a:rPr>
              <a:t> </a:t>
            </a:r>
            <a:r>
              <a:rPr lang="en-US" sz="1800" b="0" dirty="0">
                <a:solidFill>
                  <a:srgbClr val="252525"/>
                </a:solidFill>
                <a:cs typeface="Bookman Old Style"/>
              </a:rPr>
              <a:t>not</a:t>
            </a:r>
            <a:r>
              <a:rPr lang="en-US" sz="1800" b="0" spc="-25" dirty="0">
                <a:solidFill>
                  <a:srgbClr val="252525"/>
                </a:solidFill>
                <a:cs typeface="Bookman Old Style"/>
              </a:rPr>
              <a:t> </a:t>
            </a:r>
            <a:r>
              <a:rPr lang="en-US" sz="1800" b="0" dirty="0">
                <a:solidFill>
                  <a:srgbClr val="252525"/>
                </a:solidFill>
                <a:cs typeface="Bookman Old Style"/>
              </a:rPr>
              <a:t>limited</a:t>
            </a:r>
            <a:r>
              <a:rPr lang="en-US" sz="1800" b="0" spc="-40" dirty="0">
                <a:solidFill>
                  <a:srgbClr val="252525"/>
                </a:solidFill>
                <a:cs typeface="Bookman Old Style"/>
              </a:rPr>
              <a:t> </a:t>
            </a:r>
            <a:r>
              <a:rPr lang="en-US" sz="1800" b="0" dirty="0">
                <a:solidFill>
                  <a:srgbClr val="252525"/>
                </a:solidFill>
                <a:cs typeface="Bookman Old Style"/>
              </a:rPr>
              <a:t>to,</a:t>
            </a:r>
            <a:r>
              <a:rPr lang="en-US" sz="1800" b="0" spc="-30" dirty="0">
                <a:solidFill>
                  <a:srgbClr val="252525"/>
                </a:solidFill>
                <a:cs typeface="Bookman Old Style"/>
              </a:rPr>
              <a:t> </a:t>
            </a:r>
            <a:r>
              <a:rPr lang="en-US" sz="1800" b="0" dirty="0">
                <a:solidFill>
                  <a:srgbClr val="252525"/>
                </a:solidFill>
                <a:cs typeface="Bookman Old Style"/>
              </a:rPr>
              <a:t>caring</a:t>
            </a:r>
            <a:r>
              <a:rPr lang="en-US" sz="1800" b="0" spc="-20" dirty="0">
                <a:solidFill>
                  <a:srgbClr val="252525"/>
                </a:solidFill>
                <a:cs typeface="Bookman Old Style"/>
              </a:rPr>
              <a:t> </a:t>
            </a:r>
            <a:r>
              <a:rPr lang="en-US" sz="1800" b="0" spc="-25" dirty="0">
                <a:solidFill>
                  <a:srgbClr val="252525"/>
                </a:solidFill>
                <a:cs typeface="Bookman Old Style"/>
              </a:rPr>
              <a:t>for </a:t>
            </a:r>
            <a:r>
              <a:rPr lang="en-US" sz="1800" b="0" dirty="0">
                <a:solidFill>
                  <a:srgbClr val="252525"/>
                </a:solidFill>
                <a:cs typeface="Bookman Old Style"/>
              </a:rPr>
              <a:t>oneself,</a:t>
            </a:r>
            <a:r>
              <a:rPr lang="en-US" sz="1800" b="0" spc="-65" dirty="0">
                <a:solidFill>
                  <a:srgbClr val="252525"/>
                </a:solidFill>
                <a:cs typeface="Bookman Old Style"/>
              </a:rPr>
              <a:t> </a:t>
            </a:r>
            <a:r>
              <a:rPr lang="en-US" sz="1800" b="0" dirty="0">
                <a:solidFill>
                  <a:srgbClr val="252525"/>
                </a:solidFill>
                <a:cs typeface="Bookman Old Style"/>
              </a:rPr>
              <a:t>performing</a:t>
            </a:r>
            <a:r>
              <a:rPr lang="en-US" sz="1800" b="0" spc="-55" dirty="0">
                <a:solidFill>
                  <a:srgbClr val="252525"/>
                </a:solidFill>
                <a:cs typeface="Bookman Old Style"/>
              </a:rPr>
              <a:t> </a:t>
            </a:r>
            <a:r>
              <a:rPr lang="en-US" sz="1800" b="0" dirty="0">
                <a:solidFill>
                  <a:srgbClr val="252525"/>
                </a:solidFill>
                <a:cs typeface="Bookman Old Style"/>
              </a:rPr>
              <a:t>manual</a:t>
            </a:r>
            <a:r>
              <a:rPr lang="en-US" sz="1800" b="0" spc="-15" dirty="0">
                <a:solidFill>
                  <a:srgbClr val="252525"/>
                </a:solidFill>
                <a:cs typeface="Bookman Old Style"/>
              </a:rPr>
              <a:t> </a:t>
            </a:r>
            <a:r>
              <a:rPr lang="en-US" sz="1800" b="0" dirty="0">
                <a:solidFill>
                  <a:srgbClr val="252525"/>
                </a:solidFill>
                <a:cs typeface="Bookman Old Style"/>
              </a:rPr>
              <a:t>tasks,</a:t>
            </a:r>
            <a:r>
              <a:rPr lang="en-US" sz="1800" b="0" spc="-40" dirty="0">
                <a:solidFill>
                  <a:srgbClr val="252525"/>
                </a:solidFill>
                <a:cs typeface="Bookman Old Style"/>
              </a:rPr>
              <a:t> </a:t>
            </a:r>
            <a:r>
              <a:rPr lang="en-US" sz="1800" b="0" dirty="0">
                <a:solidFill>
                  <a:srgbClr val="252525"/>
                </a:solidFill>
                <a:cs typeface="Bookman Old Style"/>
              </a:rPr>
              <a:t>seeing,</a:t>
            </a:r>
            <a:r>
              <a:rPr lang="en-US" sz="1800" b="0" spc="-75" dirty="0">
                <a:solidFill>
                  <a:srgbClr val="252525"/>
                </a:solidFill>
                <a:cs typeface="Bookman Old Style"/>
              </a:rPr>
              <a:t> </a:t>
            </a:r>
            <a:r>
              <a:rPr lang="en-US" sz="1800" b="0" dirty="0">
                <a:solidFill>
                  <a:srgbClr val="252525"/>
                </a:solidFill>
                <a:cs typeface="Bookman Old Style"/>
              </a:rPr>
              <a:t>hearing,</a:t>
            </a:r>
            <a:r>
              <a:rPr lang="en-US" sz="1800" b="0" spc="-50" dirty="0">
                <a:solidFill>
                  <a:srgbClr val="252525"/>
                </a:solidFill>
                <a:cs typeface="Bookman Old Style"/>
              </a:rPr>
              <a:t> </a:t>
            </a:r>
            <a:r>
              <a:rPr lang="en-US" sz="1800" b="0" dirty="0">
                <a:solidFill>
                  <a:srgbClr val="252525"/>
                </a:solidFill>
                <a:cs typeface="Bookman Old Style"/>
              </a:rPr>
              <a:t>eating,</a:t>
            </a:r>
            <a:r>
              <a:rPr lang="en-US" sz="1800" b="0" spc="-55" dirty="0">
                <a:solidFill>
                  <a:srgbClr val="252525"/>
                </a:solidFill>
                <a:cs typeface="Bookman Old Style"/>
              </a:rPr>
              <a:t> </a:t>
            </a:r>
            <a:r>
              <a:rPr lang="en-US" sz="1800" b="0" spc="-10" dirty="0">
                <a:solidFill>
                  <a:srgbClr val="252525"/>
                </a:solidFill>
                <a:cs typeface="Bookman Old Style"/>
              </a:rPr>
              <a:t>sleeping, </a:t>
            </a:r>
            <a:r>
              <a:rPr lang="en-US" sz="1800" b="0" dirty="0">
                <a:solidFill>
                  <a:srgbClr val="252525"/>
                </a:solidFill>
                <a:cs typeface="Bookman Old Style"/>
              </a:rPr>
              <a:t>walking,</a:t>
            </a:r>
            <a:r>
              <a:rPr lang="en-US" sz="1800" b="0" spc="-65" dirty="0">
                <a:solidFill>
                  <a:srgbClr val="252525"/>
                </a:solidFill>
                <a:cs typeface="Bookman Old Style"/>
              </a:rPr>
              <a:t> </a:t>
            </a:r>
            <a:r>
              <a:rPr lang="en-US" sz="1800" b="0" dirty="0">
                <a:solidFill>
                  <a:srgbClr val="252525"/>
                </a:solidFill>
                <a:cs typeface="Bookman Old Style"/>
              </a:rPr>
              <a:t>standing,</a:t>
            </a:r>
            <a:r>
              <a:rPr lang="en-US" sz="1800" b="0" spc="-45" dirty="0">
                <a:solidFill>
                  <a:srgbClr val="252525"/>
                </a:solidFill>
                <a:cs typeface="Bookman Old Style"/>
              </a:rPr>
              <a:t> </a:t>
            </a:r>
            <a:r>
              <a:rPr lang="en-US" sz="1800" b="0" dirty="0">
                <a:solidFill>
                  <a:srgbClr val="252525"/>
                </a:solidFill>
                <a:cs typeface="Bookman Old Style"/>
              </a:rPr>
              <a:t>lifting,</a:t>
            </a:r>
            <a:r>
              <a:rPr lang="en-US" sz="1800" b="0" spc="-55" dirty="0">
                <a:solidFill>
                  <a:srgbClr val="252525"/>
                </a:solidFill>
                <a:cs typeface="Bookman Old Style"/>
              </a:rPr>
              <a:t> </a:t>
            </a:r>
            <a:r>
              <a:rPr lang="en-US" sz="1800" b="0" dirty="0">
                <a:solidFill>
                  <a:srgbClr val="252525"/>
                </a:solidFill>
                <a:cs typeface="Bookman Old Style"/>
              </a:rPr>
              <a:t>bending,</a:t>
            </a:r>
            <a:r>
              <a:rPr lang="en-US" sz="1800" b="0" spc="-55" dirty="0">
                <a:solidFill>
                  <a:srgbClr val="252525"/>
                </a:solidFill>
                <a:cs typeface="Bookman Old Style"/>
              </a:rPr>
              <a:t> </a:t>
            </a:r>
            <a:r>
              <a:rPr lang="en-US" sz="1800" b="0" dirty="0">
                <a:solidFill>
                  <a:srgbClr val="252525"/>
                </a:solidFill>
                <a:cs typeface="Bookman Old Style"/>
              </a:rPr>
              <a:t>speaking,</a:t>
            </a:r>
            <a:r>
              <a:rPr lang="en-US" sz="1800" b="0" spc="-70" dirty="0">
                <a:solidFill>
                  <a:srgbClr val="252525"/>
                </a:solidFill>
                <a:cs typeface="Bookman Old Style"/>
              </a:rPr>
              <a:t> </a:t>
            </a:r>
            <a:r>
              <a:rPr lang="en-US" sz="1800" b="0" dirty="0">
                <a:solidFill>
                  <a:srgbClr val="252525"/>
                </a:solidFill>
                <a:cs typeface="Bookman Old Style"/>
              </a:rPr>
              <a:t>breathing,</a:t>
            </a:r>
            <a:r>
              <a:rPr lang="en-US" sz="1800" b="0" spc="-35" dirty="0">
                <a:solidFill>
                  <a:srgbClr val="252525"/>
                </a:solidFill>
                <a:cs typeface="Bookman Old Style"/>
              </a:rPr>
              <a:t> </a:t>
            </a:r>
            <a:r>
              <a:rPr lang="en-US" sz="1800" b="1" spc="-10" dirty="0">
                <a:solidFill>
                  <a:srgbClr val="252525"/>
                </a:solidFill>
                <a:cs typeface="Bookman Old Style"/>
              </a:rPr>
              <a:t>learning, </a:t>
            </a:r>
            <a:r>
              <a:rPr lang="en-US" sz="1800" b="1" dirty="0">
                <a:solidFill>
                  <a:srgbClr val="252525"/>
                </a:solidFill>
                <a:cs typeface="Bookman Old Style"/>
              </a:rPr>
              <a:t>reading,</a:t>
            </a:r>
            <a:r>
              <a:rPr lang="en-US" sz="1800" b="1" spc="-65" dirty="0">
                <a:solidFill>
                  <a:srgbClr val="252525"/>
                </a:solidFill>
                <a:cs typeface="Bookman Old Style"/>
              </a:rPr>
              <a:t> </a:t>
            </a:r>
            <a:r>
              <a:rPr lang="en-US" sz="1800" b="1" dirty="0">
                <a:solidFill>
                  <a:srgbClr val="252525"/>
                </a:solidFill>
                <a:cs typeface="Bookman Old Style"/>
              </a:rPr>
              <a:t>concentrating,</a:t>
            </a:r>
            <a:r>
              <a:rPr lang="en-US" sz="1800" b="1" spc="-55" dirty="0">
                <a:solidFill>
                  <a:srgbClr val="252525"/>
                </a:solidFill>
                <a:cs typeface="Bookman Old Style"/>
              </a:rPr>
              <a:t> </a:t>
            </a:r>
            <a:r>
              <a:rPr lang="en-US" sz="1800" b="1" dirty="0">
                <a:solidFill>
                  <a:srgbClr val="252525"/>
                </a:solidFill>
                <a:cs typeface="Bookman Old Style"/>
              </a:rPr>
              <a:t>thinking,</a:t>
            </a:r>
            <a:r>
              <a:rPr lang="en-US" sz="1800" b="1" spc="-55" dirty="0">
                <a:solidFill>
                  <a:srgbClr val="252525"/>
                </a:solidFill>
                <a:cs typeface="Bookman Old Style"/>
              </a:rPr>
              <a:t> </a:t>
            </a:r>
            <a:r>
              <a:rPr lang="en-US" sz="1800" b="1" dirty="0">
                <a:solidFill>
                  <a:srgbClr val="252525"/>
                </a:solidFill>
                <a:cs typeface="Bookman Old Style"/>
              </a:rPr>
              <a:t>communicating,</a:t>
            </a:r>
            <a:r>
              <a:rPr lang="en-US" sz="1800" b="1" spc="-40" dirty="0">
                <a:solidFill>
                  <a:srgbClr val="252525"/>
                </a:solidFill>
                <a:cs typeface="Bookman Old Style"/>
              </a:rPr>
              <a:t> </a:t>
            </a:r>
            <a:r>
              <a:rPr lang="en-US" sz="1800" b="1" dirty="0">
                <a:solidFill>
                  <a:srgbClr val="252525"/>
                </a:solidFill>
                <a:cs typeface="Bookman Old Style"/>
              </a:rPr>
              <a:t>and</a:t>
            </a:r>
            <a:r>
              <a:rPr lang="en-US" sz="1800" b="1" spc="-30" dirty="0">
                <a:solidFill>
                  <a:srgbClr val="252525"/>
                </a:solidFill>
                <a:cs typeface="Bookman Old Style"/>
              </a:rPr>
              <a:t> </a:t>
            </a:r>
            <a:r>
              <a:rPr lang="en-US" sz="1800" b="1" spc="-10" dirty="0">
                <a:solidFill>
                  <a:srgbClr val="252525"/>
                </a:solidFill>
                <a:cs typeface="Bookman Old Style"/>
              </a:rPr>
              <a:t>working.</a:t>
            </a:r>
          </a:p>
          <a:p>
            <a:pPr marL="285750" indent="-285750" algn="l">
              <a:buClr>
                <a:srgbClr val="A48D7D"/>
              </a:buClr>
              <a:buFont typeface="Arial" panose="020B0604020202020204" pitchFamily="34" charset="0"/>
              <a:buChar char="•"/>
            </a:pPr>
            <a:endParaRPr lang="en-US" sz="1800" b="0" spc="-10" dirty="0">
              <a:solidFill>
                <a:srgbClr val="252525"/>
              </a:solidFill>
              <a:cs typeface="Bookman Old Style"/>
            </a:endParaRPr>
          </a:p>
          <a:p>
            <a:pPr marL="800100" lvl="1" indent="-342900" algn="l">
              <a:buClr>
                <a:srgbClr val="A48D7D"/>
              </a:buClr>
              <a:buFont typeface="Arial" panose="020B0604020202020204" pitchFamily="34" charset="0"/>
              <a:buChar char="•"/>
            </a:pPr>
            <a:r>
              <a:rPr lang="en-US" sz="1800" b="1" dirty="0">
                <a:solidFill>
                  <a:srgbClr val="252525"/>
                </a:solidFill>
                <a:cs typeface="Bookman Old Style"/>
              </a:rPr>
              <a:t>Major</a:t>
            </a:r>
            <a:r>
              <a:rPr lang="en-US" sz="1800" b="1" spc="-5" dirty="0">
                <a:solidFill>
                  <a:srgbClr val="252525"/>
                </a:solidFill>
                <a:cs typeface="Bookman Old Style"/>
              </a:rPr>
              <a:t> </a:t>
            </a:r>
            <a:r>
              <a:rPr lang="en-US" sz="1800" b="1" dirty="0">
                <a:solidFill>
                  <a:srgbClr val="252525"/>
                </a:solidFill>
                <a:cs typeface="Bookman Old Style"/>
              </a:rPr>
              <a:t>Bodily</a:t>
            </a:r>
            <a:r>
              <a:rPr lang="en-US" sz="1800" b="1" spc="-40" dirty="0">
                <a:solidFill>
                  <a:srgbClr val="252525"/>
                </a:solidFill>
                <a:cs typeface="Bookman Old Style"/>
              </a:rPr>
              <a:t> </a:t>
            </a:r>
            <a:r>
              <a:rPr lang="en-US" sz="1800" b="1" dirty="0">
                <a:solidFill>
                  <a:srgbClr val="252525"/>
                </a:solidFill>
                <a:cs typeface="Bookman Old Style"/>
              </a:rPr>
              <a:t>Functions</a:t>
            </a:r>
            <a:r>
              <a:rPr lang="en-US" sz="1800" b="1" spc="-40" dirty="0">
                <a:solidFill>
                  <a:srgbClr val="252525"/>
                </a:solidFill>
                <a:cs typeface="Bookman Old Style"/>
              </a:rPr>
              <a:t> </a:t>
            </a:r>
            <a:r>
              <a:rPr lang="en-US" sz="1800" b="0" dirty="0">
                <a:solidFill>
                  <a:srgbClr val="252525"/>
                </a:solidFill>
                <a:cs typeface="Bookman Old Style"/>
              </a:rPr>
              <a:t>include,</a:t>
            </a:r>
            <a:r>
              <a:rPr lang="en-US" sz="1800" b="0" spc="-50" dirty="0">
                <a:solidFill>
                  <a:srgbClr val="252525"/>
                </a:solidFill>
                <a:cs typeface="Bookman Old Style"/>
              </a:rPr>
              <a:t> </a:t>
            </a:r>
            <a:r>
              <a:rPr lang="en-US" sz="1800" b="0" dirty="0">
                <a:solidFill>
                  <a:srgbClr val="252525"/>
                </a:solidFill>
                <a:cs typeface="Bookman Old Style"/>
              </a:rPr>
              <a:t>but</a:t>
            </a:r>
            <a:r>
              <a:rPr lang="en-US" sz="1800" b="0" spc="-25" dirty="0">
                <a:solidFill>
                  <a:srgbClr val="252525"/>
                </a:solidFill>
                <a:cs typeface="Bookman Old Style"/>
              </a:rPr>
              <a:t> </a:t>
            </a:r>
            <a:r>
              <a:rPr lang="en-US" sz="1800" b="0" dirty="0">
                <a:solidFill>
                  <a:srgbClr val="252525"/>
                </a:solidFill>
                <a:cs typeface="Bookman Old Style"/>
              </a:rPr>
              <a:t>are not</a:t>
            </a:r>
            <a:r>
              <a:rPr lang="en-US" sz="1800" b="0" spc="-30" dirty="0">
                <a:solidFill>
                  <a:srgbClr val="252525"/>
                </a:solidFill>
                <a:cs typeface="Bookman Old Style"/>
              </a:rPr>
              <a:t> </a:t>
            </a:r>
            <a:r>
              <a:rPr lang="en-US" sz="1800" b="0" dirty="0">
                <a:solidFill>
                  <a:srgbClr val="252525"/>
                </a:solidFill>
                <a:cs typeface="Bookman Old Style"/>
              </a:rPr>
              <a:t>limited</a:t>
            </a:r>
            <a:r>
              <a:rPr lang="en-US" sz="1800" b="0" spc="-50" dirty="0">
                <a:solidFill>
                  <a:srgbClr val="252525"/>
                </a:solidFill>
                <a:cs typeface="Bookman Old Style"/>
              </a:rPr>
              <a:t> </a:t>
            </a:r>
            <a:r>
              <a:rPr lang="en-US" sz="1800" b="0" dirty="0">
                <a:solidFill>
                  <a:srgbClr val="252525"/>
                </a:solidFill>
                <a:cs typeface="Bookman Old Style"/>
              </a:rPr>
              <a:t>to,</a:t>
            </a:r>
            <a:r>
              <a:rPr lang="en-US" sz="1800" b="0" spc="-35" dirty="0">
                <a:solidFill>
                  <a:srgbClr val="252525"/>
                </a:solidFill>
                <a:cs typeface="Bookman Old Style"/>
              </a:rPr>
              <a:t> </a:t>
            </a:r>
            <a:r>
              <a:rPr lang="en-US" sz="1800" b="0" dirty="0">
                <a:solidFill>
                  <a:srgbClr val="252525"/>
                </a:solidFill>
                <a:cs typeface="Bookman Old Style"/>
              </a:rPr>
              <a:t>functions</a:t>
            </a:r>
            <a:r>
              <a:rPr lang="en-US" sz="1800" b="0" spc="-30" dirty="0">
                <a:solidFill>
                  <a:srgbClr val="252525"/>
                </a:solidFill>
                <a:cs typeface="Bookman Old Style"/>
              </a:rPr>
              <a:t> </a:t>
            </a:r>
            <a:r>
              <a:rPr lang="en-US" sz="1800" b="0" spc="-25" dirty="0">
                <a:solidFill>
                  <a:srgbClr val="252525"/>
                </a:solidFill>
                <a:cs typeface="Bookman Old Style"/>
              </a:rPr>
              <a:t>of </a:t>
            </a:r>
            <a:r>
              <a:rPr lang="en-US" sz="1800" b="0" dirty="0">
                <a:solidFill>
                  <a:srgbClr val="252525"/>
                </a:solidFill>
                <a:cs typeface="Bookman Old Style"/>
              </a:rPr>
              <a:t>the</a:t>
            </a:r>
            <a:r>
              <a:rPr lang="en-US" sz="1800" b="0" spc="-15" dirty="0">
                <a:solidFill>
                  <a:srgbClr val="252525"/>
                </a:solidFill>
                <a:cs typeface="Bookman Old Style"/>
              </a:rPr>
              <a:t> </a:t>
            </a:r>
            <a:r>
              <a:rPr lang="en-US" sz="1800" b="0" dirty="0">
                <a:solidFill>
                  <a:srgbClr val="252525"/>
                </a:solidFill>
                <a:cs typeface="Bookman Old Style"/>
              </a:rPr>
              <a:t>immune</a:t>
            </a:r>
            <a:r>
              <a:rPr lang="en-US" sz="1800" b="0" spc="-15" dirty="0">
                <a:solidFill>
                  <a:srgbClr val="252525"/>
                </a:solidFill>
                <a:cs typeface="Bookman Old Style"/>
              </a:rPr>
              <a:t> </a:t>
            </a:r>
            <a:r>
              <a:rPr lang="en-US" sz="1800" b="0" dirty="0">
                <a:solidFill>
                  <a:srgbClr val="252525"/>
                </a:solidFill>
                <a:cs typeface="Bookman Old Style"/>
              </a:rPr>
              <a:t>system,</a:t>
            </a:r>
            <a:r>
              <a:rPr lang="en-US" sz="1800" b="0" spc="-35" dirty="0">
                <a:solidFill>
                  <a:srgbClr val="252525"/>
                </a:solidFill>
                <a:cs typeface="Bookman Old Style"/>
              </a:rPr>
              <a:t> </a:t>
            </a:r>
            <a:r>
              <a:rPr lang="en-US" sz="1800" b="0" dirty="0">
                <a:solidFill>
                  <a:srgbClr val="252525"/>
                </a:solidFill>
                <a:cs typeface="Bookman Old Style"/>
              </a:rPr>
              <a:t>normal cell</a:t>
            </a:r>
            <a:r>
              <a:rPr lang="en-US" sz="1800" b="0" spc="-20" dirty="0">
                <a:solidFill>
                  <a:srgbClr val="252525"/>
                </a:solidFill>
                <a:cs typeface="Bookman Old Style"/>
              </a:rPr>
              <a:t> </a:t>
            </a:r>
            <a:r>
              <a:rPr lang="en-US" sz="1800" b="0" dirty="0">
                <a:solidFill>
                  <a:srgbClr val="252525"/>
                </a:solidFill>
                <a:cs typeface="Bookman Old Style"/>
              </a:rPr>
              <a:t>growth,</a:t>
            </a:r>
            <a:r>
              <a:rPr lang="en-US" sz="1800" b="0" spc="-30" dirty="0">
                <a:solidFill>
                  <a:srgbClr val="252525"/>
                </a:solidFill>
                <a:cs typeface="Bookman Old Style"/>
              </a:rPr>
              <a:t> </a:t>
            </a:r>
            <a:r>
              <a:rPr lang="en-US" sz="1800" b="0" dirty="0">
                <a:solidFill>
                  <a:srgbClr val="252525"/>
                </a:solidFill>
                <a:cs typeface="Bookman Old Style"/>
              </a:rPr>
              <a:t>digestive,</a:t>
            </a:r>
            <a:r>
              <a:rPr lang="en-US" sz="1800" b="0" spc="-55" dirty="0">
                <a:solidFill>
                  <a:srgbClr val="252525"/>
                </a:solidFill>
                <a:cs typeface="Bookman Old Style"/>
              </a:rPr>
              <a:t> </a:t>
            </a:r>
            <a:r>
              <a:rPr lang="en-US" sz="1800" b="0" dirty="0">
                <a:solidFill>
                  <a:srgbClr val="252525"/>
                </a:solidFill>
                <a:cs typeface="Bookman Old Style"/>
              </a:rPr>
              <a:t>bowel,</a:t>
            </a:r>
            <a:r>
              <a:rPr lang="en-US" sz="1800" b="0" spc="-45" dirty="0">
                <a:solidFill>
                  <a:srgbClr val="252525"/>
                </a:solidFill>
                <a:cs typeface="Bookman Old Style"/>
              </a:rPr>
              <a:t> </a:t>
            </a:r>
            <a:r>
              <a:rPr lang="en-US" sz="1800" b="0" spc="-10" dirty="0">
                <a:solidFill>
                  <a:srgbClr val="252525"/>
                </a:solidFill>
                <a:cs typeface="Bookman Old Style"/>
              </a:rPr>
              <a:t>bladder, </a:t>
            </a:r>
            <a:r>
              <a:rPr lang="en-US" sz="1800" b="0" dirty="0">
                <a:solidFill>
                  <a:srgbClr val="252525"/>
                </a:solidFill>
                <a:cs typeface="Bookman Old Style"/>
              </a:rPr>
              <a:t>neurological,</a:t>
            </a:r>
            <a:r>
              <a:rPr lang="en-US" sz="1800" b="0" spc="-80" dirty="0">
                <a:solidFill>
                  <a:srgbClr val="252525"/>
                </a:solidFill>
                <a:cs typeface="Bookman Old Style"/>
              </a:rPr>
              <a:t> </a:t>
            </a:r>
            <a:r>
              <a:rPr lang="en-US" sz="1800" b="0" dirty="0">
                <a:solidFill>
                  <a:srgbClr val="252525"/>
                </a:solidFill>
                <a:cs typeface="Bookman Old Style"/>
              </a:rPr>
              <a:t>brain,</a:t>
            </a:r>
            <a:r>
              <a:rPr lang="en-US" sz="1800" b="0" spc="-40" dirty="0">
                <a:solidFill>
                  <a:srgbClr val="252525"/>
                </a:solidFill>
                <a:cs typeface="Bookman Old Style"/>
              </a:rPr>
              <a:t> </a:t>
            </a:r>
            <a:r>
              <a:rPr lang="en-US" sz="1800" b="0" dirty="0">
                <a:solidFill>
                  <a:srgbClr val="252525"/>
                </a:solidFill>
                <a:cs typeface="Bookman Old Style"/>
              </a:rPr>
              <a:t>respiratory,</a:t>
            </a:r>
            <a:r>
              <a:rPr lang="en-US" sz="1800" b="0" spc="-55" dirty="0">
                <a:solidFill>
                  <a:srgbClr val="252525"/>
                </a:solidFill>
                <a:cs typeface="Bookman Old Style"/>
              </a:rPr>
              <a:t> </a:t>
            </a:r>
            <a:r>
              <a:rPr lang="en-US" sz="1800" b="0" dirty="0">
                <a:solidFill>
                  <a:srgbClr val="252525"/>
                </a:solidFill>
                <a:cs typeface="Bookman Old Style"/>
              </a:rPr>
              <a:t>circulatory,</a:t>
            </a:r>
            <a:r>
              <a:rPr lang="en-US" sz="1800" b="0" spc="-60" dirty="0">
                <a:solidFill>
                  <a:srgbClr val="252525"/>
                </a:solidFill>
                <a:cs typeface="Bookman Old Style"/>
              </a:rPr>
              <a:t> </a:t>
            </a:r>
            <a:r>
              <a:rPr lang="en-US" sz="1800" b="0" dirty="0">
                <a:solidFill>
                  <a:srgbClr val="252525"/>
                </a:solidFill>
                <a:cs typeface="Bookman Old Style"/>
              </a:rPr>
              <a:t>endocrine,</a:t>
            </a:r>
            <a:r>
              <a:rPr lang="en-US" sz="1800" b="0" spc="-65" dirty="0">
                <a:solidFill>
                  <a:srgbClr val="252525"/>
                </a:solidFill>
                <a:cs typeface="Bookman Old Style"/>
              </a:rPr>
              <a:t> </a:t>
            </a:r>
            <a:r>
              <a:rPr lang="en-US" sz="1800" b="0" spc="-25" dirty="0">
                <a:solidFill>
                  <a:srgbClr val="252525"/>
                </a:solidFill>
                <a:cs typeface="Bookman Old Style"/>
              </a:rPr>
              <a:t>and </a:t>
            </a:r>
            <a:r>
              <a:rPr lang="en-US" sz="1800" b="0" dirty="0">
                <a:solidFill>
                  <a:srgbClr val="252525"/>
                </a:solidFill>
                <a:cs typeface="Bookman Old Style"/>
              </a:rPr>
              <a:t>reproductive</a:t>
            </a:r>
            <a:r>
              <a:rPr lang="en-US" sz="1800" b="0" spc="-50" dirty="0">
                <a:solidFill>
                  <a:srgbClr val="252525"/>
                </a:solidFill>
                <a:cs typeface="Bookman Old Style"/>
              </a:rPr>
              <a:t> </a:t>
            </a:r>
            <a:r>
              <a:rPr lang="en-US" sz="1800" b="0" spc="-10" dirty="0">
                <a:solidFill>
                  <a:srgbClr val="252525"/>
                </a:solidFill>
                <a:cs typeface="Bookman Old Style"/>
              </a:rPr>
              <a:t>functions</a:t>
            </a:r>
            <a:r>
              <a:rPr lang="en-US" sz="1800" spc="-10" dirty="0">
                <a:solidFill>
                  <a:srgbClr val="252525"/>
                </a:solidFill>
                <a:cs typeface="Bookman Old Style"/>
              </a:rPr>
              <a:t> ( give example and expand on this one).</a:t>
            </a:r>
            <a:endParaRPr lang="en-US" sz="1800" dirty="0">
              <a:cs typeface="Bookman Old Style"/>
            </a:endParaRPr>
          </a:p>
          <a:p>
            <a:pPr marL="342900" indent="-342900" algn="l">
              <a:buFont typeface="Arial" panose="020B0604020202020204" pitchFamily="34" charset="0"/>
              <a:buChar char="•"/>
            </a:pPr>
            <a:endParaRPr lang="en-US" sz="2000" dirty="0">
              <a:cs typeface="Bookman Old Style"/>
            </a:endParaRPr>
          </a:p>
          <a:p>
            <a:pPr marL="342900" indent="-342900" algn="l">
              <a:buFont typeface="Arial" panose="020B0604020202020204" pitchFamily="34" charset="0"/>
              <a:buChar char="•"/>
            </a:pPr>
            <a:endParaRPr lang="en-US" dirty="0"/>
          </a:p>
        </p:txBody>
      </p:sp>
      <p:cxnSp>
        <p:nvCxnSpPr>
          <p:cNvPr id="5" name="Straight Connector 4">
            <a:extLst>
              <a:ext uri="{FF2B5EF4-FFF2-40B4-BE49-F238E27FC236}">
                <a16:creationId xmlns:a16="http://schemas.microsoft.com/office/drawing/2014/main" id="{4DA158DE-3402-22B5-D319-C93E922D4E05}"/>
              </a:ext>
            </a:extLst>
          </p:cNvPr>
          <p:cNvCxnSpPr/>
          <p:nvPr/>
        </p:nvCxnSpPr>
        <p:spPr>
          <a:xfrm flipV="1">
            <a:off x="932990" y="1499791"/>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26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4" name="Title 1">
            <a:extLst>
              <a:ext uri="{FF2B5EF4-FFF2-40B4-BE49-F238E27FC236}">
                <a16:creationId xmlns:a16="http://schemas.microsoft.com/office/drawing/2014/main" id="{76F7C241-3E23-4C61-0BD1-B6B38898F1A7}"/>
              </a:ext>
            </a:extLst>
          </p:cNvPr>
          <p:cNvSpPr txBox="1">
            <a:spLocks/>
          </p:cNvSpPr>
          <p:nvPr/>
        </p:nvSpPr>
        <p:spPr>
          <a:xfrm>
            <a:off x="834984" y="671354"/>
            <a:ext cx="10515600" cy="79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Hidden Disabilities</a:t>
            </a:r>
          </a:p>
        </p:txBody>
      </p:sp>
      <p:sp>
        <p:nvSpPr>
          <p:cNvPr id="5" name="Content Placeholder 2">
            <a:extLst>
              <a:ext uri="{FF2B5EF4-FFF2-40B4-BE49-F238E27FC236}">
                <a16:creationId xmlns:a16="http://schemas.microsoft.com/office/drawing/2014/main" id="{FA3E83A6-860F-3FA7-1DC7-8F1F21984C71}"/>
              </a:ext>
            </a:extLst>
          </p:cNvPr>
          <p:cNvSpPr txBox="1">
            <a:spLocks/>
          </p:cNvSpPr>
          <p:nvPr/>
        </p:nvSpPr>
        <p:spPr>
          <a:xfrm>
            <a:off x="841416" y="1466529"/>
            <a:ext cx="10387198" cy="44036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48D7D"/>
              </a:buClr>
              <a:buFont typeface="Arial" panose="020B0604020202020204" pitchFamily="34" charset="0"/>
              <a:buChar char="•"/>
            </a:pPr>
            <a:r>
              <a:rPr lang="en-US" sz="2000" b="0" dirty="0">
                <a:solidFill>
                  <a:srgbClr val="252525"/>
                </a:solidFill>
                <a:cs typeface="Bookman Old Style"/>
              </a:rPr>
              <a:t>Hidden</a:t>
            </a:r>
            <a:r>
              <a:rPr lang="en-US" sz="2000" b="0" spc="-60" dirty="0">
                <a:solidFill>
                  <a:srgbClr val="252525"/>
                </a:solidFill>
                <a:cs typeface="Bookman Old Style"/>
              </a:rPr>
              <a:t> </a:t>
            </a:r>
            <a:r>
              <a:rPr lang="en-US" sz="2000" b="0" dirty="0">
                <a:solidFill>
                  <a:srgbClr val="252525"/>
                </a:solidFill>
                <a:cs typeface="Bookman Old Style"/>
              </a:rPr>
              <a:t>disabilities</a:t>
            </a:r>
            <a:r>
              <a:rPr lang="en-US" sz="2000" b="0" spc="-60" dirty="0">
                <a:solidFill>
                  <a:srgbClr val="252525"/>
                </a:solidFill>
                <a:cs typeface="Bookman Old Style"/>
              </a:rPr>
              <a:t> </a:t>
            </a:r>
            <a:r>
              <a:rPr lang="en-US" sz="2000" b="0" dirty="0">
                <a:solidFill>
                  <a:srgbClr val="252525"/>
                </a:solidFill>
                <a:cs typeface="Bookman Old Style"/>
              </a:rPr>
              <a:t>are</a:t>
            </a:r>
            <a:r>
              <a:rPr lang="en-US" sz="2000" b="0" spc="-5" dirty="0">
                <a:solidFill>
                  <a:srgbClr val="252525"/>
                </a:solidFill>
                <a:cs typeface="Bookman Old Style"/>
              </a:rPr>
              <a:t> </a:t>
            </a:r>
            <a:r>
              <a:rPr lang="en-US" sz="2000" b="0" dirty="0">
                <a:solidFill>
                  <a:srgbClr val="252525"/>
                </a:solidFill>
                <a:cs typeface="Bookman Old Style"/>
              </a:rPr>
              <a:t>physical</a:t>
            </a:r>
            <a:r>
              <a:rPr lang="en-US" sz="2000" b="0" spc="-40" dirty="0">
                <a:solidFill>
                  <a:srgbClr val="252525"/>
                </a:solidFill>
                <a:cs typeface="Bookman Old Style"/>
              </a:rPr>
              <a:t> </a:t>
            </a:r>
            <a:r>
              <a:rPr lang="en-US" sz="2000" b="0" dirty="0">
                <a:solidFill>
                  <a:srgbClr val="252525"/>
                </a:solidFill>
                <a:cs typeface="Bookman Old Style"/>
              </a:rPr>
              <a:t>or</a:t>
            </a:r>
            <a:r>
              <a:rPr lang="en-US" sz="2000" b="0" spc="-35" dirty="0">
                <a:solidFill>
                  <a:srgbClr val="252525"/>
                </a:solidFill>
                <a:cs typeface="Bookman Old Style"/>
              </a:rPr>
              <a:t> </a:t>
            </a:r>
            <a:r>
              <a:rPr lang="en-US" sz="2000" b="0" dirty="0">
                <a:solidFill>
                  <a:srgbClr val="252525"/>
                </a:solidFill>
                <a:cs typeface="Bookman Old Style"/>
              </a:rPr>
              <a:t>mental</a:t>
            </a:r>
            <a:r>
              <a:rPr lang="en-US" sz="2000" b="0" spc="-25" dirty="0">
                <a:solidFill>
                  <a:srgbClr val="252525"/>
                </a:solidFill>
                <a:cs typeface="Bookman Old Style"/>
              </a:rPr>
              <a:t> </a:t>
            </a:r>
            <a:r>
              <a:rPr lang="en-US" sz="2000" b="0" dirty="0">
                <a:solidFill>
                  <a:srgbClr val="252525"/>
                </a:solidFill>
                <a:cs typeface="Bookman Old Style"/>
              </a:rPr>
              <a:t>impairments</a:t>
            </a:r>
            <a:r>
              <a:rPr lang="en-US" sz="2000" b="0" spc="-25" dirty="0">
                <a:solidFill>
                  <a:srgbClr val="252525"/>
                </a:solidFill>
                <a:cs typeface="Bookman Old Style"/>
              </a:rPr>
              <a:t> </a:t>
            </a:r>
            <a:r>
              <a:rPr lang="en-US" sz="2000" b="0" dirty="0">
                <a:solidFill>
                  <a:srgbClr val="252525"/>
                </a:solidFill>
                <a:cs typeface="Bookman Old Style"/>
              </a:rPr>
              <a:t>that</a:t>
            </a:r>
            <a:r>
              <a:rPr lang="en-US" sz="2000" b="0" spc="-15" dirty="0">
                <a:solidFill>
                  <a:srgbClr val="252525"/>
                </a:solidFill>
                <a:cs typeface="Bookman Old Style"/>
              </a:rPr>
              <a:t> </a:t>
            </a:r>
            <a:r>
              <a:rPr lang="en-US" sz="2000" b="0" dirty="0">
                <a:solidFill>
                  <a:srgbClr val="252525"/>
                </a:solidFill>
                <a:cs typeface="Bookman Old Style"/>
              </a:rPr>
              <a:t>are</a:t>
            </a:r>
            <a:r>
              <a:rPr lang="en-US" sz="2000" b="0" spc="-5" dirty="0">
                <a:solidFill>
                  <a:srgbClr val="252525"/>
                </a:solidFill>
                <a:cs typeface="Bookman Old Style"/>
              </a:rPr>
              <a:t> </a:t>
            </a:r>
            <a:r>
              <a:rPr lang="en-US" sz="2000" b="0" spc="-25" dirty="0">
                <a:solidFill>
                  <a:srgbClr val="252525"/>
                </a:solidFill>
                <a:cs typeface="Bookman Old Style"/>
              </a:rPr>
              <a:t>not </a:t>
            </a:r>
            <a:r>
              <a:rPr lang="en-US" sz="2000" b="0" dirty="0">
                <a:solidFill>
                  <a:srgbClr val="252525"/>
                </a:solidFill>
                <a:cs typeface="Bookman Old Style"/>
              </a:rPr>
              <a:t>readily</a:t>
            </a:r>
            <a:r>
              <a:rPr lang="en-US" sz="2000" b="0" spc="-55" dirty="0">
                <a:solidFill>
                  <a:srgbClr val="252525"/>
                </a:solidFill>
                <a:cs typeface="Bookman Old Style"/>
              </a:rPr>
              <a:t> </a:t>
            </a:r>
            <a:r>
              <a:rPr lang="en-US" sz="2000" b="0" dirty="0">
                <a:solidFill>
                  <a:srgbClr val="252525"/>
                </a:solidFill>
                <a:cs typeface="Bookman Old Style"/>
              </a:rPr>
              <a:t>apparent</a:t>
            </a:r>
            <a:r>
              <a:rPr lang="en-US" sz="2000" b="0" spc="-30" dirty="0">
                <a:solidFill>
                  <a:srgbClr val="252525"/>
                </a:solidFill>
                <a:cs typeface="Bookman Old Style"/>
              </a:rPr>
              <a:t> </a:t>
            </a:r>
            <a:r>
              <a:rPr lang="en-US" sz="2000" b="0" dirty="0">
                <a:solidFill>
                  <a:srgbClr val="252525"/>
                </a:solidFill>
                <a:cs typeface="Bookman Old Style"/>
              </a:rPr>
              <a:t>to</a:t>
            </a:r>
            <a:r>
              <a:rPr lang="en-US" sz="2000" b="0" spc="-30" dirty="0">
                <a:solidFill>
                  <a:srgbClr val="252525"/>
                </a:solidFill>
                <a:cs typeface="Bookman Old Style"/>
              </a:rPr>
              <a:t> </a:t>
            </a:r>
            <a:r>
              <a:rPr lang="en-US" sz="2000" b="0" spc="-10" dirty="0">
                <a:solidFill>
                  <a:srgbClr val="252525"/>
                </a:solidFill>
                <a:cs typeface="Bookman Old Style"/>
              </a:rPr>
              <a:t>others.</a:t>
            </a:r>
          </a:p>
          <a:p>
            <a:pPr marL="754380" lvl="1" indent="-285750" algn="l">
              <a:lnSpc>
                <a:spcPts val="1510"/>
              </a:lnSpc>
              <a:spcBef>
                <a:spcPts val="625"/>
              </a:spcBef>
              <a:buClr>
                <a:srgbClr val="A48D7D"/>
              </a:buClr>
              <a:buSzPct val="114285"/>
              <a:buFont typeface="Wingdings" panose="05000000000000000000" pitchFamily="2" charset="2"/>
              <a:buChar char="Ø"/>
              <a:tabLst>
                <a:tab pos="756285" algn="l"/>
                <a:tab pos="756920" algn="l"/>
              </a:tabLst>
            </a:pPr>
            <a:r>
              <a:rPr lang="en-US" sz="1800" b="0" dirty="0">
                <a:solidFill>
                  <a:srgbClr val="252525"/>
                </a:solidFill>
                <a:cs typeface="Bookman Old Style"/>
              </a:rPr>
              <a:t>Include</a:t>
            </a:r>
            <a:r>
              <a:rPr lang="en-US" sz="1800" b="0" spc="-80" dirty="0">
                <a:solidFill>
                  <a:srgbClr val="252525"/>
                </a:solidFill>
                <a:cs typeface="Bookman Old Style"/>
              </a:rPr>
              <a:t> </a:t>
            </a:r>
            <a:r>
              <a:rPr lang="en-US" sz="1800" b="0" dirty="0">
                <a:solidFill>
                  <a:srgbClr val="252525"/>
                </a:solidFill>
                <a:cs typeface="Bookman Old Style"/>
              </a:rPr>
              <a:t>such</a:t>
            </a:r>
            <a:r>
              <a:rPr lang="en-US" sz="1800" b="0" spc="-30" dirty="0">
                <a:solidFill>
                  <a:srgbClr val="252525"/>
                </a:solidFill>
                <a:cs typeface="Bookman Old Style"/>
              </a:rPr>
              <a:t> </a:t>
            </a:r>
            <a:r>
              <a:rPr lang="en-US" sz="1800" b="0" dirty="0">
                <a:solidFill>
                  <a:srgbClr val="252525"/>
                </a:solidFill>
                <a:cs typeface="Bookman Old Style"/>
              </a:rPr>
              <a:t>conditions</a:t>
            </a:r>
            <a:r>
              <a:rPr lang="en-US" sz="1800" b="0" spc="-30" dirty="0">
                <a:solidFill>
                  <a:srgbClr val="252525"/>
                </a:solidFill>
                <a:cs typeface="Bookman Old Style"/>
              </a:rPr>
              <a:t> </a:t>
            </a:r>
            <a:r>
              <a:rPr lang="en-US" sz="1800" b="0" dirty="0">
                <a:solidFill>
                  <a:srgbClr val="252525"/>
                </a:solidFill>
                <a:cs typeface="Bookman Old Style"/>
              </a:rPr>
              <a:t>and</a:t>
            </a:r>
            <a:r>
              <a:rPr lang="en-US" sz="1800" b="0" spc="-25" dirty="0">
                <a:solidFill>
                  <a:srgbClr val="252525"/>
                </a:solidFill>
                <a:cs typeface="Bookman Old Style"/>
              </a:rPr>
              <a:t> </a:t>
            </a:r>
            <a:r>
              <a:rPr lang="en-US" sz="1800" b="0" dirty="0">
                <a:solidFill>
                  <a:srgbClr val="252525"/>
                </a:solidFill>
                <a:cs typeface="Bookman Old Style"/>
              </a:rPr>
              <a:t>diseases</a:t>
            </a:r>
            <a:r>
              <a:rPr lang="en-US" sz="1800" b="0" spc="-55" dirty="0">
                <a:solidFill>
                  <a:srgbClr val="252525"/>
                </a:solidFill>
                <a:cs typeface="Bookman Old Style"/>
              </a:rPr>
              <a:t> </a:t>
            </a:r>
            <a:r>
              <a:rPr lang="en-US" sz="1800" b="0" dirty="0">
                <a:solidFill>
                  <a:srgbClr val="252525"/>
                </a:solidFill>
                <a:cs typeface="Bookman Old Style"/>
              </a:rPr>
              <a:t>as</a:t>
            </a:r>
            <a:r>
              <a:rPr lang="en-US" sz="1800" b="0" spc="-10" dirty="0">
                <a:solidFill>
                  <a:srgbClr val="252525"/>
                </a:solidFill>
                <a:cs typeface="Bookman Old Style"/>
              </a:rPr>
              <a:t> </a:t>
            </a:r>
            <a:r>
              <a:rPr lang="en-US" sz="1800" b="0" dirty="0">
                <a:solidFill>
                  <a:srgbClr val="252525"/>
                </a:solidFill>
                <a:cs typeface="Bookman Old Style"/>
              </a:rPr>
              <a:t>specific</a:t>
            </a:r>
            <a:r>
              <a:rPr lang="en-US" sz="1800" b="0" spc="-40" dirty="0">
                <a:solidFill>
                  <a:srgbClr val="252525"/>
                </a:solidFill>
                <a:cs typeface="Bookman Old Style"/>
              </a:rPr>
              <a:t> </a:t>
            </a:r>
            <a:r>
              <a:rPr lang="en-US" sz="1800" b="0" dirty="0">
                <a:solidFill>
                  <a:srgbClr val="252525"/>
                </a:solidFill>
                <a:cs typeface="Bookman Old Style"/>
              </a:rPr>
              <a:t>learning</a:t>
            </a:r>
            <a:r>
              <a:rPr lang="en-US" sz="1800" b="0" spc="-35" dirty="0">
                <a:solidFill>
                  <a:srgbClr val="252525"/>
                </a:solidFill>
                <a:cs typeface="Bookman Old Style"/>
              </a:rPr>
              <a:t> </a:t>
            </a:r>
            <a:r>
              <a:rPr lang="en-US" sz="1800" b="0" spc="-10" dirty="0">
                <a:solidFill>
                  <a:srgbClr val="252525"/>
                </a:solidFill>
                <a:cs typeface="Bookman Old Style"/>
              </a:rPr>
              <a:t>disabilities, </a:t>
            </a:r>
            <a:r>
              <a:rPr lang="en-US" sz="1800" b="0" dirty="0">
                <a:solidFill>
                  <a:srgbClr val="252525"/>
                </a:solidFill>
                <a:cs typeface="Bookman Old Style"/>
              </a:rPr>
              <a:t>diabetes,</a:t>
            </a:r>
            <a:r>
              <a:rPr lang="en-US" sz="1800" b="0" spc="-60" dirty="0">
                <a:solidFill>
                  <a:srgbClr val="252525"/>
                </a:solidFill>
                <a:cs typeface="Bookman Old Style"/>
              </a:rPr>
              <a:t> </a:t>
            </a:r>
            <a:r>
              <a:rPr lang="en-US" sz="1800" b="0" dirty="0">
                <a:solidFill>
                  <a:srgbClr val="252525"/>
                </a:solidFill>
                <a:cs typeface="Bookman Old Style"/>
              </a:rPr>
              <a:t>epilepsy,</a:t>
            </a:r>
            <a:r>
              <a:rPr lang="en-US" sz="1800" b="0" spc="-60" dirty="0">
                <a:solidFill>
                  <a:srgbClr val="252525"/>
                </a:solidFill>
                <a:cs typeface="Bookman Old Style"/>
              </a:rPr>
              <a:t> </a:t>
            </a:r>
            <a:r>
              <a:rPr lang="en-US" sz="1800" b="0" dirty="0">
                <a:solidFill>
                  <a:srgbClr val="252525"/>
                </a:solidFill>
                <a:cs typeface="Bookman Old Style"/>
              </a:rPr>
              <a:t>and</a:t>
            </a:r>
            <a:r>
              <a:rPr lang="en-US" sz="1800" b="0" spc="-40" dirty="0">
                <a:solidFill>
                  <a:srgbClr val="252525"/>
                </a:solidFill>
                <a:cs typeface="Bookman Old Style"/>
              </a:rPr>
              <a:t> </a:t>
            </a:r>
            <a:r>
              <a:rPr lang="en-US" sz="1800" b="0" spc="-10" dirty="0">
                <a:solidFill>
                  <a:srgbClr val="252525"/>
                </a:solidFill>
                <a:cs typeface="Bookman Old Style"/>
              </a:rPr>
              <a:t>allergy.</a:t>
            </a:r>
          </a:p>
          <a:p>
            <a:pPr marL="754380" lvl="1" indent="-285750" algn="l">
              <a:lnSpc>
                <a:spcPts val="1510"/>
              </a:lnSpc>
              <a:spcBef>
                <a:spcPts val="625"/>
              </a:spcBef>
              <a:buClr>
                <a:srgbClr val="A48D7D"/>
              </a:buClr>
              <a:buSzPct val="114285"/>
              <a:buFont typeface="Arial" panose="020B0604020202020204" pitchFamily="34" charset="0"/>
              <a:buChar char="•"/>
              <a:tabLst>
                <a:tab pos="756285" algn="l"/>
                <a:tab pos="756920" algn="l"/>
              </a:tabLst>
            </a:pPr>
            <a:endParaRPr lang="en-US" sz="1500" dirty="0">
              <a:cs typeface="Bookman Old Style"/>
            </a:endParaRPr>
          </a:p>
          <a:p>
            <a:pPr marL="342900" indent="-342900" algn="l">
              <a:buClr>
                <a:srgbClr val="A48D7D"/>
              </a:buClr>
              <a:buFont typeface="Arial" panose="020B0604020202020204" pitchFamily="34" charset="0"/>
              <a:buChar char="•"/>
            </a:pPr>
            <a:r>
              <a:rPr lang="en-US" sz="2000" b="0" dirty="0">
                <a:solidFill>
                  <a:srgbClr val="252525"/>
                </a:solidFill>
                <a:cs typeface="Bookman Old Style"/>
              </a:rPr>
              <a:t>Hidden</a:t>
            </a:r>
            <a:r>
              <a:rPr lang="en-US" sz="2000" b="0" spc="-50" dirty="0">
                <a:solidFill>
                  <a:srgbClr val="252525"/>
                </a:solidFill>
                <a:cs typeface="Bookman Old Style"/>
              </a:rPr>
              <a:t> </a:t>
            </a:r>
            <a:r>
              <a:rPr lang="en-US" sz="2000" b="0" dirty="0">
                <a:solidFill>
                  <a:srgbClr val="252525"/>
                </a:solidFill>
                <a:cs typeface="Bookman Old Style"/>
              </a:rPr>
              <a:t>disabilities</a:t>
            </a:r>
            <a:r>
              <a:rPr lang="en-US" sz="2000" b="0" spc="-50" dirty="0">
                <a:solidFill>
                  <a:srgbClr val="252525"/>
                </a:solidFill>
                <a:cs typeface="Bookman Old Style"/>
              </a:rPr>
              <a:t> </a:t>
            </a:r>
            <a:r>
              <a:rPr lang="en-US" sz="2000" b="0" dirty="0">
                <a:solidFill>
                  <a:srgbClr val="252525"/>
                </a:solidFill>
                <a:cs typeface="Bookman Old Style"/>
              </a:rPr>
              <a:t>such</a:t>
            </a:r>
            <a:r>
              <a:rPr lang="en-US" sz="2000" b="0" spc="-10" dirty="0">
                <a:solidFill>
                  <a:srgbClr val="252525"/>
                </a:solidFill>
                <a:cs typeface="Bookman Old Style"/>
              </a:rPr>
              <a:t> </a:t>
            </a:r>
            <a:r>
              <a:rPr lang="en-US" sz="2000" b="0" dirty="0">
                <a:solidFill>
                  <a:srgbClr val="252525"/>
                </a:solidFill>
                <a:cs typeface="Bookman Old Style"/>
              </a:rPr>
              <a:t>as</a:t>
            </a:r>
            <a:r>
              <a:rPr lang="en-US" sz="2000" b="0" spc="-10" dirty="0">
                <a:solidFill>
                  <a:srgbClr val="252525"/>
                </a:solidFill>
                <a:cs typeface="Bookman Old Style"/>
              </a:rPr>
              <a:t> </a:t>
            </a:r>
            <a:r>
              <a:rPr lang="en-US" sz="2000" b="0" dirty="0">
                <a:solidFill>
                  <a:srgbClr val="252525"/>
                </a:solidFill>
                <a:cs typeface="Bookman Old Style"/>
              </a:rPr>
              <a:t>low</a:t>
            </a:r>
            <a:r>
              <a:rPr lang="en-US" sz="2000" b="0" spc="-25" dirty="0">
                <a:solidFill>
                  <a:srgbClr val="252525"/>
                </a:solidFill>
                <a:cs typeface="Bookman Old Style"/>
              </a:rPr>
              <a:t> </a:t>
            </a:r>
            <a:r>
              <a:rPr lang="en-US" sz="2000" b="0" dirty="0">
                <a:solidFill>
                  <a:srgbClr val="252525"/>
                </a:solidFill>
                <a:cs typeface="Bookman Old Style"/>
              </a:rPr>
              <a:t>vision,</a:t>
            </a:r>
            <a:r>
              <a:rPr lang="en-US" sz="2000" b="0" spc="-35" dirty="0">
                <a:solidFill>
                  <a:srgbClr val="252525"/>
                </a:solidFill>
                <a:cs typeface="Bookman Old Style"/>
              </a:rPr>
              <a:t> </a:t>
            </a:r>
            <a:r>
              <a:rPr lang="en-US" sz="2000" b="0" dirty="0">
                <a:solidFill>
                  <a:srgbClr val="252525"/>
                </a:solidFill>
                <a:cs typeface="Bookman Old Style"/>
              </a:rPr>
              <a:t>poor</a:t>
            </a:r>
            <a:r>
              <a:rPr lang="en-US" sz="2000" b="0" spc="-35" dirty="0">
                <a:solidFill>
                  <a:srgbClr val="252525"/>
                </a:solidFill>
                <a:cs typeface="Bookman Old Style"/>
              </a:rPr>
              <a:t> </a:t>
            </a:r>
            <a:r>
              <a:rPr lang="en-US" sz="2000" b="0" dirty="0">
                <a:solidFill>
                  <a:srgbClr val="252525"/>
                </a:solidFill>
                <a:cs typeface="Bookman Old Style"/>
              </a:rPr>
              <a:t>hearing,</a:t>
            </a:r>
            <a:r>
              <a:rPr lang="en-US" sz="2000" b="0" spc="-45" dirty="0">
                <a:solidFill>
                  <a:srgbClr val="252525"/>
                </a:solidFill>
                <a:cs typeface="Bookman Old Style"/>
              </a:rPr>
              <a:t> </a:t>
            </a:r>
            <a:r>
              <a:rPr lang="en-US" sz="2000" b="0" spc="-10" dirty="0">
                <a:solidFill>
                  <a:srgbClr val="252525"/>
                </a:solidFill>
                <a:cs typeface="Bookman Old Style"/>
              </a:rPr>
              <a:t>heart </a:t>
            </a:r>
            <a:r>
              <a:rPr lang="en-US" sz="2000" b="0" dirty="0">
                <a:solidFill>
                  <a:srgbClr val="252525"/>
                </a:solidFill>
                <a:cs typeface="Bookman Old Style"/>
              </a:rPr>
              <a:t>disease,</a:t>
            </a:r>
            <a:r>
              <a:rPr lang="en-US" sz="2000" b="0" spc="-50" dirty="0">
                <a:solidFill>
                  <a:srgbClr val="252525"/>
                </a:solidFill>
                <a:cs typeface="Bookman Old Style"/>
              </a:rPr>
              <a:t> </a:t>
            </a:r>
            <a:r>
              <a:rPr lang="en-US" sz="2000" b="0" dirty="0">
                <a:solidFill>
                  <a:srgbClr val="252525"/>
                </a:solidFill>
                <a:cs typeface="Bookman Old Style"/>
              </a:rPr>
              <a:t>or</a:t>
            </a:r>
            <a:r>
              <a:rPr lang="en-US" sz="2000" b="0" spc="-25" dirty="0">
                <a:solidFill>
                  <a:srgbClr val="252525"/>
                </a:solidFill>
                <a:cs typeface="Bookman Old Style"/>
              </a:rPr>
              <a:t> </a:t>
            </a:r>
            <a:r>
              <a:rPr lang="en-US" sz="2000" b="0" dirty="0">
                <a:solidFill>
                  <a:srgbClr val="252525"/>
                </a:solidFill>
                <a:cs typeface="Bookman Old Style"/>
              </a:rPr>
              <a:t>chronic</a:t>
            </a:r>
            <a:r>
              <a:rPr lang="en-US" sz="2000" b="0" spc="-15" dirty="0">
                <a:solidFill>
                  <a:srgbClr val="252525"/>
                </a:solidFill>
                <a:cs typeface="Bookman Old Style"/>
              </a:rPr>
              <a:t> </a:t>
            </a:r>
            <a:r>
              <a:rPr lang="en-US" sz="2000" b="0" dirty="0">
                <a:solidFill>
                  <a:srgbClr val="252525"/>
                </a:solidFill>
                <a:cs typeface="Bookman Old Style"/>
              </a:rPr>
              <a:t>illness</a:t>
            </a:r>
            <a:r>
              <a:rPr lang="en-US" sz="2000" b="0" spc="-25" dirty="0">
                <a:solidFill>
                  <a:srgbClr val="252525"/>
                </a:solidFill>
                <a:cs typeface="Bookman Old Style"/>
              </a:rPr>
              <a:t> </a:t>
            </a:r>
            <a:r>
              <a:rPr lang="en-US" sz="2000" b="0" dirty="0">
                <a:solidFill>
                  <a:srgbClr val="252525"/>
                </a:solidFill>
                <a:cs typeface="Bookman Old Style"/>
              </a:rPr>
              <a:t>may</a:t>
            </a:r>
            <a:r>
              <a:rPr lang="en-US" sz="2000" b="0" spc="-20" dirty="0">
                <a:solidFill>
                  <a:srgbClr val="252525"/>
                </a:solidFill>
                <a:cs typeface="Bookman Old Style"/>
              </a:rPr>
              <a:t> </a:t>
            </a:r>
            <a:r>
              <a:rPr lang="en-US" sz="2000" b="0" dirty="0">
                <a:solidFill>
                  <a:srgbClr val="252525"/>
                </a:solidFill>
                <a:cs typeface="Bookman Old Style"/>
              </a:rPr>
              <a:t>not</a:t>
            </a:r>
            <a:r>
              <a:rPr lang="en-US" sz="2000" b="0" spc="-20" dirty="0">
                <a:solidFill>
                  <a:srgbClr val="252525"/>
                </a:solidFill>
                <a:cs typeface="Bookman Old Style"/>
              </a:rPr>
              <a:t> </a:t>
            </a:r>
            <a:r>
              <a:rPr lang="en-US" sz="2000" b="0" dirty="0">
                <a:solidFill>
                  <a:srgbClr val="252525"/>
                </a:solidFill>
                <a:cs typeface="Bookman Old Style"/>
              </a:rPr>
              <a:t>be</a:t>
            </a:r>
            <a:r>
              <a:rPr lang="en-US" sz="2000" b="0" spc="-20" dirty="0">
                <a:solidFill>
                  <a:srgbClr val="252525"/>
                </a:solidFill>
                <a:cs typeface="Bookman Old Style"/>
              </a:rPr>
              <a:t> </a:t>
            </a:r>
            <a:r>
              <a:rPr lang="en-US" sz="2000" b="0" spc="-10" dirty="0">
                <a:solidFill>
                  <a:srgbClr val="252525"/>
                </a:solidFill>
                <a:cs typeface="Bookman Old Style"/>
              </a:rPr>
              <a:t>obvious.</a:t>
            </a:r>
          </a:p>
          <a:p>
            <a:pPr marL="342900" indent="-342900" algn="l">
              <a:buClr>
                <a:srgbClr val="A48D7D"/>
              </a:buClr>
              <a:buFont typeface="Arial" panose="020B0604020202020204" pitchFamily="34" charset="0"/>
              <a:buChar char="•"/>
            </a:pPr>
            <a:endParaRPr lang="en-US" sz="1500" b="0" spc="-10" dirty="0">
              <a:solidFill>
                <a:srgbClr val="252525"/>
              </a:solidFill>
              <a:cs typeface="Bookman Old Style"/>
            </a:endParaRPr>
          </a:p>
          <a:p>
            <a:pPr marL="342900" indent="-342900" algn="l">
              <a:buClr>
                <a:srgbClr val="A48D7D"/>
              </a:buClr>
              <a:buFont typeface="Arial" panose="020B0604020202020204" pitchFamily="34" charset="0"/>
              <a:buChar char="•"/>
            </a:pPr>
            <a:r>
              <a:rPr lang="en-US" sz="1800" b="0" dirty="0">
                <a:solidFill>
                  <a:srgbClr val="252525"/>
                </a:solidFill>
                <a:cs typeface="Bookman Old Style"/>
              </a:rPr>
              <a:t>A</a:t>
            </a:r>
            <a:r>
              <a:rPr lang="en-US" sz="1800" b="0" spc="-5" dirty="0">
                <a:solidFill>
                  <a:srgbClr val="252525"/>
                </a:solidFill>
                <a:cs typeface="Bookman Old Style"/>
              </a:rPr>
              <a:t> </a:t>
            </a:r>
            <a:r>
              <a:rPr lang="en-US" sz="1800" b="0" dirty="0">
                <a:solidFill>
                  <a:srgbClr val="252525"/>
                </a:solidFill>
                <a:cs typeface="Bookman Old Style"/>
              </a:rPr>
              <a:t>chronic</a:t>
            </a:r>
            <a:r>
              <a:rPr lang="en-US" sz="1800" b="0" spc="-20" dirty="0">
                <a:solidFill>
                  <a:srgbClr val="252525"/>
                </a:solidFill>
                <a:cs typeface="Bookman Old Style"/>
              </a:rPr>
              <a:t> </a:t>
            </a:r>
            <a:r>
              <a:rPr lang="en-US" sz="1800" b="0" dirty="0">
                <a:solidFill>
                  <a:srgbClr val="252525"/>
                </a:solidFill>
                <a:cs typeface="Bookman Old Style"/>
              </a:rPr>
              <a:t>illness</a:t>
            </a:r>
            <a:r>
              <a:rPr lang="en-US" sz="1800" b="0" spc="-20" dirty="0">
                <a:solidFill>
                  <a:srgbClr val="252525"/>
                </a:solidFill>
                <a:cs typeface="Bookman Old Style"/>
              </a:rPr>
              <a:t> </a:t>
            </a:r>
            <a:r>
              <a:rPr lang="en-US" sz="1800" b="0" dirty="0">
                <a:solidFill>
                  <a:srgbClr val="252525"/>
                </a:solidFill>
                <a:cs typeface="Bookman Old Style"/>
              </a:rPr>
              <a:t>involves</a:t>
            </a:r>
            <a:r>
              <a:rPr lang="en-US" sz="1800" b="0" spc="-30" dirty="0">
                <a:solidFill>
                  <a:srgbClr val="252525"/>
                </a:solidFill>
                <a:cs typeface="Bookman Old Style"/>
              </a:rPr>
              <a:t> </a:t>
            </a:r>
            <a:r>
              <a:rPr lang="en-US" sz="1800" b="0" dirty="0">
                <a:solidFill>
                  <a:srgbClr val="252525"/>
                </a:solidFill>
                <a:cs typeface="Bookman Old Style"/>
              </a:rPr>
              <a:t>a</a:t>
            </a:r>
            <a:r>
              <a:rPr lang="en-US" sz="1800" b="0" spc="-5" dirty="0">
                <a:solidFill>
                  <a:srgbClr val="252525"/>
                </a:solidFill>
                <a:cs typeface="Bookman Old Style"/>
              </a:rPr>
              <a:t> </a:t>
            </a:r>
            <a:r>
              <a:rPr lang="en-US" sz="1800" b="0" dirty="0">
                <a:solidFill>
                  <a:srgbClr val="252525"/>
                </a:solidFill>
                <a:cs typeface="Bookman Old Style"/>
              </a:rPr>
              <a:t>recurring</a:t>
            </a:r>
            <a:r>
              <a:rPr lang="en-US" sz="1800" b="0" spc="-15" dirty="0">
                <a:solidFill>
                  <a:srgbClr val="252525"/>
                </a:solidFill>
                <a:cs typeface="Bookman Old Style"/>
              </a:rPr>
              <a:t> </a:t>
            </a:r>
            <a:r>
              <a:rPr lang="en-US" sz="1800" b="0" dirty="0">
                <a:solidFill>
                  <a:srgbClr val="252525"/>
                </a:solidFill>
                <a:cs typeface="Bookman Old Style"/>
              </a:rPr>
              <a:t>and</a:t>
            </a:r>
            <a:r>
              <a:rPr lang="en-US" sz="1800" b="0" spc="-5" dirty="0">
                <a:solidFill>
                  <a:srgbClr val="252525"/>
                </a:solidFill>
                <a:cs typeface="Bookman Old Style"/>
              </a:rPr>
              <a:t> </a:t>
            </a:r>
            <a:r>
              <a:rPr lang="en-US" sz="1800" b="0" dirty="0">
                <a:solidFill>
                  <a:srgbClr val="252525"/>
                </a:solidFill>
                <a:cs typeface="Bookman Old Style"/>
              </a:rPr>
              <a:t>long-term</a:t>
            </a:r>
            <a:r>
              <a:rPr lang="en-US" sz="1800" b="0" spc="-40" dirty="0">
                <a:solidFill>
                  <a:srgbClr val="252525"/>
                </a:solidFill>
                <a:cs typeface="Bookman Old Style"/>
              </a:rPr>
              <a:t> </a:t>
            </a:r>
            <a:r>
              <a:rPr lang="en-US" sz="1800" b="0" spc="-10" dirty="0">
                <a:solidFill>
                  <a:srgbClr val="252525"/>
                </a:solidFill>
                <a:cs typeface="Bookman Old Style"/>
              </a:rPr>
              <a:t>disability </a:t>
            </a:r>
            <a:r>
              <a:rPr lang="en-US" sz="1800" b="0" dirty="0">
                <a:solidFill>
                  <a:srgbClr val="252525"/>
                </a:solidFill>
                <a:cs typeface="Bookman Old Style"/>
              </a:rPr>
              <a:t>such</a:t>
            </a:r>
            <a:r>
              <a:rPr lang="en-US" sz="1800" b="0" spc="-25" dirty="0">
                <a:solidFill>
                  <a:srgbClr val="252525"/>
                </a:solidFill>
                <a:cs typeface="Bookman Old Style"/>
              </a:rPr>
              <a:t> </a:t>
            </a:r>
            <a:r>
              <a:rPr lang="en-US" sz="1800" b="0" dirty="0">
                <a:solidFill>
                  <a:srgbClr val="252525"/>
                </a:solidFill>
                <a:cs typeface="Bookman Old Style"/>
              </a:rPr>
              <a:t>as</a:t>
            </a:r>
            <a:r>
              <a:rPr lang="en-US" sz="1800" b="0" spc="-10" dirty="0">
                <a:solidFill>
                  <a:srgbClr val="252525"/>
                </a:solidFill>
                <a:cs typeface="Bookman Old Style"/>
              </a:rPr>
              <a:t> </a:t>
            </a:r>
            <a:r>
              <a:rPr lang="en-US" sz="1800" b="0" dirty="0">
                <a:solidFill>
                  <a:srgbClr val="252525"/>
                </a:solidFill>
                <a:cs typeface="Bookman Old Style"/>
              </a:rPr>
              <a:t>diabetes,</a:t>
            </a:r>
            <a:r>
              <a:rPr lang="en-US" sz="1800" b="0" spc="-55" dirty="0">
                <a:solidFill>
                  <a:srgbClr val="252525"/>
                </a:solidFill>
                <a:cs typeface="Bookman Old Style"/>
              </a:rPr>
              <a:t> </a:t>
            </a:r>
            <a:r>
              <a:rPr lang="en-US" sz="1800" b="0" dirty="0">
                <a:solidFill>
                  <a:srgbClr val="252525"/>
                </a:solidFill>
                <a:cs typeface="Bookman Old Style"/>
              </a:rPr>
              <a:t>heart</a:t>
            </a:r>
            <a:r>
              <a:rPr lang="en-US" sz="1800" b="0" spc="-25" dirty="0">
                <a:solidFill>
                  <a:srgbClr val="252525"/>
                </a:solidFill>
                <a:cs typeface="Bookman Old Style"/>
              </a:rPr>
              <a:t> </a:t>
            </a:r>
            <a:r>
              <a:rPr lang="en-US" sz="1800" b="0" dirty="0">
                <a:solidFill>
                  <a:srgbClr val="252525"/>
                </a:solidFill>
                <a:cs typeface="Bookman Old Style"/>
              </a:rPr>
              <a:t>disease,</a:t>
            </a:r>
            <a:r>
              <a:rPr lang="en-US" sz="1800" b="0" spc="-55" dirty="0">
                <a:solidFill>
                  <a:srgbClr val="252525"/>
                </a:solidFill>
                <a:cs typeface="Bookman Old Style"/>
              </a:rPr>
              <a:t> </a:t>
            </a:r>
            <a:r>
              <a:rPr lang="en-US" sz="1800" b="0" dirty="0">
                <a:solidFill>
                  <a:srgbClr val="252525"/>
                </a:solidFill>
                <a:cs typeface="Bookman Old Style"/>
              </a:rPr>
              <a:t>kidney</a:t>
            </a:r>
            <a:r>
              <a:rPr lang="en-US" sz="1800" b="0" spc="-45" dirty="0">
                <a:solidFill>
                  <a:srgbClr val="252525"/>
                </a:solidFill>
                <a:cs typeface="Bookman Old Style"/>
              </a:rPr>
              <a:t> </a:t>
            </a:r>
            <a:r>
              <a:rPr lang="en-US" sz="1800" b="0" dirty="0">
                <a:solidFill>
                  <a:srgbClr val="252525"/>
                </a:solidFill>
                <a:cs typeface="Bookman Old Style"/>
              </a:rPr>
              <a:t>and</a:t>
            </a:r>
            <a:r>
              <a:rPr lang="en-US" sz="1800" b="0" spc="-25" dirty="0">
                <a:solidFill>
                  <a:srgbClr val="252525"/>
                </a:solidFill>
                <a:cs typeface="Bookman Old Style"/>
              </a:rPr>
              <a:t> </a:t>
            </a:r>
            <a:r>
              <a:rPr lang="en-US" sz="1800" b="0" dirty="0">
                <a:solidFill>
                  <a:srgbClr val="252525"/>
                </a:solidFill>
                <a:cs typeface="Bookman Old Style"/>
              </a:rPr>
              <a:t>liver</a:t>
            </a:r>
            <a:r>
              <a:rPr lang="en-US" sz="1800" b="0" spc="-30" dirty="0">
                <a:solidFill>
                  <a:srgbClr val="252525"/>
                </a:solidFill>
                <a:cs typeface="Bookman Old Style"/>
              </a:rPr>
              <a:t> </a:t>
            </a:r>
            <a:r>
              <a:rPr lang="en-US" sz="1800" b="0" dirty="0">
                <a:solidFill>
                  <a:srgbClr val="252525"/>
                </a:solidFill>
                <a:cs typeface="Bookman Old Style"/>
              </a:rPr>
              <a:t>disease,</a:t>
            </a:r>
            <a:r>
              <a:rPr lang="en-US" sz="1800" b="0" spc="-55" dirty="0">
                <a:solidFill>
                  <a:srgbClr val="252525"/>
                </a:solidFill>
                <a:cs typeface="Bookman Old Style"/>
              </a:rPr>
              <a:t> </a:t>
            </a:r>
            <a:r>
              <a:rPr lang="en-US" sz="1800" b="0" spc="-20" dirty="0">
                <a:solidFill>
                  <a:srgbClr val="252525"/>
                </a:solidFill>
                <a:cs typeface="Bookman Old Style"/>
              </a:rPr>
              <a:t>high </a:t>
            </a:r>
            <a:r>
              <a:rPr lang="en-US" sz="1800" b="0" dirty="0">
                <a:solidFill>
                  <a:srgbClr val="252525"/>
                </a:solidFill>
                <a:cs typeface="Bookman Old Style"/>
              </a:rPr>
              <a:t>blood</a:t>
            </a:r>
            <a:r>
              <a:rPr lang="en-US" sz="1800" b="0" spc="-45" dirty="0">
                <a:solidFill>
                  <a:srgbClr val="252525"/>
                </a:solidFill>
                <a:cs typeface="Bookman Old Style"/>
              </a:rPr>
              <a:t> </a:t>
            </a:r>
            <a:r>
              <a:rPr lang="en-US" sz="1800" b="0" dirty="0">
                <a:solidFill>
                  <a:srgbClr val="252525"/>
                </a:solidFill>
                <a:cs typeface="Bookman Old Style"/>
              </a:rPr>
              <a:t>pressure,</a:t>
            </a:r>
            <a:r>
              <a:rPr lang="en-US" sz="1800" b="0" spc="-35" dirty="0">
                <a:solidFill>
                  <a:srgbClr val="252525"/>
                </a:solidFill>
                <a:cs typeface="Bookman Old Style"/>
              </a:rPr>
              <a:t> </a:t>
            </a:r>
            <a:r>
              <a:rPr lang="en-US" sz="1800" b="1" spc="-35" dirty="0">
                <a:solidFill>
                  <a:srgbClr val="252525"/>
                </a:solidFill>
                <a:cs typeface="Bookman Old Style"/>
              </a:rPr>
              <a:t>stress</a:t>
            </a:r>
            <a:r>
              <a:rPr lang="en-US" sz="1800" spc="-35" dirty="0">
                <a:solidFill>
                  <a:srgbClr val="252525"/>
                </a:solidFill>
                <a:cs typeface="Bookman Old Style"/>
              </a:rPr>
              <a:t> </a:t>
            </a:r>
            <a:r>
              <a:rPr lang="en-US" sz="1800" b="0" dirty="0">
                <a:solidFill>
                  <a:srgbClr val="252525"/>
                </a:solidFill>
                <a:cs typeface="Bookman Old Style"/>
              </a:rPr>
              <a:t>or</a:t>
            </a:r>
            <a:r>
              <a:rPr lang="en-US" sz="1800" b="0" spc="-25" dirty="0">
                <a:solidFill>
                  <a:srgbClr val="252525"/>
                </a:solidFill>
                <a:cs typeface="Bookman Old Style"/>
              </a:rPr>
              <a:t> </a:t>
            </a:r>
            <a:r>
              <a:rPr lang="en-US" sz="1800" b="0" spc="-10" dirty="0">
                <a:solidFill>
                  <a:srgbClr val="252525"/>
                </a:solidFill>
                <a:cs typeface="Bookman Old Style"/>
              </a:rPr>
              <a:t>ulcers.</a:t>
            </a:r>
          </a:p>
          <a:p>
            <a:pPr marL="285750" indent="-285750" algn="l">
              <a:buClr>
                <a:srgbClr val="A48D7D"/>
              </a:buClr>
              <a:buFont typeface="Arial" panose="020B0604020202020204" pitchFamily="34" charset="0"/>
              <a:buChar char="•"/>
            </a:pPr>
            <a:endParaRPr lang="en-US" sz="1500" b="0" spc="-10" dirty="0">
              <a:solidFill>
                <a:srgbClr val="252525"/>
              </a:solidFill>
              <a:cs typeface="Bookman Old Style"/>
            </a:endParaRPr>
          </a:p>
          <a:p>
            <a:pPr marL="342900" indent="-342900" algn="l">
              <a:buClr>
                <a:srgbClr val="A48D7D"/>
              </a:buClr>
              <a:buFont typeface="Arial" panose="020B0604020202020204" pitchFamily="34" charset="0"/>
              <a:buChar char="•"/>
            </a:pPr>
            <a:r>
              <a:rPr lang="en-US" sz="1800" b="0" dirty="0">
                <a:solidFill>
                  <a:srgbClr val="252525"/>
                </a:solidFill>
                <a:cs typeface="Bookman Old Style"/>
              </a:rPr>
              <a:t>Students</a:t>
            </a:r>
            <a:r>
              <a:rPr lang="en-US" sz="1800" b="0" spc="-45" dirty="0">
                <a:solidFill>
                  <a:srgbClr val="252525"/>
                </a:solidFill>
                <a:cs typeface="Bookman Old Style"/>
              </a:rPr>
              <a:t> </a:t>
            </a:r>
            <a:r>
              <a:rPr lang="en-US" sz="1800" b="0" dirty="0">
                <a:solidFill>
                  <a:srgbClr val="252525"/>
                </a:solidFill>
                <a:cs typeface="Bookman Old Style"/>
              </a:rPr>
              <a:t>with</a:t>
            </a:r>
            <a:r>
              <a:rPr lang="en-US" sz="1800" b="0" spc="-55" dirty="0">
                <a:solidFill>
                  <a:srgbClr val="252525"/>
                </a:solidFill>
                <a:cs typeface="Bookman Old Style"/>
              </a:rPr>
              <a:t> </a:t>
            </a:r>
            <a:r>
              <a:rPr lang="en-US" sz="1800" b="0" dirty="0">
                <a:solidFill>
                  <a:srgbClr val="252525"/>
                </a:solidFill>
                <a:cs typeface="Bookman Old Style"/>
              </a:rPr>
              <a:t>hidden</a:t>
            </a:r>
            <a:r>
              <a:rPr lang="en-US" sz="1800" b="0" spc="-50" dirty="0">
                <a:solidFill>
                  <a:srgbClr val="252525"/>
                </a:solidFill>
                <a:cs typeface="Bookman Old Style"/>
              </a:rPr>
              <a:t> </a:t>
            </a:r>
            <a:r>
              <a:rPr lang="en-US" sz="1800" b="0" dirty="0">
                <a:solidFill>
                  <a:srgbClr val="252525"/>
                </a:solidFill>
                <a:cs typeface="Bookman Old Style"/>
              </a:rPr>
              <a:t>disabilities</a:t>
            </a:r>
            <a:r>
              <a:rPr lang="en-US" sz="1800" b="0" spc="-65" dirty="0">
                <a:solidFill>
                  <a:srgbClr val="252525"/>
                </a:solidFill>
                <a:cs typeface="Bookman Old Style"/>
              </a:rPr>
              <a:t> </a:t>
            </a:r>
            <a:r>
              <a:rPr lang="en-US" sz="1800" b="0" dirty="0">
                <a:solidFill>
                  <a:srgbClr val="252525"/>
                </a:solidFill>
                <a:cs typeface="Bookman Old Style"/>
              </a:rPr>
              <a:t>frequently</a:t>
            </a:r>
            <a:r>
              <a:rPr lang="en-US" sz="1800" b="0" spc="-75" dirty="0">
                <a:solidFill>
                  <a:srgbClr val="252525"/>
                </a:solidFill>
                <a:cs typeface="Bookman Old Style"/>
              </a:rPr>
              <a:t> </a:t>
            </a:r>
            <a:r>
              <a:rPr lang="en-US" sz="1800" b="0" dirty="0">
                <a:solidFill>
                  <a:srgbClr val="252525"/>
                </a:solidFill>
                <a:cs typeface="Bookman Old Style"/>
              </a:rPr>
              <a:t>are</a:t>
            </a:r>
            <a:r>
              <a:rPr lang="en-US" sz="1800" b="0" spc="-55" dirty="0">
                <a:solidFill>
                  <a:srgbClr val="252525"/>
                </a:solidFill>
                <a:cs typeface="Bookman Old Style"/>
              </a:rPr>
              <a:t> </a:t>
            </a:r>
            <a:r>
              <a:rPr lang="en-US" sz="1800" b="0" dirty="0">
                <a:solidFill>
                  <a:srgbClr val="252525"/>
                </a:solidFill>
                <a:cs typeface="Bookman Old Style"/>
              </a:rPr>
              <a:t>not</a:t>
            </a:r>
            <a:r>
              <a:rPr lang="en-US" sz="1800" b="0" spc="-40" dirty="0">
                <a:solidFill>
                  <a:srgbClr val="252525"/>
                </a:solidFill>
                <a:cs typeface="Bookman Old Style"/>
              </a:rPr>
              <a:t> </a:t>
            </a:r>
            <a:r>
              <a:rPr lang="en-US" sz="1800" b="0" dirty="0">
                <a:solidFill>
                  <a:srgbClr val="252525"/>
                </a:solidFill>
                <a:cs typeface="Bookman Old Style"/>
              </a:rPr>
              <a:t>properly</a:t>
            </a:r>
            <a:r>
              <a:rPr lang="en-US" sz="1800" b="0" spc="-70" dirty="0">
                <a:solidFill>
                  <a:srgbClr val="252525"/>
                </a:solidFill>
                <a:cs typeface="Bookman Old Style"/>
              </a:rPr>
              <a:t> </a:t>
            </a:r>
            <a:r>
              <a:rPr lang="en-US" sz="1800" b="0" spc="-10" dirty="0">
                <a:solidFill>
                  <a:srgbClr val="252525"/>
                </a:solidFill>
                <a:cs typeface="Bookman Old Style"/>
              </a:rPr>
              <a:t>diagnosed.</a:t>
            </a:r>
          </a:p>
          <a:p>
            <a:pPr marL="755015" marR="159385" lvl="1" indent="-285750" algn="l">
              <a:lnSpc>
                <a:spcPct val="80000"/>
              </a:lnSpc>
              <a:spcBef>
                <a:spcPts val="919"/>
              </a:spcBef>
              <a:buClr>
                <a:srgbClr val="A48D7D"/>
              </a:buClr>
              <a:buSzPct val="115384"/>
              <a:buFont typeface="Wingdings" panose="05000000000000000000" pitchFamily="2" charset="2"/>
              <a:buChar char="Ø"/>
              <a:tabLst>
                <a:tab pos="756285" algn="l"/>
                <a:tab pos="756920" algn="l"/>
              </a:tabLst>
            </a:pPr>
            <a:r>
              <a:rPr lang="en-US" sz="1800" b="0" dirty="0">
                <a:solidFill>
                  <a:srgbClr val="252525"/>
                </a:solidFill>
                <a:cs typeface="Bookman Old Style"/>
              </a:rPr>
              <a:t>As</a:t>
            </a:r>
            <a:r>
              <a:rPr lang="en-US" sz="1800" b="0" spc="-30" dirty="0">
                <a:solidFill>
                  <a:srgbClr val="252525"/>
                </a:solidFill>
                <a:cs typeface="Bookman Old Style"/>
              </a:rPr>
              <a:t> </a:t>
            </a:r>
            <a:r>
              <a:rPr lang="en-US" sz="1800" b="0" dirty="0">
                <a:solidFill>
                  <a:srgbClr val="252525"/>
                </a:solidFill>
                <a:cs typeface="Bookman Old Style"/>
              </a:rPr>
              <a:t>a</a:t>
            </a:r>
            <a:r>
              <a:rPr lang="en-US" sz="1800" b="0" spc="-55" dirty="0">
                <a:solidFill>
                  <a:srgbClr val="252525"/>
                </a:solidFill>
                <a:cs typeface="Bookman Old Style"/>
              </a:rPr>
              <a:t> </a:t>
            </a:r>
            <a:r>
              <a:rPr lang="en-US" sz="1800" b="0" dirty="0">
                <a:solidFill>
                  <a:srgbClr val="252525"/>
                </a:solidFill>
                <a:cs typeface="Bookman Old Style"/>
              </a:rPr>
              <a:t>result,</a:t>
            </a:r>
            <a:r>
              <a:rPr lang="en-US" sz="1800" b="0" spc="-35" dirty="0">
                <a:solidFill>
                  <a:srgbClr val="252525"/>
                </a:solidFill>
                <a:cs typeface="Bookman Old Style"/>
              </a:rPr>
              <a:t> </a:t>
            </a:r>
            <a:r>
              <a:rPr lang="en-US" sz="1800" b="0" dirty="0">
                <a:solidFill>
                  <a:srgbClr val="252525"/>
                </a:solidFill>
                <a:cs typeface="Bookman Old Style"/>
              </a:rPr>
              <a:t>these</a:t>
            </a:r>
            <a:r>
              <a:rPr lang="en-US" sz="1800" b="0" spc="-50" dirty="0">
                <a:solidFill>
                  <a:srgbClr val="252525"/>
                </a:solidFill>
                <a:cs typeface="Bookman Old Style"/>
              </a:rPr>
              <a:t> </a:t>
            </a:r>
            <a:r>
              <a:rPr lang="en-US" sz="1800" b="0" dirty="0">
                <a:solidFill>
                  <a:srgbClr val="252525"/>
                </a:solidFill>
                <a:cs typeface="Bookman Old Style"/>
              </a:rPr>
              <a:t>students,</a:t>
            </a:r>
            <a:r>
              <a:rPr lang="en-US" sz="1800" b="0" spc="-25" dirty="0">
                <a:solidFill>
                  <a:srgbClr val="252525"/>
                </a:solidFill>
                <a:cs typeface="Bookman Old Style"/>
              </a:rPr>
              <a:t> </a:t>
            </a:r>
            <a:r>
              <a:rPr lang="en-US" sz="1800" b="0" dirty="0">
                <a:solidFill>
                  <a:srgbClr val="252525"/>
                </a:solidFill>
                <a:cs typeface="Bookman Old Style"/>
              </a:rPr>
              <a:t>regardless</a:t>
            </a:r>
            <a:r>
              <a:rPr lang="en-US" sz="1800" b="0" spc="-75" dirty="0">
                <a:solidFill>
                  <a:srgbClr val="252525"/>
                </a:solidFill>
                <a:cs typeface="Bookman Old Style"/>
              </a:rPr>
              <a:t> </a:t>
            </a:r>
            <a:r>
              <a:rPr lang="en-US" sz="1800" b="0" dirty="0">
                <a:solidFill>
                  <a:srgbClr val="252525"/>
                </a:solidFill>
                <a:cs typeface="Bookman Old Style"/>
              </a:rPr>
              <a:t>of</a:t>
            </a:r>
            <a:r>
              <a:rPr lang="en-US" sz="1800" b="0" spc="-40" dirty="0">
                <a:solidFill>
                  <a:srgbClr val="252525"/>
                </a:solidFill>
                <a:cs typeface="Bookman Old Style"/>
              </a:rPr>
              <a:t> </a:t>
            </a:r>
            <a:r>
              <a:rPr lang="en-US" sz="1800" b="0" dirty="0">
                <a:solidFill>
                  <a:srgbClr val="252525"/>
                </a:solidFill>
                <a:cs typeface="Bookman Old Style"/>
              </a:rPr>
              <a:t>their</a:t>
            </a:r>
            <a:r>
              <a:rPr lang="en-US" sz="1800" b="0" spc="-45" dirty="0">
                <a:solidFill>
                  <a:srgbClr val="252525"/>
                </a:solidFill>
                <a:cs typeface="Bookman Old Style"/>
              </a:rPr>
              <a:t> </a:t>
            </a:r>
            <a:r>
              <a:rPr lang="en-US" sz="1800" b="0" dirty="0">
                <a:solidFill>
                  <a:srgbClr val="252525"/>
                </a:solidFill>
                <a:cs typeface="Bookman Old Style"/>
              </a:rPr>
              <a:t>intelligence,</a:t>
            </a:r>
            <a:r>
              <a:rPr lang="en-US" sz="1800" b="0" spc="-55" dirty="0">
                <a:solidFill>
                  <a:srgbClr val="252525"/>
                </a:solidFill>
                <a:cs typeface="Bookman Old Style"/>
              </a:rPr>
              <a:t> </a:t>
            </a:r>
            <a:r>
              <a:rPr lang="en-US" sz="1800" b="0" dirty="0">
                <a:solidFill>
                  <a:srgbClr val="252525"/>
                </a:solidFill>
                <a:cs typeface="Bookman Old Style"/>
              </a:rPr>
              <a:t>will</a:t>
            </a:r>
            <a:r>
              <a:rPr lang="en-US" sz="1800" b="0" spc="-40" dirty="0">
                <a:solidFill>
                  <a:srgbClr val="252525"/>
                </a:solidFill>
                <a:cs typeface="Bookman Old Style"/>
              </a:rPr>
              <a:t> </a:t>
            </a:r>
            <a:r>
              <a:rPr lang="en-US" sz="1800" b="0" dirty="0">
                <a:solidFill>
                  <a:srgbClr val="252525"/>
                </a:solidFill>
                <a:cs typeface="Bookman Old Style"/>
              </a:rPr>
              <a:t>be</a:t>
            </a:r>
            <a:r>
              <a:rPr lang="en-US" sz="1800" b="0" spc="-40" dirty="0">
                <a:solidFill>
                  <a:srgbClr val="252525"/>
                </a:solidFill>
                <a:cs typeface="Bookman Old Style"/>
              </a:rPr>
              <a:t> </a:t>
            </a:r>
            <a:r>
              <a:rPr lang="en-US" sz="1800" b="0" dirty="0">
                <a:solidFill>
                  <a:srgbClr val="252525"/>
                </a:solidFill>
                <a:cs typeface="Bookman Old Style"/>
              </a:rPr>
              <a:t>unable</a:t>
            </a:r>
            <a:r>
              <a:rPr lang="en-US" sz="1800" b="0" spc="-35" dirty="0">
                <a:solidFill>
                  <a:srgbClr val="252525"/>
                </a:solidFill>
                <a:cs typeface="Bookman Old Style"/>
              </a:rPr>
              <a:t> </a:t>
            </a:r>
            <a:r>
              <a:rPr lang="en-US" sz="1800" b="0" dirty="0">
                <a:solidFill>
                  <a:srgbClr val="252525"/>
                </a:solidFill>
                <a:cs typeface="Bookman Old Style"/>
              </a:rPr>
              <a:t>to</a:t>
            </a:r>
            <a:r>
              <a:rPr lang="en-US" sz="1800" b="0" spc="-40" dirty="0">
                <a:solidFill>
                  <a:srgbClr val="252525"/>
                </a:solidFill>
                <a:cs typeface="Bookman Old Style"/>
              </a:rPr>
              <a:t> </a:t>
            </a:r>
            <a:r>
              <a:rPr lang="en-US" sz="1800" b="0" spc="-10" dirty="0">
                <a:solidFill>
                  <a:srgbClr val="252525"/>
                </a:solidFill>
                <a:cs typeface="Bookman Old Style"/>
              </a:rPr>
              <a:t>fully </a:t>
            </a:r>
            <a:r>
              <a:rPr lang="en-US" sz="1800" b="0" dirty="0">
                <a:solidFill>
                  <a:srgbClr val="252525"/>
                </a:solidFill>
                <a:cs typeface="Bookman Old Style"/>
              </a:rPr>
              <a:t>demonstrate</a:t>
            </a:r>
            <a:r>
              <a:rPr lang="en-US" sz="1800" b="0" spc="-40" dirty="0">
                <a:solidFill>
                  <a:srgbClr val="252525"/>
                </a:solidFill>
                <a:cs typeface="Bookman Old Style"/>
              </a:rPr>
              <a:t> </a:t>
            </a:r>
            <a:r>
              <a:rPr lang="en-US" sz="1800" b="0" dirty="0">
                <a:solidFill>
                  <a:srgbClr val="252525"/>
                </a:solidFill>
                <a:cs typeface="Bookman Old Style"/>
              </a:rPr>
              <a:t>their</a:t>
            </a:r>
            <a:r>
              <a:rPr lang="en-US" sz="1800" b="0" spc="-45" dirty="0">
                <a:solidFill>
                  <a:srgbClr val="252525"/>
                </a:solidFill>
                <a:cs typeface="Bookman Old Style"/>
              </a:rPr>
              <a:t> </a:t>
            </a:r>
            <a:r>
              <a:rPr lang="en-US" sz="1800" b="0" dirty="0">
                <a:solidFill>
                  <a:srgbClr val="252525"/>
                </a:solidFill>
                <a:cs typeface="Bookman Old Style"/>
              </a:rPr>
              <a:t>ability</a:t>
            </a:r>
            <a:r>
              <a:rPr lang="en-US" sz="1800" b="0" spc="-30" dirty="0">
                <a:solidFill>
                  <a:srgbClr val="252525"/>
                </a:solidFill>
                <a:cs typeface="Bookman Old Style"/>
              </a:rPr>
              <a:t> </a:t>
            </a:r>
            <a:r>
              <a:rPr lang="en-US" sz="1800" b="0" dirty="0">
                <a:solidFill>
                  <a:srgbClr val="252525"/>
                </a:solidFill>
                <a:cs typeface="Bookman Old Style"/>
              </a:rPr>
              <a:t>or</a:t>
            </a:r>
            <a:r>
              <a:rPr lang="en-US" sz="1800" b="0" spc="-45" dirty="0">
                <a:solidFill>
                  <a:srgbClr val="252525"/>
                </a:solidFill>
                <a:cs typeface="Bookman Old Style"/>
              </a:rPr>
              <a:t> </a:t>
            </a:r>
            <a:r>
              <a:rPr lang="en-US" sz="1800" b="0" dirty="0">
                <a:solidFill>
                  <a:srgbClr val="252525"/>
                </a:solidFill>
                <a:cs typeface="Bookman Old Style"/>
              </a:rPr>
              <a:t>attain</a:t>
            </a:r>
            <a:r>
              <a:rPr lang="en-US" sz="1800" b="0" spc="-35" dirty="0">
                <a:solidFill>
                  <a:srgbClr val="252525"/>
                </a:solidFill>
                <a:cs typeface="Bookman Old Style"/>
              </a:rPr>
              <a:t> </a:t>
            </a:r>
            <a:r>
              <a:rPr lang="en-US" sz="1800" b="0" dirty="0">
                <a:solidFill>
                  <a:srgbClr val="252525"/>
                </a:solidFill>
                <a:cs typeface="Bookman Old Style"/>
              </a:rPr>
              <a:t>educational</a:t>
            </a:r>
            <a:r>
              <a:rPr lang="en-US" sz="1800" b="0" spc="-45" dirty="0">
                <a:solidFill>
                  <a:srgbClr val="252525"/>
                </a:solidFill>
                <a:cs typeface="Bookman Old Style"/>
              </a:rPr>
              <a:t> </a:t>
            </a:r>
            <a:r>
              <a:rPr lang="en-US" sz="1800" b="0" dirty="0">
                <a:solidFill>
                  <a:srgbClr val="252525"/>
                </a:solidFill>
                <a:cs typeface="Bookman Old Style"/>
              </a:rPr>
              <a:t>benefits</a:t>
            </a:r>
            <a:r>
              <a:rPr lang="en-US" sz="1800" b="0" spc="-70" dirty="0">
                <a:solidFill>
                  <a:srgbClr val="252525"/>
                </a:solidFill>
                <a:cs typeface="Bookman Old Style"/>
              </a:rPr>
              <a:t> </a:t>
            </a:r>
            <a:r>
              <a:rPr lang="en-US" sz="1800" b="0" dirty="0">
                <a:solidFill>
                  <a:srgbClr val="252525"/>
                </a:solidFill>
                <a:cs typeface="Bookman Old Style"/>
              </a:rPr>
              <a:t>equal</a:t>
            </a:r>
            <a:r>
              <a:rPr lang="en-US" sz="1800" b="0" spc="-60" dirty="0">
                <a:solidFill>
                  <a:srgbClr val="252525"/>
                </a:solidFill>
                <a:cs typeface="Bookman Old Style"/>
              </a:rPr>
              <a:t> </a:t>
            </a:r>
            <a:r>
              <a:rPr lang="en-US" sz="1800" b="0" dirty="0">
                <a:solidFill>
                  <a:srgbClr val="252525"/>
                </a:solidFill>
                <a:cs typeface="Bookman Old Style"/>
              </a:rPr>
              <a:t>to</a:t>
            </a:r>
            <a:r>
              <a:rPr lang="en-US" sz="1800" b="0" spc="-35" dirty="0">
                <a:solidFill>
                  <a:srgbClr val="252525"/>
                </a:solidFill>
                <a:cs typeface="Bookman Old Style"/>
              </a:rPr>
              <a:t> </a:t>
            </a:r>
            <a:r>
              <a:rPr lang="en-US" sz="1800" b="0" dirty="0">
                <a:solidFill>
                  <a:srgbClr val="252525"/>
                </a:solidFill>
                <a:cs typeface="Bookman Old Style"/>
              </a:rPr>
              <a:t>that</a:t>
            </a:r>
            <a:r>
              <a:rPr lang="en-US" sz="1800" b="0" spc="-30" dirty="0">
                <a:solidFill>
                  <a:srgbClr val="252525"/>
                </a:solidFill>
                <a:cs typeface="Bookman Old Style"/>
              </a:rPr>
              <a:t> </a:t>
            </a:r>
            <a:r>
              <a:rPr lang="en-US" sz="1800" b="0" dirty="0">
                <a:solidFill>
                  <a:srgbClr val="252525"/>
                </a:solidFill>
                <a:cs typeface="Bookman Old Style"/>
              </a:rPr>
              <a:t>of</a:t>
            </a:r>
            <a:r>
              <a:rPr lang="en-US" sz="1800" b="0" spc="-10" dirty="0">
                <a:solidFill>
                  <a:srgbClr val="252525"/>
                </a:solidFill>
                <a:cs typeface="Bookman Old Style"/>
              </a:rPr>
              <a:t> </a:t>
            </a:r>
            <a:r>
              <a:rPr lang="en-US" sz="1800" b="0" spc="-20" dirty="0">
                <a:solidFill>
                  <a:srgbClr val="252525"/>
                </a:solidFill>
                <a:cs typeface="Bookman Old Style"/>
              </a:rPr>
              <a:t>non- </a:t>
            </a:r>
            <a:r>
              <a:rPr lang="en-US" sz="1800" b="0" spc="-10" dirty="0">
                <a:solidFill>
                  <a:srgbClr val="252525"/>
                </a:solidFill>
                <a:cs typeface="Bookman Old Style"/>
              </a:rPr>
              <a:t>handicapped</a:t>
            </a:r>
            <a:r>
              <a:rPr lang="en-US" sz="1800" b="0" spc="-5" dirty="0">
                <a:solidFill>
                  <a:srgbClr val="252525"/>
                </a:solidFill>
                <a:cs typeface="Bookman Old Style"/>
              </a:rPr>
              <a:t> </a:t>
            </a:r>
            <a:r>
              <a:rPr lang="en-US" sz="1800" b="0" spc="-10" dirty="0">
                <a:solidFill>
                  <a:srgbClr val="252525"/>
                </a:solidFill>
                <a:cs typeface="Bookman Old Style"/>
              </a:rPr>
              <a:t>students.</a:t>
            </a:r>
          </a:p>
          <a:p>
            <a:pPr marL="755015" marR="159385" lvl="1" indent="-285750" algn="l">
              <a:lnSpc>
                <a:spcPct val="80000"/>
              </a:lnSpc>
              <a:spcBef>
                <a:spcPts val="919"/>
              </a:spcBef>
              <a:buClr>
                <a:srgbClr val="A48D7D"/>
              </a:buClr>
              <a:buSzPct val="115384"/>
              <a:buFont typeface="Wingdings" panose="05000000000000000000" pitchFamily="2" charset="2"/>
              <a:buChar char="Ø"/>
              <a:tabLst>
                <a:tab pos="756285" algn="l"/>
                <a:tab pos="756920" algn="l"/>
              </a:tabLst>
            </a:pPr>
            <a:endParaRPr lang="en-US" sz="1800" dirty="0">
              <a:cs typeface="Bookman Old Style"/>
            </a:endParaRPr>
          </a:p>
          <a:p>
            <a:pPr marL="755015" marR="213995" lvl="1" indent="-285750" algn="l">
              <a:lnSpc>
                <a:spcPts val="1340"/>
              </a:lnSpc>
              <a:spcBef>
                <a:spcPts val="930"/>
              </a:spcBef>
              <a:buClr>
                <a:srgbClr val="A48D7D"/>
              </a:buClr>
              <a:buSzPct val="114285"/>
              <a:buFont typeface="Wingdings" panose="05000000000000000000" pitchFamily="2" charset="2"/>
              <a:buChar char="Ø"/>
              <a:tabLst>
                <a:tab pos="756285" algn="l"/>
                <a:tab pos="756920" algn="l"/>
              </a:tabLst>
            </a:pPr>
            <a:r>
              <a:rPr lang="en-US" sz="1800" b="0" dirty="0">
                <a:solidFill>
                  <a:srgbClr val="252525"/>
                </a:solidFill>
                <a:cs typeface="Bookman Old Style"/>
              </a:rPr>
              <a:t>They</a:t>
            </a:r>
            <a:r>
              <a:rPr lang="en-US" sz="1800" b="0" spc="-45" dirty="0">
                <a:solidFill>
                  <a:srgbClr val="252525"/>
                </a:solidFill>
                <a:cs typeface="Bookman Old Style"/>
              </a:rPr>
              <a:t> </a:t>
            </a:r>
            <a:r>
              <a:rPr lang="en-US" sz="1800" b="0" dirty="0">
                <a:solidFill>
                  <a:srgbClr val="252525"/>
                </a:solidFill>
                <a:cs typeface="Bookman Old Style"/>
              </a:rPr>
              <a:t>may</a:t>
            </a:r>
            <a:r>
              <a:rPr lang="en-US" sz="1800" b="0" spc="-25" dirty="0">
                <a:solidFill>
                  <a:srgbClr val="252525"/>
                </a:solidFill>
                <a:cs typeface="Bookman Old Style"/>
              </a:rPr>
              <a:t> </a:t>
            </a:r>
            <a:r>
              <a:rPr lang="en-US" sz="1800" b="0" dirty="0">
                <a:solidFill>
                  <a:srgbClr val="252525"/>
                </a:solidFill>
                <a:cs typeface="Bookman Old Style"/>
              </a:rPr>
              <a:t>be</a:t>
            </a:r>
            <a:r>
              <a:rPr lang="en-US" sz="1800" b="0" spc="-20" dirty="0">
                <a:solidFill>
                  <a:srgbClr val="252525"/>
                </a:solidFill>
                <a:cs typeface="Bookman Old Style"/>
              </a:rPr>
              <a:t> </a:t>
            </a:r>
            <a:r>
              <a:rPr lang="en-US" sz="1800" b="0" dirty="0">
                <a:solidFill>
                  <a:srgbClr val="252525"/>
                </a:solidFill>
                <a:cs typeface="Bookman Old Style"/>
              </a:rPr>
              <a:t>perceived</a:t>
            </a:r>
            <a:r>
              <a:rPr lang="en-US" sz="1800" b="0" spc="-55" dirty="0">
                <a:solidFill>
                  <a:srgbClr val="252525"/>
                </a:solidFill>
                <a:cs typeface="Bookman Old Style"/>
              </a:rPr>
              <a:t> </a:t>
            </a:r>
            <a:r>
              <a:rPr lang="en-US" sz="1800" b="0" dirty="0">
                <a:solidFill>
                  <a:srgbClr val="252525"/>
                </a:solidFill>
                <a:cs typeface="Bookman Old Style"/>
              </a:rPr>
              <a:t>by</a:t>
            </a:r>
            <a:r>
              <a:rPr lang="en-US" sz="1800" b="0" spc="-20" dirty="0">
                <a:solidFill>
                  <a:srgbClr val="252525"/>
                </a:solidFill>
                <a:cs typeface="Bookman Old Style"/>
              </a:rPr>
              <a:t> </a:t>
            </a:r>
            <a:r>
              <a:rPr lang="en-US" sz="1800" b="0" dirty="0">
                <a:solidFill>
                  <a:srgbClr val="252525"/>
                </a:solidFill>
                <a:cs typeface="Bookman Old Style"/>
              </a:rPr>
              <a:t>teachers</a:t>
            </a:r>
            <a:r>
              <a:rPr lang="en-US" sz="1800" b="0" spc="-20" dirty="0">
                <a:solidFill>
                  <a:srgbClr val="252525"/>
                </a:solidFill>
                <a:cs typeface="Bookman Old Style"/>
              </a:rPr>
              <a:t> </a:t>
            </a:r>
            <a:r>
              <a:rPr lang="en-US" sz="1800" b="0" dirty="0">
                <a:solidFill>
                  <a:srgbClr val="252525"/>
                </a:solidFill>
                <a:cs typeface="Bookman Old Style"/>
              </a:rPr>
              <a:t>and</a:t>
            </a:r>
            <a:r>
              <a:rPr lang="en-US" sz="1800" b="0" spc="-15" dirty="0">
                <a:solidFill>
                  <a:srgbClr val="252525"/>
                </a:solidFill>
                <a:cs typeface="Bookman Old Style"/>
              </a:rPr>
              <a:t> </a:t>
            </a:r>
            <a:r>
              <a:rPr lang="en-US" sz="1800" b="0" dirty="0">
                <a:solidFill>
                  <a:srgbClr val="252525"/>
                </a:solidFill>
                <a:cs typeface="Bookman Old Style"/>
              </a:rPr>
              <a:t>fellow</a:t>
            </a:r>
            <a:r>
              <a:rPr lang="en-US" sz="1800" b="0" spc="-45" dirty="0">
                <a:solidFill>
                  <a:srgbClr val="252525"/>
                </a:solidFill>
                <a:cs typeface="Bookman Old Style"/>
              </a:rPr>
              <a:t> </a:t>
            </a:r>
            <a:r>
              <a:rPr lang="en-US" sz="1800" b="0" dirty="0">
                <a:solidFill>
                  <a:srgbClr val="252525"/>
                </a:solidFill>
                <a:cs typeface="Bookman Old Style"/>
              </a:rPr>
              <a:t>students</a:t>
            </a:r>
            <a:r>
              <a:rPr lang="en-US" sz="1800" b="0" spc="-30" dirty="0">
                <a:solidFill>
                  <a:srgbClr val="252525"/>
                </a:solidFill>
                <a:cs typeface="Bookman Old Style"/>
              </a:rPr>
              <a:t> </a:t>
            </a:r>
            <a:r>
              <a:rPr lang="en-US" sz="1800" b="0" dirty="0">
                <a:solidFill>
                  <a:srgbClr val="252525"/>
                </a:solidFill>
                <a:cs typeface="Bookman Old Style"/>
              </a:rPr>
              <a:t>as</a:t>
            </a:r>
            <a:r>
              <a:rPr lang="en-US" sz="1800" b="0" spc="-20" dirty="0">
                <a:solidFill>
                  <a:srgbClr val="252525"/>
                </a:solidFill>
                <a:cs typeface="Bookman Old Style"/>
              </a:rPr>
              <a:t> </a:t>
            </a:r>
            <a:r>
              <a:rPr lang="en-US" sz="1800" b="0" dirty="0">
                <a:solidFill>
                  <a:srgbClr val="252525"/>
                </a:solidFill>
                <a:cs typeface="Bookman Old Style"/>
              </a:rPr>
              <a:t>slow,</a:t>
            </a:r>
            <a:r>
              <a:rPr lang="en-US" sz="1800" b="0" spc="-5" dirty="0">
                <a:solidFill>
                  <a:srgbClr val="252525"/>
                </a:solidFill>
                <a:cs typeface="Bookman Old Style"/>
              </a:rPr>
              <a:t> </a:t>
            </a:r>
            <a:r>
              <a:rPr lang="en-US" sz="1800" b="0" dirty="0">
                <a:solidFill>
                  <a:srgbClr val="252525"/>
                </a:solidFill>
                <a:cs typeface="Bookman Old Style"/>
              </a:rPr>
              <a:t>lazy,</a:t>
            </a:r>
            <a:r>
              <a:rPr lang="en-US" sz="1800" b="0" spc="-20" dirty="0">
                <a:solidFill>
                  <a:srgbClr val="252525"/>
                </a:solidFill>
                <a:cs typeface="Bookman Old Style"/>
              </a:rPr>
              <a:t> </a:t>
            </a:r>
            <a:r>
              <a:rPr lang="en-US" sz="1800" b="0" dirty="0">
                <a:solidFill>
                  <a:srgbClr val="252525"/>
                </a:solidFill>
                <a:cs typeface="Bookman Old Style"/>
              </a:rPr>
              <a:t>or </a:t>
            </a:r>
            <a:r>
              <a:rPr lang="en-US" sz="1800" b="0" spc="-25" dirty="0">
                <a:solidFill>
                  <a:srgbClr val="252525"/>
                </a:solidFill>
                <a:cs typeface="Bookman Old Style"/>
              </a:rPr>
              <a:t>as </a:t>
            </a:r>
            <a:r>
              <a:rPr lang="en-US" sz="1800" b="0" dirty="0">
                <a:solidFill>
                  <a:srgbClr val="252525"/>
                </a:solidFill>
                <a:cs typeface="Bookman Old Style"/>
              </a:rPr>
              <a:t>discipline</a:t>
            </a:r>
            <a:r>
              <a:rPr lang="en-US" sz="1800" b="0" spc="-35" dirty="0">
                <a:solidFill>
                  <a:srgbClr val="252525"/>
                </a:solidFill>
                <a:cs typeface="Bookman Old Style"/>
              </a:rPr>
              <a:t> </a:t>
            </a:r>
            <a:r>
              <a:rPr lang="en-US" sz="1800" b="0" spc="-10" dirty="0">
                <a:solidFill>
                  <a:srgbClr val="252525"/>
                </a:solidFill>
                <a:cs typeface="Bookman Old Style"/>
              </a:rPr>
              <a:t>problems.</a:t>
            </a:r>
            <a:r>
              <a:rPr lang="en-US" sz="1800" spc="-10" dirty="0">
                <a:solidFill>
                  <a:srgbClr val="252525"/>
                </a:solidFill>
                <a:cs typeface="Bookman Old Style"/>
              </a:rPr>
              <a:t>	</a:t>
            </a:r>
            <a:endParaRPr lang="en-US" sz="1800" dirty="0">
              <a:cs typeface="Bookman Old Style"/>
            </a:endParaRPr>
          </a:p>
          <a:p>
            <a:pPr marL="342900" indent="-342900" algn="l">
              <a:buFont typeface="Arial" panose="020B0604020202020204" pitchFamily="34" charset="0"/>
              <a:buChar char="•"/>
            </a:pPr>
            <a:endParaRPr lang="en-US" sz="1800" dirty="0">
              <a:cs typeface="Bookman Old Style"/>
            </a:endParaRPr>
          </a:p>
          <a:p>
            <a:pPr marL="342900" indent="-342900" algn="l">
              <a:buFont typeface="Arial" panose="020B0604020202020204" pitchFamily="34" charset="0"/>
              <a:buChar char="•"/>
            </a:pPr>
            <a:endParaRPr lang="en-US" sz="2000" dirty="0"/>
          </a:p>
        </p:txBody>
      </p:sp>
      <p:grpSp>
        <p:nvGrpSpPr>
          <p:cNvPr id="8" name="Group 7"/>
          <p:cNvGrpSpPr/>
          <p:nvPr/>
        </p:nvGrpSpPr>
        <p:grpSpPr>
          <a:xfrm>
            <a:off x="8990486" y="5691817"/>
            <a:ext cx="2581028" cy="973580"/>
            <a:chOff x="8647586" y="5606142"/>
            <a:chExt cx="3099914" cy="1169307"/>
          </a:xfrm>
          <a:effectLst>
            <a:outerShdw blurRad="50800" dist="38100" algn="l" rotWithShape="0">
              <a:prstClr val="black">
                <a:alpha val="40000"/>
              </a:prstClr>
            </a:outerShdw>
          </a:effectLst>
        </p:grpSpPr>
        <p:sp>
          <p:nvSpPr>
            <p:cNvPr id="7" name="Rectangle 6"/>
            <p:cNvSpPr/>
            <p:nvPr/>
          </p:nvSpPr>
          <p:spPr>
            <a:xfrm>
              <a:off x="8647586" y="5606142"/>
              <a:ext cx="3099914" cy="116930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808501" y="5664478"/>
              <a:ext cx="2778084" cy="1052635"/>
            </a:xfrm>
            <a:prstGeom prst="rect">
              <a:avLst/>
            </a:prstGeom>
          </p:spPr>
        </p:pic>
      </p:grpSp>
    </p:spTree>
    <p:extLst>
      <p:ext uri="{BB962C8B-B14F-4D97-AF65-F5344CB8AC3E}">
        <p14:creationId xmlns:p14="http://schemas.microsoft.com/office/powerpoint/2010/main" val="355773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432" cy="6858000"/>
          </a:xfrm>
          <a:prstGeom prst="rect">
            <a:avLst/>
          </a:prstGeom>
        </p:spPr>
      </p:pic>
      <p:sp>
        <p:nvSpPr>
          <p:cNvPr id="3" name="Title 1">
            <a:extLst>
              <a:ext uri="{FF2B5EF4-FFF2-40B4-BE49-F238E27FC236}">
                <a16:creationId xmlns:a16="http://schemas.microsoft.com/office/drawing/2014/main" id="{E2CFC09B-3772-A8D1-3642-A9E6DC2B8E5B}"/>
              </a:ext>
            </a:extLst>
          </p:cNvPr>
          <p:cNvSpPr txBox="1">
            <a:spLocks/>
          </p:cNvSpPr>
          <p:nvPr/>
        </p:nvSpPr>
        <p:spPr>
          <a:xfrm>
            <a:off x="834984" y="671354"/>
            <a:ext cx="10515600" cy="79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Segoe UI Black" panose="020B0A02040204020203" pitchFamily="34" charset="0"/>
                <a:ea typeface="Segoe UI Black" panose="020B0A02040204020203" pitchFamily="34" charset="0"/>
              </a:rPr>
              <a:t>Additional Guidance</a:t>
            </a:r>
          </a:p>
        </p:txBody>
      </p:sp>
      <p:sp>
        <p:nvSpPr>
          <p:cNvPr id="4" name="Content Placeholder 2">
            <a:extLst>
              <a:ext uri="{FF2B5EF4-FFF2-40B4-BE49-F238E27FC236}">
                <a16:creationId xmlns:a16="http://schemas.microsoft.com/office/drawing/2014/main" id="{CA05B0F9-FE30-DC03-C8A9-42DB4D452880}"/>
              </a:ext>
            </a:extLst>
          </p:cNvPr>
          <p:cNvSpPr txBox="1">
            <a:spLocks/>
          </p:cNvSpPr>
          <p:nvPr/>
        </p:nvSpPr>
        <p:spPr>
          <a:xfrm>
            <a:off x="841416" y="1533435"/>
            <a:ext cx="10630148" cy="44036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Clr>
                <a:srgbClr val="A48D7D"/>
              </a:buClr>
              <a:buFont typeface="Arial" panose="020B0604020202020204" pitchFamily="34" charset="0"/>
              <a:buChar char="•"/>
            </a:pPr>
            <a:r>
              <a:rPr lang="en-US" sz="1800" b="0" dirty="0">
                <a:solidFill>
                  <a:srgbClr val="252525"/>
                </a:solidFill>
                <a:cs typeface="Bookman Old Style"/>
              </a:rPr>
              <a:t>The</a:t>
            </a:r>
            <a:r>
              <a:rPr lang="en-US" sz="1800" b="0" spc="-45" dirty="0">
                <a:solidFill>
                  <a:srgbClr val="252525"/>
                </a:solidFill>
                <a:cs typeface="Bookman Old Style"/>
              </a:rPr>
              <a:t> </a:t>
            </a:r>
            <a:r>
              <a:rPr lang="en-US" sz="1800" b="0" dirty="0">
                <a:solidFill>
                  <a:srgbClr val="252525"/>
                </a:solidFill>
                <a:cs typeface="Bookman Old Style"/>
              </a:rPr>
              <a:t>U.S.</a:t>
            </a:r>
            <a:r>
              <a:rPr lang="en-US" sz="1800" b="0" spc="-15" dirty="0">
                <a:solidFill>
                  <a:srgbClr val="252525"/>
                </a:solidFill>
                <a:cs typeface="Bookman Old Style"/>
              </a:rPr>
              <a:t> </a:t>
            </a:r>
            <a:r>
              <a:rPr lang="en-US" sz="1800" b="0" dirty="0">
                <a:solidFill>
                  <a:srgbClr val="252525"/>
                </a:solidFill>
                <a:cs typeface="Bookman Old Style"/>
              </a:rPr>
              <a:t>Department</a:t>
            </a:r>
            <a:r>
              <a:rPr lang="en-US" sz="1800" b="0" spc="-35" dirty="0">
                <a:solidFill>
                  <a:srgbClr val="252525"/>
                </a:solidFill>
                <a:cs typeface="Bookman Old Style"/>
              </a:rPr>
              <a:t> </a:t>
            </a:r>
            <a:r>
              <a:rPr lang="en-US" sz="1800" b="0" dirty="0">
                <a:solidFill>
                  <a:srgbClr val="252525"/>
                </a:solidFill>
                <a:cs typeface="Bookman Old Style"/>
              </a:rPr>
              <a:t>of</a:t>
            </a:r>
            <a:r>
              <a:rPr lang="en-US" sz="1800" b="0" spc="-25" dirty="0">
                <a:solidFill>
                  <a:srgbClr val="252525"/>
                </a:solidFill>
                <a:cs typeface="Bookman Old Style"/>
              </a:rPr>
              <a:t> </a:t>
            </a:r>
            <a:r>
              <a:rPr lang="en-US" sz="1800" b="0" dirty="0">
                <a:solidFill>
                  <a:srgbClr val="252525"/>
                </a:solidFill>
                <a:cs typeface="Bookman Old Style"/>
              </a:rPr>
              <a:t>Education's</a:t>
            </a:r>
            <a:r>
              <a:rPr lang="en-US" sz="1800" b="0" spc="-25" dirty="0">
                <a:solidFill>
                  <a:srgbClr val="252525"/>
                </a:solidFill>
                <a:cs typeface="Bookman Old Style"/>
              </a:rPr>
              <a:t> </a:t>
            </a:r>
            <a:r>
              <a:rPr lang="en-US" sz="1800" b="0" dirty="0">
                <a:solidFill>
                  <a:srgbClr val="252525"/>
                </a:solidFill>
                <a:cs typeface="Bookman Old Style"/>
              </a:rPr>
              <a:t>(ED)</a:t>
            </a:r>
            <a:r>
              <a:rPr lang="en-US" sz="1800" b="0" spc="-5" dirty="0">
                <a:solidFill>
                  <a:srgbClr val="252525"/>
                </a:solidFill>
                <a:cs typeface="Bookman Old Style"/>
              </a:rPr>
              <a:t> </a:t>
            </a:r>
            <a:r>
              <a:rPr lang="en-US" sz="1800" b="0" dirty="0">
                <a:solidFill>
                  <a:srgbClr val="252525"/>
                </a:solidFill>
                <a:cs typeface="Bookman Old Style"/>
              </a:rPr>
              <a:t>Office</a:t>
            </a:r>
            <a:r>
              <a:rPr lang="en-US" sz="1800" b="0" spc="-5" dirty="0">
                <a:solidFill>
                  <a:srgbClr val="252525"/>
                </a:solidFill>
                <a:cs typeface="Bookman Old Style"/>
              </a:rPr>
              <a:t> </a:t>
            </a:r>
            <a:r>
              <a:rPr lang="en-US" sz="1800" b="0" dirty="0">
                <a:solidFill>
                  <a:srgbClr val="252525"/>
                </a:solidFill>
                <a:cs typeface="Bookman Old Style"/>
              </a:rPr>
              <a:t>for</a:t>
            </a:r>
            <a:r>
              <a:rPr lang="en-US" sz="1800" b="0" spc="-15" dirty="0">
                <a:solidFill>
                  <a:srgbClr val="252525"/>
                </a:solidFill>
                <a:cs typeface="Bookman Old Style"/>
              </a:rPr>
              <a:t> </a:t>
            </a:r>
            <a:r>
              <a:rPr lang="en-US" sz="1800" b="0" dirty="0">
                <a:solidFill>
                  <a:srgbClr val="252525"/>
                </a:solidFill>
                <a:cs typeface="Bookman Old Style"/>
              </a:rPr>
              <a:t>Civil</a:t>
            </a:r>
            <a:r>
              <a:rPr lang="en-US" sz="1800" b="0" spc="-15" dirty="0">
                <a:solidFill>
                  <a:srgbClr val="252525"/>
                </a:solidFill>
                <a:cs typeface="Bookman Old Style"/>
              </a:rPr>
              <a:t> </a:t>
            </a:r>
            <a:r>
              <a:rPr lang="en-US" sz="1800" b="0" dirty="0">
                <a:solidFill>
                  <a:srgbClr val="252525"/>
                </a:solidFill>
                <a:cs typeface="Bookman Old Style"/>
              </a:rPr>
              <a:t>Rights</a:t>
            </a:r>
            <a:r>
              <a:rPr lang="en-US" sz="1800" b="0" spc="-5" dirty="0">
                <a:solidFill>
                  <a:srgbClr val="252525"/>
                </a:solidFill>
                <a:cs typeface="Bookman Old Style"/>
              </a:rPr>
              <a:t> </a:t>
            </a:r>
            <a:r>
              <a:rPr lang="en-US" sz="1800" b="0" spc="-10" dirty="0">
                <a:solidFill>
                  <a:srgbClr val="252525"/>
                </a:solidFill>
                <a:cs typeface="Bookman Old Style"/>
              </a:rPr>
              <a:t>(OCR) </a:t>
            </a:r>
            <a:r>
              <a:rPr lang="en-US" sz="1800" b="0" dirty="0">
                <a:solidFill>
                  <a:srgbClr val="252525"/>
                </a:solidFill>
                <a:cs typeface="Bookman Old Style"/>
              </a:rPr>
              <a:t>issued</a:t>
            </a:r>
            <a:r>
              <a:rPr lang="en-US" sz="1800" b="0" spc="-75" dirty="0">
                <a:solidFill>
                  <a:srgbClr val="252525"/>
                </a:solidFill>
                <a:cs typeface="Bookman Old Style"/>
              </a:rPr>
              <a:t> </a:t>
            </a:r>
            <a:r>
              <a:rPr lang="en-US" sz="1800" b="0" dirty="0">
                <a:solidFill>
                  <a:srgbClr val="252525"/>
                </a:solidFill>
                <a:cs typeface="Bookman Old Style"/>
              </a:rPr>
              <a:t>additional</a:t>
            </a:r>
            <a:r>
              <a:rPr lang="en-US" sz="1800" b="0" spc="-20" dirty="0">
                <a:solidFill>
                  <a:srgbClr val="252525"/>
                </a:solidFill>
                <a:cs typeface="Bookman Old Style"/>
              </a:rPr>
              <a:t> </a:t>
            </a:r>
            <a:r>
              <a:rPr lang="en-US" sz="1800" b="0" dirty="0">
                <a:solidFill>
                  <a:srgbClr val="252525"/>
                </a:solidFill>
                <a:cs typeface="Bookman Old Style"/>
              </a:rPr>
              <a:t>guidance</a:t>
            </a:r>
            <a:r>
              <a:rPr lang="en-US" sz="1800" b="0" spc="-15" dirty="0">
                <a:solidFill>
                  <a:srgbClr val="252525"/>
                </a:solidFill>
                <a:cs typeface="Bookman Old Style"/>
              </a:rPr>
              <a:t> </a:t>
            </a:r>
            <a:r>
              <a:rPr lang="en-US" sz="1800" b="0" dirty="0">
                <a:solidFill>
                  <a:srgbClr val="252525"/>
                </a:solidFill>
                <a:cs typeface="Bookman Old Style"/>
              </a:rPr>
              <a:t>concerning</a:t>
            </a:r>
            <a:r>
              <a:rPr lang="en-US" sz="1800" b="0" spc="-55" dirty="0">
                <a:solidFill>
                  <a:srgbClr val="252525"/>
                </a:solidFill>
                <a:cs typeface="Bookman Old Style"/>
              </a:rPr>
              <a:t> </a:t>
            </a:r>
            <a:r>
              <a:rPr lang="en-US" sz="1800" b="0" dirty="0">
                <a:solidFill>
                  <a:srgbClr val="252525"/>
                </a:solidFill>
                <a:cs typeface="Bookman Old Style"/>
              </a:rPr>
              <a:t>the</a:t>
            </a:r>
            <a:r>
              <a:rPr lang="en-US" sz="1800" b="0" spc="-10" dirty="0">
                <a:solidFill>
                  <a:srgbClr val="252525"/>
                </a:solidFill>
                <a:cs typeface="Bookman Old Style"/>
              </a:rPr>
              <a:t> </a:t>
            </a:r>
            <a:r>
              <a:rPr lang="en-US" sz="1800" b="0" dirty="0">
                <a:solidFill>
                  <a:srgbClr val="252525"/>
                </a:solidFill>
                <a:cs typeface="Bookman Old Style"/>
              </a:rPr>
              <a:t>effects</a:t>
            </a:r>
            <a:r>
              <a:rPr lang="en-US" sz="1800" b="0" spc="-40" dirty="0">
                <a:solidFill>
                  <a:srgbClr val="252525"/>
                </a:solidFill>
                <a:cs typeface="Bookman Old Style"/>
              </a:rPr>
              <a:t> </a:t>
            </a:r>
            <a:r>
              <a:rPr lang="en-US" sz="1800" b="0" dirty="0">
                <a:solidFill>
                  <a:srgbClr val="252525"/>
                </a:solidFill>
                <a:cs typeface="Bookman Old Style"/>
              </a:rPr>
              <a:t>of</a:t>
            </a:r>
            <a:r>
              <a:rPr lang="en-US" sz="1800" b="0" spc="-15"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Americans</a:t>
            </a:r>
            <a:r>
              <a:rPr lang="en-US" sz="1800" b="0" spc="-50" dirty="0">
                <a:solidFill>
                  <a:srgbClr val="252525"/>
                </a:solidFill>
                <a:cs typeface="Bookman Old Style"/>
              </a:rPr>
              <a:t> </a:t>
            </a:r>
            <a:r>
              <a:rPr lang="en-US" sz="1800" b="0" spc="-20" dirty="0">
                <a:solidFill>
                  <a:srgbClr val="252525"/>
                </a:solidFill>
                <a:cs typeface="Bookman Old Style"/>
              </a:rPr>
              <a:t>with </a:t>
            </a:r>
            <a:r>
              <a:rPr lang="en-US" sz="1800" b="0" dirty="0">
                <a:solidFill>
                  <a:srgbClr val="252525"/>
                </a:solidFill>
                <a:cs typeface="Bookman Old Style"/>
              </a:rPr>
              <a:t>Disabilities</a:t>
            </a:r>
            <a:r>
              <a:rPr lang="en-US" sz="1800" b="0" spc="-25" dirty="0">
                <a:solidFill>
                  <a:srgbClr val="252525"/>
                </a:solidFill>
                <a:cs typeface="Bookman Old Style"/>
              </a:rPr>
              <a:t> </a:t>
            </a:r>
            <a:r>
              <a:rPr lang="en-US" sz="1800" b="0" dirty="0">
                <a:solidFill>
                  <a:srgbClr val="252525"/>
                </a:solidFill>
                <a:cs typeface="Bookman Old Style"/>
              </a:rPr>
              <a:t>Act</a:t>
            </a:r>
            <a:r>
              <a:rPr lang="en-US" sz="1800" b="0" spc="-15" dirty="0">
                <a:solidFill>
                  <a:srgbClr val="252525"/>
                </a:solidFill>
                <a:cs typeface="Bookman Old Style"/>
              </a:rPr>
              <a:t> </a:t>
            </a:r>
            <a:r>
              <a:rPr lang="en-US" sz="1800" b="0" dirty="0">
                <a:solidFill>
                  <a:srgbClr val="252525"/>
                </a:solidFill>
                <a:cs typeface="Bookman Old Style"/>
              </a:rPr>
              <a:t>Amendments</a:t>
            </a:r>
            <a:r>
              <a:rPr lang="en-US" sz="1800" b="0" spc="-45" dirty="0">
                <a:solidFill>
                  <a:srgbClr val="252525"/>
                </a:solidFill>
                <a:cs typeface="Bookman Old Style"/>
              </a:rPr>
              <a:t> </a:t>
            </a:r>
            <a:r>
              <a:rPr lang="en-US" sz="1800" b="0" dirty="0">
                <a:solidFill>
                  <a:srgbClr val="252525"/>
                </a:solidFill>
                <a:cs typeface="Bookman Old Style"/>
              </a:rPr>
              <a:t>Act</a:t>
            </a:r>
            <a:r>
              <a:rPr lang="en-US" sz="1800" b="0" spc="-20" dirty="0">
                <a:solidFill>
                  <a:srgbClr val="252525"/>
                </a:solidFill>
                <a:cs typeface="Bookman Old Style"/>
              </a:rPr>
              <a:t> </a:t>
            </a:r>
            <a:r>
              <a:rPr lang="en-US" sz="1800" b="0" dirty="0">
                <a:solidFill>
                  <a:srgbClr val="252525"/>
                </a:solidFill>
                <a:cs typeface="Bookman Old Style"/>
              </a:rPr>
              <a:t>of</a:t>
            </a:r>
            <a:r>
              <a:rPr lang="en-US" sz="1800" b="0" spc="-5" dirty="0">
                <a:solidFill>
                  <a:srgbClr val="252525"/>
                </a:solidFill>
                <a:cs typeface="Bookman Old Style"/>
              </a:rPr>
              <a:t> </a:t>
            </a:r>
            <a:r>
              <a:rPr lang="en-US" sz="1800" b="0" dirty="0">
                <a:solidFill>
                  <a:srgbClr val="252525"/>
                </a:solidFill>
                <a:cs typeface="Bookman Old Style"/>
              </a:rPr>
              <a:t>2008</a:t>
            </a:r>
            <a:r>
              <a:rPr lang="en-US" sz="1800" b="0" spc="-25" dirty="0">
                <a:solidFill>
                  <a:srgbClr val="252525"/>
                </a:solidFill>
                <a:cs typeface="Bookman Old Style"/>
              </a:rPr>
              <a:t> </a:t>
            </a:r>
            <a:r>
              <a:rPr lang="en-US" sz="1800" b="0" dirty="0">
                <a:solidFill>
                  <a:srgbClr val="252525"/>
                </a:solidFill>
                <a:cs typeface="Bookman Old Style"/>
              </a:rPr>
              <a:t>on</a:t>
            </a:r>
            <a:r>
              <a:rPr lang="en-US" sz="1800" b="0" spc="-40" dirty="0">
                <a:solidFill>
                  <a:srgbClr val="252525"/>
                </a:solidFill>
                <a:cs typeface="Bookman Old Style"/>
              </a:rPr>
              <a:t> </a:t>
            </a:r>
            <a:r>
              <a:rPr lang="en-US" sz="1800" b="0" dirty="0">
                <a:solidFill>
                  <a:srgbClr val="252525"/>
                </a:solidFill>
                <a:cs typeface="Bookman Old Style"/>
              </a:rPr>
              <a:t>public</a:t>
            </a:r>
            <a:r>
              <a:rPr lang="en-US" sz="1800" b="0" spc="-35" dirty="0">
                <a:solidFill>
                  <a:srgbClr val="252525"/>
                </a:solidFill>
                <a:cs typeface="Bookman Old Style"/>
              </a:rPr>
              <a:t> </a:t>
            </a:r>
            <a:r>
              <a:rPr lang="en-US" sz="1800" b="0" dirty="0">
                <a:solidFill>
                  <a:srgbClr val="252525"/>
                </a:solidFill>
                <a:cs typeface="Bookman Old Style"/>
              </a:rPr>
              <a:t>elementary</a:t>
            </a:r>
            <a:r>
              <a:rPr lang="en-US" sz="1800" b="0" spc="-50" dirty="0">
                <a:solidFill>
                  <a:srgbClr val="252525"/>
                </a:solidFill>
                <a:cs typeface="Bookman Old Style"/>
              </a:rPr>
              <a:t> </a:t>
            </a:r>
            <a:r>
              <a:rPr lang="en-US" sz="1800" b="0" spc="-25" dirty="0">
                <a:solidFill>
                  <a:srgbClr val="252525"/>
                </a:solidFill>
                <a:cs typeface="Bookman Old Style"/>
              </a:rPr>
              <a:t>and </a:t>
            </a:r>
            <a:r>
              <a:rPr lang="en-US" sz="1800" b="0" dirty="0">
                <a:solidFill>
                  <a:srgbClr val="252525"/>
                </a:solidFill>
                <a:cs typeface="Bookman Old Style"/>
              </a:rPr>
              <a:t>secondary</a:t>
            </a:r>
            <a:r>
              <a:rPr lang="en-US" sz="1800" b="0" spc="-45" dirty="0">
                <a:solidFill>
                  <a:srgbClr val="252525"/>
                </a:solidFill>
                <a:cs typeface="Bookman Old Style"/>
              </a:rPr>
              <a:t> </a:t>
            </a:r>
            <a:r>
              <a:rPr lang="en-US" sz="1800" b="0" dirty="0">
                <a:solidFill>
                  <a:srgbClr val="252525"/>
                </a:solidFill>
                <a:cs typeface="Bookman Old Style"/>
              </a:rPr>
              <a:t>program.</a:t>
            </a:r>
            <a:r>
              <a:rPr lang="en-US" sz="1800" b="0" spc="-50" dirty="0">
                <a:solidFill>
                  <a:srgbClr val="252525"/>
                </a:solidFill>
                <a:cs typeface="Bookman Old Style"/>
              </a:rPr>
              <a:t> </a:t>
            </a:r>
            <a:r>
              <a:rPr lang="en-US" sz="1800" b="0" dirty="0">
                <a:solidFill>
                  <a:srgbClr val="252525"/>
                </a:solidFill>
                <a:cs typeface="Bookman Old Style"/>
              </a:rPr>
              <a:t>In</a:t>
            </a:r>
            <a:r>
              <a:rPr lang="en-US" sz="1800" b="0" spc="-50" dirty="0">
                <a:solidFill>
                  <a:srgbClr val="252525"/>
                </a:solidFill>
                <a:cs typeface="Bookman Old Style"/>
              </a:rPr>
              <a:t> </a:t>
            </a:r>
            <a:r>
              <a:rPr lang="en-US" sz="1800" b="0" dirty="0">
                <a:solidFill>
                  <a:srgbClr val="252525"/>
                </a:solidFill>
                <a:cs typeface="Bookman Old Style"/>
              </a:rPr>
              <a:t>most</a:t>
            </a:r>
            <a:r>
              <a:rPr lang="en-US" sz="1800" b="0" spc="-20" dirty="0">
                <a:solidFill>
                  <a:srgbClr val="252525"/>
                </a:solidFill>
                <a:cs typeface="Bookman Old Style"/>
              </a:rPr>
              <a:t> </a:t>
            </a:r>
            <a:r>
              <a:rPr lang="en-US" sz="1800" b="0" dirty="0">
                <a:solidFill>
                  <a:srgbClr val="252525"/>
                </a:solidFill>
                <a:cs typeface="Bookman Old Style"/>
              </a:rPr>
              <a:t>cases,</a:t>
            </a:r>
            <a:r>
              <a:rPr lang="en-US" sz="1800" b="0" spc="-40" dirty="0">
                <a:solidFill>
                  <a:srgbClr val="252525"/>
                </a:solidFill>
                <a:cs typeface="Bookman Old Style"/>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application</a:t>
            </a:r>
            <a:r>
              <a:rPr lang="en-US" sz="1800" b="0" u="sng" spc="-30"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of</a:t>
            </a:r>
            <a:r>
              <a:rPr lang="en-US" sz="1800" b="0" u="sng" spc="-25"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these</a:t>
            </a:r>
            <a:r>
              <a:rPr lang="en-US" sz="1800" b="0" u="sng" spc="-30"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cs typeface="Bookman Old Style"/>
                <a:hlinkClick r:id="rId3">
                  <a:extLst>
                    <a:ext uri="{A12FA001-AC4F-418D-AE19-62706E023703}">
                      <ahyp:hlinkClr xmlns:ahyp="http://schemas.microsoft.com/office/drawing/2018/hyperlinkcolor" val="tx"/>
                    </a:ext>
                  </a:extLst>
                </a:hlinkClick>
              </a:rPr>
              <a:t>rules</a:t>
            </a:r>
            <a:r>
              <a:rPr lang="en-US" sz="1800" b="0" spc="-30" dirty="0">
                <a:solidFill>
                  <a:srgbClr val="A48D7D"/>
                </a:solidFill>
                <a:cs typeface="Bookman Old Style"/>
              </a:rPr>
              <a:t> </a:t>
            </a:r>
            <a:r>
              <a:rPr lang="en-US" sz="1800" b="0" spc="-10" dirty="0">
                <a:solidFill>
                  <a:srgbClr val="252525"/>
                </a:solidFill>
                <a:cs typeface="Bookman Old Style"/>
              </a:rPr>
              <a:t>should </a:t>
            </a:r>
            <a:r>
              <a:rPr lang="en-US" sz="1800" b="0" dirty="0">
                <a:solidFill>
                  <a:srgbClr val="252525"/>
                </a:solidFill>
                <a:cs typeface="Bookman Old Style"/>
              </a:rPr>
              <a:t>quickly</a:t>
            </a:r>
            <a:r>
              <a:rPr lang="en-US" sz="1800" b="0" spc="-45" dirty="0">
                <a:solidFill>
                  <a:srgbClr val="252525"/>
                </a:solidFill>
                <a:cs typeface="Bookman Old Style"/>
              </a:rPr>
              <a:t> </a:t>
            </a:r>
            <a:r>
              <a:rPr lang="en-US" sz="1800" b="0" dirty="0">
                <a:solidFill>
                  <a:srgbClr val="252525"/>
                </a:solidFill>
                <a:cs typeface="Bookman Old Style"/>
              </a:rPr>
              <a:t>shift</a:t>
            </a:r>
            <a:r>
              <a:rPr lang="en-US" sz="1800" b="0" spc="5" dirty="0">
                <a:solidFill>
                  <a:srgbClr val="252525"/>
                </a:solidFill>
                <a:cs typeface="Bookman Old Style"/>
              </a:rPr>
              <a:t> </a:t>
            </a:r>
            <a:r>
              <a:rPr lang="en-US" sz="1800" b="0" dirty="0">
                <a:solidFill>
                  <a:srgbClr val="252525"/>
                </a:solidFill>
                <a:cs typeface="Bookman Old Style"/>
              </a:rPr>
              <a:t>the</a:t>
            </a:r>
            <a:r>
              <a:rPr lang="en-US" sz="1800" b="0" spc="-20" dirty="0">
                <a:solidFill>
                  <a:srgbClr val="252525"/>
                </a:solidFill>
                <a:cs typeface="Bookman Old Style"/>
              </a:rPr>
              <a:t> </a:t>
            </a:r>
            <a:r>
              <a:rPr lang="en-US" sz="1800" b="0" dirty="0">
                <a:solidFill>
                  <a:srgbClr val="252525"/>
                </a:solidFill>
                <a:cs typeface="Bookman Old Style"/>
              </a:rPr>
              <a:t>inquiry</a:t>
            </a:r>
            <a:r>
              <a:rPr lang="en-US" sz="1800" b="0" spc="-15" dirty="0">
                <a:solidFill>
                  <a:srgbClr val="252525"/>
                </a:solidFill>
                <a:cs typeface="Bookman Old Style"/>
              </a:rPr>
              <a:t> </a:t>
            </a:r>
            <a:r>
              <a:rPr lang="en-US" sz="1800" b="0" dirty="0">
                <a:solidFill>
                  <a:srgbClr val="252525"/>
                </a:solidFill>
                <a:cs typeface="Bookman Old Style"/>
              </a:rPr>
              <a:t>away</a:t>
            </a:r>
            <a:r>
              <a:rPr lang="en-US" sz="1800" b="0" spc="-25" dirty="0">
                <a:solidFill>
                  <a:srgbClr val="252525"/>
                </a:solidFill>
                <a:cs typeface="Bookman Old Style"/>
              </a:rPr>
              <a:t> </a:t>
            </a:r>
            <a:r>
              <a:rPr lang="en-US" sz="1800" b="0" dirty="0">
                <a:solidFill>
                  <a:srgbClr val="252525"/>
                </a:solidFill>
                <a:cs typeface="Bookman Old Style"/>
              </a:rPr>
              <a:t>from</a:t>
            </a:r>
            <a:r>
              <a:rPr lang="en-US" sz="1800" b="0" spc="-15" dirty="0">
                <a:solidFill>
                  <a:srgbClr val="252525"/>
                </a:solidFill>
                <a:cs typeface="Bookman Old Style"/>
              </a:rPr>
              <a:t> </a:t>
            </a:r>
            <a:r>
              <a:rPr lang="en-US" sz="1800" b="0" dirty="0">
                <a:solidFill>
                  <a:srgbClr val="252525"/>
                </a:solidFill>
                <a:cs typeface="Bookman Old Style"/>
              </a:rPr>
              <a:t>the question</a:t>
            </a:r>
            <a:r>
              <a:rPr lang="en-US" sz="1800" b="0" spc="-40" dirty="0">
                <a:solidFill>
                  <a:srgbClr val="252525"/>
                </a:solidFill>
                <a:cs typeface="Bookman Old Style"/>
              </a:rPr>
              <a:t> </a:t>
            </a:r>
            <a:r>
              <a:rPr lang="en-US" sz="1800" b="0" dirty="0">
                <a:solidFill>
                  <a:srgbClr val="252525"/>
                </a:solidFill>
                <a:cs typeface="Bookman Old Style"/>
              </a:rPr>
              <a:t>whether</a:t>
            </a:r>
            <a:r>
              <a:rPr lang="en-US" sz="1800" b="0" spc="-45" dirty="0">
                <a:solidFill>
                  <a:srgbClr val="252525"/>
                </a:solidFill>
                <a:cs typeface="Bookman Old Style"/>
              </a:rPr>
              <a:t> </a:t>
            </a:r>
            <a:r>
              <a:rPr lang="en-US" sz="1800" b="0" dirty="0">
                <a:solidFill>
                  <a:srgbClr val="252525"/>
                </a:solidFill>
                <a:cs typeface="Bookman Old Style"/>
              </a:rPr>
              <a:t>a student</a:t>
            </a:r>
            <a:r>
              <a:rPr lang="en-US" sz="1800" b="0" spc="-30" dirty="0">
                <a:solidFill>
                  <a:srgbClr val="252525"/>
                </a:solidFill>
                <a:cs typeface="Bookman Old Style"/>
              </a:rPr>
              <a:t> </a:t>
            </a:r>
            <a:r>
              <a:rPr lang="en-US" sz="1800" b="0" spc="-25" dirty="0">
                <a:solidFill>
                  <a:srgbClr val="252525"/>
                </a:solidFill>
                <a:cs typeface="Bookman Old Style"/>
              </a:rPr>
              <a:t>has </a:t>
            </a:r>
            <a:r>
              <a:rPr lang="en-US" sz="1800" b="0" dirty="0">
                <a:solidFill>
                  <a:srgbClr val="252525"/>
                </a:solidFill>
                <a:cs typeface="Bookman Old Style"/>
              </a:rPr>
              <a:t>a</a:t>
            </a:r>
            <a:r>
              <a:rPr lang="en-US" sz="1800" b="0" spc="-30" dirty="0">
                <a:solidFill>
                  <a:srgbClr val="252525"/>
                </a:solidFill>
                <a:cs typeface="Bookman Old Style"/>
              </a:rPr>
              <a:t> </a:t>
            </a:r>
            <a:r>
              <a:rPr lang="en-US" sz="1800" b="0" dirty="0">
                <a:solidFill>
                  <a:srgbClr val="252525"/>
                </a:solidFill>
                <a:cs typeface="Bookman Old Style"/>
              </a:rPr>
              <a:t>disability,</a:t>
            </a:r>
            <a:r>
              <a:rPr lang="en-US" sz="1800" b="0" spc="-30" dirty="0">
                <a:solidFill>
                  <a:srgbClr val="252525"/>
                </a:solidFill>
                <a:cs typeface="Bookman Old Style"/>
              </a:rPr>
              <a:t> </a:t>
            </a:r>
            <a:r>
              <a:rPr lang="en-US" sz="1800" b="0" dirty="0">
                <a:solidFill>
                  <a:srgbClr val="252525"/>
                </a:solidFill>
                <a:cs typeface="Bookman Old Style"/>
              </a:rPr>
              <a:t>and</a:t>
            </a:r>
            <a:r>
              <a:rPr lang="en-US" sz="1800" b="0" spc="-30" dirty="0">
                <a:solidFill>
                  <a:srgbClr val="252525"/>
                </a:solidFill>
                <a:cs typeface="Bookman Old Style"/>
              </a:rPr>
              <a:t> </a:t>
            </a:r>
            <a:r>
              <a:rPr lang="en-US" sz="1800" b="0" dirty="0">
                <a:solidFill>
                  <a:srgbClr val="252525"/>
                </a:solidFill>
                <a:cs typeface="Bookman Old Style"/>
              </a:rPr>
              <a:t>toward</a:t>
            </a:r>
            <a:r>
              <a:rPr lang="en-US" sz="1800" b="0" spc="-35" dirty="0">
                <a:solidFill>
                  <a:srgbClr val="252525"/>
                </a:solidFill>
                <a:cs typeface="Bookman Old Style"/>
              </a:rPr>
              <a:t> </a:t>
            </a:r>
            <a:r>
              <a:rPr lang="en-US" sz="1800" b="0" dirty="0">
                <a:solidFill>
                  <a:srgbClr val="252525"/>
                </a:solidFill>
                <a:cs typeface="Bookman Old Style"/>
              </a:rPr>
              <a:t>the</a:t>
            </a:r>
            <a:r>
              <a:rPr lang="en-US" sz="1800" b="0" spc="-10" dirty="0">
                <a:solidFill>
                  <a:srgbClr val="252525"/>
                </a:solidFill>
                <a:cs typeface="Bookman Old Style"/>
              </a:rPr>
              <a:t> </a:t>
            </a:r>
            <a:r>
              <a:rPr lang="en-US" sz="1800" b="0" dirty="0">
                <a:solidFill>
                  <a:srgbClr val="252525"/>
                </a:solidFill>
                <a:cs typeface="Bookman Old Style"/>
              </a:rPr>
              <a:t>school</a:t>
            </a:r>
            <a:r>
              <a:rPr lang="en-US" sz="1800" b="0" spc="-35" dirty="0">
                <a:solidFill>
                  <a:srgbClr val="252525"/>
                </a:solidFill>
                <a:cs typeface="Bookman Old Style"/>
              </a:rPr>
              <a:t> </a:t>
            </a:r>
            <a:r>
              <a:rPr lang="en-US" sz="1800" b="0" dirty="0">
                <a:solidFill>
                  <a:srgbClr val="252525"/>
                </a:solidFill>
                <a:cs typeface="Bookman Old Style"/>
              </a:rPr>
              <a:t>district's</a:t>
            </a:r>
            <a:r>
              <a:rPr lang="en-US" sz="1800" b="0" spc="-25" dirty="0">
                <a:solidFill>
                  <a:srgbClr val="252525"/>
                </a:solidFill>
                <a:cs typeface="Bookman Old Style"/>
              </a:rPr>
              <a:t> </a:t>
            </a:r>
            <a:r>
              <a:rPr lang="en-US" sz="1800" b="0" dirty="0">
                <a:solidFill>
                  <a:srgbClr val="252525"/>
                </a:solidFill>
                <a:cs typeface="Bookman Old Style"/>
              </a:rPr>
              <a:t>actions</a:t>
            </a:r>
            <a:r>
              <a:rPr lang="en-US" sz="1800" b="0" spc="-15" dirty="0">
                <a:solidFill>
                  <a:srgbClr val="252525"/>
                </a:solidFill>
                <a:cs typeface="Bookman Old Style"/>
              </a:rPr>
              <a:t> </a:t>
            </a:r>
            <a:r>
              <a:rPr lang="en-US" sz="1800" b="0" dirty="0">
                <a:solidFill>
                  <a:srgbClr val="252525"/>
                </a:solidFill>
                <a:cs typeface="Bookman Old Style"/>
              </a:rPr>
              <a:t>and</a:t>
            </a:r>
            <a:r>
              <a:rPr lang="en-US" sz="1800" b="0" spc="-15" dirty="0">
                <a:solidFill>
                  <a:srgbClr val="252525"/>
                </a:solidFill>
                <a:cs typeface="Bookman Old Style"/>
              </a:rPr>
              <a:t> </a:t>
            </a:r>
            <a:r>
              <a:rPr lang="en-US" sz="1800" b="0" dirty="0">
                <a:solidFill>
                  <a:srgbClr val="252525"/>
                </a:solidFill>
                <a:cs typeface="Bookman Old Style"/>
              </a:rPr>
              <a:t>obligations</a:t>
            </a:r>
            <a:r>
              <a:rPr lang="en-US" sz="1800" b="0" spc="-35" dirty="0">
                <a:solidFill>
                  <a:srgbClr val="252525"/>
                </a:solidFill>
                <a:cs typeface="Bookman Old Style"/>
              </a:rPr>
              <a:t> </a:t>
            </a:r>
            <a:r>
              <a:rPr lang="en-US" sz="1800" b="0" spc="-25" dirty="0">
                <a:solidFill>
                  <a:srgbClr val="252525"/>
                </a:solidFill>
                <a:cs typeface="Bookman Old Style"/>
              </a:rPr>
              <a:t>to </a:t>
            </a:r>
            <a:r>
              <a:rPr lang="en-US" sz="1800" b="0" dirty="0">
                <a:solidFill>
                  <a:srgbClr val="252525"/>
                </a:solidFill>
                <a:cs typeface="Bookman Old Style"/>
              </a:rPr>
              <a:t>ensure</a:t>
            </a:r>
            <a:r>
              <a:rPr lang="en-US" sz="1800" b="0" spc="-55" dirty="0">
                <a:solidFill>
                  <a:srgbClr val="252525"/>
                </a:solidFill>
                <a:cs typeface="Bookman Old Style"/>
              </a:rPr>
              <a:t> </a:t>
            </a:r>
            <a:r>
              <a:rPr lang="en-US" sz="1800" b="0" dirty="0">
                <a:solidFill>
                  <a:srgbClr val="252525"/>
                </a:solidFill>
                <a:cs typeface="Bookman Old Style"/>
              </a:rPr>
              <a:t>equal</a:t>
            </a:r>
            <a:r>
              <a:rPr lang="en-US" sz="1800" b="0" spc="-45" dirty="0">
                <a:solidFill>
                  <a:srgbClr val="252525"/>
                </a:solidFill>
                <a:cs typeface="Bookman Old Style"/>
              </a:rPr>
              <a:t> </a:t>
            </a:r>
            <a:r>
              <a:rPr lang="en-US" sz="1800" b="0" dirty="0">
                <a:solidFill>
                  <a:srgbClr val="252525"/>
                </a:solidFill>
                <a:cs typeface="Bookman Old Style"/>
              </a:rPr>
              <a:t>educational</a:t>
            </a:r>
            <a:r>
              <a:rPr lang="en-US" sz="1800" b="0" spc="-40" dirty="0">
                <a:solidFill>
                  <a:srgbClr val="252525"/>
                </a:solidFill>
                <a:cs typeface="Bookman Old Style"/>
              </a:rPr>
              <a:t> </a:t>
            </a:r>
            <a:r>
              <a:rPr lang="en-US" sz="1800" b="0" spc="-10" dirty="0">
                <a:solidFill>
                  <a:srgbClr val="252525"/>
                </a:solidFill>
                <a:cs typeface="Bookman Old Style"/>
              </a:rPr>
              <a:t>opportunities.</a:t>
            </a:r>
          </a:p>
          <a:p>
            <a:pPr marL="285750" indent="-285750" algn="l">
              <a:lnSpc>
                <a:spcPct val="100000"/>
              </a:lnSpc>
              <a:buClr>
                <a:srgbClr val="A48D7D"/>
              </a:buClr>
              <a:buFont typeface="Arial" panose="020B0604020202020204" pitchFamily="34" charset="0"/>
              <a:buChar char="•"/>
            </a:pPr>
            <a:endParaRPr lang="en-US" sz="1800" dirty="0">
              <a:cs typeface="Bookman Old Style"/>
            </a:endParaRPr>
          </a:p>
          <a:p>
            <a:pPr marL="299085" marR="294640" indent="-287020" algn="l">
              <a:lnSpc>
                <a:spcPct val="100000"/>
              </a:lnSpc>
              <a:spcBef>
                <a:spcPts val="935"/>
              </a:spcBef>
              <a:buClr>
                <a:srgbClr val="A48D7D"/>
              </a:buClr>
              <a:buSzPct val="114285"/>
              <a:buFont typeface="Arial" panose="020B0604020202020204" pitchFamily="34" charset="0"/>
              <a:buChar char="•"/>
              <a:tabLst>
                <a:tab pos="299085" algn="l"/>
                <a:tab pos="299720" algn="l"/>
              </a:tabLst>
            </a:pPr>
            <a:r>
              <a:rPr lang="en-US" sz="1800" b="0" dirty="0">
                <a:solidFill>
                  <a:srgbClr val="252525"/>
                </a:solidFill>
                <a:latin typeface="Calibri" panose="020F0502020204030204" pitchFamily="34" charset="0"/>
                <a:cs typeface="Calibri" panose="020F0502020204030204" pitchFamily="34" charset="0"/>
              </a:rPr>
              <a:t>U.S.</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DOE </a:t>
            </a:r>
            <a:r>
              <a:rPr lang="en-US" sz="1800" b="0" u="sng"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OCR</a:t>
            </a:r>
            <a:r>
              <a:rPr lang="en-US" sz="1800" b="0" u="sng" spc="-20"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Guidance</a:t>
            </a:r>
            <a:r>
              <a:rPr lang="en-US" sz="1800" b="0" u="sng" spc="-50"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800" b="0" u="sng" dirty="0">
                <a:solidFill>
                  <a:srgbClr val="A48D7D"/>
                </a:solidFill>
                <a:uFill>
                  <a:solidFill>
                    <a:srgbClr val="A8BE4D"/>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Letter</a:t>
            </a:r>
            <a:r>
              <a:rPr lang="en-US" sz="1800" b="0" spc="-20" dirty="0">
                <a:solidFill>
                  <a:srgbClr val="A48D7D"/>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advising</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school</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districts</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of</a:t>
            </a:r>
            <a:r>
              <a:rPr lang="en-US" sz="1800" b="0" spc="-5" dirty="0">
                <a:solidFill>
                  <a:srgbClr val="252525"/>
                </a:solidFill>
                <a:latin typeface="Calibri" panose="020F0502020204030204" pitchFamily="34" charset="0"/>
                <a:cs typeface="Calibri" panose="020F0502020204030204" pitchFamily="34" charset="0"/>
              </a:rPr>
              <a:t> </a:t>
            </a:r>
            <a:r>
              <a:rPr lang="en-US" sz="1800" b="0" spc="-25" dirty="0">
                <a:solidFill>
                  <a:srgbClr val="252525"/>
                </a:solidFill>
                <a:latin typeface="Calibri" panose="020F0502020204030204" pitchFamily="34" charset="0"/>
                <a:cs typeface="Calibri" panose="020F0502020204030204" pitchFamily="34" charset="0"/>
              </a:rPr>
              <a:t>the </a:t>
            </a:r>
            <a:r>
              <a:rPr lang="en-US" sz="1800" b="0" dirty="0">
                <a:solidFill>
                  <a:srgbClr val="252525"/>
                </a:solidFill>
                <a:latin typeface="Calibri" panose="020F0502020204030204" pitchFamily="34" charset="0"/>
                <a:cs typeface="Calibri" panose="020F0502020204030204" pitchFamily="34" charset="0"/>
              </a:rPr>
              <a:t>expanded</a:t>
            </a:r>
            <a:r>
              <a:rPr lang="en-US" sz="1800" b="0" spc="-7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definition</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of</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and</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services</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for</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students</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with</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disabilities.</a:t>
            </a:r>
            <a:r>
              <a:rPr lang="en-US" sz="1800" b="0" spc="-25" dirty="0">
                <a:solidFill>
                  <a:srgbClr val="252525"/>
                </a:solidFill>
                <a:latin typeface="Calibri" panose="020F0502020204030204" pitchFamily="34" charset="0"/>
                <a:cs typeface="Calibri" panose="020F0502020204030204" pitchFamily="34" charset="0"/>
              </a:rPr>
              <a:t> The </a:t>
            </a:r>
            <a:r>
              <a:rPr lang="en-US" sz="1800" b="0" dirty="0">
                <a:solidFill>
                  <a:srgbClr val="252525"/>
                </a:solidFill>
                <a:latin typeface="Calibri" panose="020F0502020204030204" pitchFamily="34" charset="0"/>
                <a:cs typeface="Calibri" panose="020F0502020204030204" pitchFamily="34" charset="0"/>
              </a:rPr>
              <a:t>new</a:t>
            </a:r>
            <a:r>
              <a:rPr lang="en-US" sz="1800" b="0" spc="-5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guidance</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requires</a:t>
            </a:r>
            <a:r>
              <a:rPr lang="en-US" sz="1800" b="0" spc="-3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students</a:t>
            </a:r>
            <a:r>
              <a:rPr lang="en-US" sz="1800" b="0" spc="-6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who</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traditionally</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may</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not</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have</a:t>
            </a:r>
            <a:r>
              <a:rPr lang="en-US" sz="1800" b="0" spc="-30" dirty="0">
                <a:solidFill>
                  <a:srgbClr val="252525"/>
                </a:solidFill>
                <a:latin typeface="Calibri" panose="020F0502020204030204" pitchFamily="34" charset="0"/>
                <a:cs typeface="Calibri" panose="020F0502020204030204" pitchFamily="34" charset="0"/>
              </a:rPr>
              <a:t> </a:t>
            </a:r>
            <a:r>
              <a:rPr lang="en-US" sz="1800" b="0" spc="-20" dirty="0">
                <a:solidFill>
                  <a:srgbClr val="252525"/>
                </a:solidFill>
                <a:latin typeface="Calibri" panose="020F0502020204030204" pitchFamily="34" charset="0"/>
                <a:cs typeface="Calibri" panose="020F0502020204030204" pitchFamily="34" charset="0"/>
              </a:rPr>
              <a:t>been </a:t>
            </a:r>
            <a:r>
              <a:rPr lang="en-US" sz="1800" b="0" dirty="0">
                <a:solidFill>
                  <a:srgbClr val="252525"/>
                </a:solidFill>
                <a:latin typeface="Calibri" panose="020F0502020204030204" pitchFamily="34" charset="0"/>
                <a:cs typeface="Calibri" panose="020F0502020204030204" pitchFamily="34" charset="0"/>
              </a:rPr>
              <a:t>identified</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under</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Section</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504</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and</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Title</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II under</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ADA</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be</a:t>
            </a:r>
            <a:r>
              <a:rPr lang="en-US" sz="1800" b="0" spc="-25" dirty="0">
                <a:solidFill>
                  <a:srgbClr val="252525"/>
                </a:solidFill>
                <a:latin typeface="Calibri" panose="020F0502020204030204" pitchFamily="34" charset="0"/>
                <a:cs typeface="Calibri" panose="020F0502020204030204" pitchFamily="34" charset="0"/>
              </a:rPr>
              <a:t> </a:t>
            </a:r>
            <a:r>
              <a:rPr lang="en-US" sz="1800" b="0" spc="-10" dirty="0">
                <a:solidFill>
                  <a:srgbClr val="252525"/>
                </a:solidFill>
                <a:latin typeface="Calibri" panose="020F0502020204030204" pitchFamily="34" charset="0"/>
                <a:cs typeface="Calibri" panose="020F0502020204030204" pitchFamily="34" charset="0"/>
              </a:rPr>
              <a:t>reevaluated </a:t>
            </a:r>
            <a:r>
              <a:rPr lang="en-US" sz="1800" b="0" dirty="0">
                <a:solidFill>
                  <a:srgbClr val="252525"/>
                </a:solidFill>
                <a:latin typeface="Calibri" panose="020F0502020204030204" pitchFamily="34" charset="0"/>
                <a:cs typeface="Calibri" panose="020F0502020204030204" pitchFamily="34" charset="0"/>
              </a:rPr>
              <a:t>and</a:t>
            </a:r>
            <a:r>
              <a:rPr lang="en-US" sz="1800" b="0" spc="-2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tested</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under</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 broadened</a:t>
            </a:r>
            <a:r>
              <a:rPr lang="en-US" sz="1800" b="0" spc="-45" dirty="0">
                <a:solidFill>
                  <a:srgbClr val="252525"/>
                </a:solidFill>
                <a:latin typeface="Calibri" panose="020F0502020204030204" pitchFamily="34" charset="0"/>
                <a:cs typeface="Calibri" panose="020F0502020204030204" pitchFamily="34" charset="0"/>
              </a:rPr>
              <a:t> </a:t>
            </a:r>
            <a:r>
              <a:rPr lang="en-US" sz="1800" b="0" spc="-10" dirty="0">
                <a:solidFill>
                  <a:srgbClr val="252525"/>
                </a:solidFill>
                <a:latin typeface="Calibri" panose="020F0502020204030204" pitchFamily="34" charset="0"/>
                <a:cs typeface="Calibri" panose="020F0502020204030204" pitchFamily="34" charset="0"/>
              </a:rPr>
              <a:t>definition.</a:t>
            </a:r>
          </a:p>
          <a:p>
            <a:pPr marL="297815" marR="294640" indent="-285750" algn="l">
              <a:lnSpc>
                <a:spcPct val="100000"/>
              </a:lnSpc>
              <a:spcBef>
                <a:spcPts val="935"/>
              </a:spcBef>
              <a:buClr>
                <a:srgbClr val="A48D7D"/>
              </a:buClr>
              <a:buSzPct val="114285"/>
              <a:buFont typeface="Arial" panose="020B0604020202020204" pitchFamily="34" charset="0"/>
              <a:buChar char="•"/>
              <a:tabLst>
                <a:tab pos="299085" algn="l"/>
                <a:tab pos="299720" algn="l"/>
              </a:tabLst>
            </a:pPr>
            <a:endParaRPr lang="en-US" sz="1800" dirty="0">
              <a:latin typeface="Calibri" panose="020F0502020204030204" pitchFamily="34" charset="0"/>
              <a:cs typeface="Calibri" panose="020F0502020204030204" pitchFamily="34" charset="0"/>
            </a:endParaRPr>
          </a:p>
          <a:p>
            <a:pPr marL="299085" marR="5080" indent="-287020" algn="l">
              <a:lnSpc>
                <a:spcPct val="100000"/>
              </a:lnSpc>
              <a:spcBef>
                <a:spcPts val="960"/>
              </a:spcBef>
              <a:buClr>
                <a:srgbClr val="A48D7D"/>
              </a:buClr>
              <a:buSzPct val="114285"/>
              <a:buFont typeface="Arial" panose="020B0604020202020204" pitchFamily="34" charset="0"/>
              <a:buChar char="•"/>
              <a:tabLst>
                <a:tab pos="299085" algn="l"/>
                <a:tab pos="299720" algn="l"/>
              </a:tabLst>
            </a:pPr>
            <a:r>
              <a:rPr lang="en-US" sz="1800" b="0" dirty="0">
                <a:solidFill>
                  <a:srgbClr val="252525"/>
                </a:solidFill>
                <a:latin typeface="Calibri" panose="020F0502020204030204" pitchFamily="34" charset="0"/>
                <a:cs typeface="Calibri" panose="020F0502020204030204" pitchFamily="34" charset="0"/>
              </a:rPr>
              <a:t>The</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letter</a:t>
            </a:r>
            <a:r>
              <a:rPr lang="en-US" sz="1800" b="0" spc="-3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also</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requires</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districts</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revise</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their</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qualifications</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 </a:t>
            </a:r>
            <a:r>
              <a:rPr lang="en-US" sz="1800" b="0" spc="-10" dirty="0">
                <a:solidFill>
                  <a:srgbClr val="252525"/>
                </a:solidFill>
                <a:latin typeface="Calibri" panose="020F0502020204030204" pitchFamily="34" charset="0"/>
                <a:cs typeface="Calibri" panose="020F0502020204030204" pitchFamily="34" charset="0"/>
              </a:rPr>
              <a:t>receive </a:t>
            </a:r>
            <a:r>
              <a:rPr lang="en-US" sz="1800" b="0" dirty="0">
                <a:solidFill>
                  <a:srgbClr val="252525"/>
                </a:solidFill>
                <a:latin typeface="Calibri" panose="020F0502020204030204" pitchFamily="34" charset="0"/>
                <a:cs typeface="Calibri" panose="020F0502020204030204" pitchFamily="34" charset="0"/>
              </a:rPr>
              <a:t>special</a:t>
            </a:r>
            <a:r>
              <a:rPr lang="en-US" sz="1800" b="0" spc="-5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education</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and</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the</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procedures</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determining</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the</a:t>
            </a:r>
            <a:r>
              <a:rPr lang="en-US" sz="1800" b="0" spc="-1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services</a:t>
            </a:r>
            <a:r>
              <a:rPr lang="en-US" sz="1800" b="0" spc="-5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a:t>
            </a:r>
            <a:r>
              <a:rPr lang="en-US" sz="1800" b="0" spc="-15" dirty="0">
                <a:solidFill>
                  <a:srgbClr val="252525"/>
                </a:solidFill>
                <a:latin typeface="Calibri" panose="020F0502020204030204" pitchFamily="34" charset="0"/>
                <a:cs typeface="Calibri" panose="020F0502020204030204" pitchFamily="34" charset="0"/>
              </a:rPr>
              <a:t> </a:t>
            </a:r>
            <a:r>
              <a:rPr lang="en-US" sz="1800" b="0" spc="-10" dirty="0">
                <a:solidFill>
                  <a:srgbClr val="252525"/>
                </a:solidFill>
                <a:latin typeface="Calibri" panose="020F0502020204030204" pitchFamily="34" charset="0"/>
                <a:cs typeface="Calibri" panose="020F0502020204030204" pitchFamily="34" charset="0"/>
              </a:rPr>
              <a:t>student </a:t>
            </a:r>
            <a:r>
              <a:rPr lang="en-US" sz="1800" b="0" dirty="0">
                <a:solidFill>
                  <a:srgbClr val="252525"/>
                </a:solidFill>
                <a:latin typeface="Calibri" panose="020F0502020204030204" pitchFamily="34" charset="0"/>
                <a:cs typeface="Calibri" panose="020F0502020204030204" pitchFamily="34" charset="0"/>
              </a:rPr>
              <a:t>with</a:t>
            </a:r>
            <a:r>
              <a:rPr lang="en-US" sz="1800" b="0" spc="-1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disability</a:t>
            </a:r>
            <a:r>
              <a:rPr lang="en-US" sz="1800" b="0" spc="-2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would</a:t>
            </a:r>
            <a:r>
              <a:rPr lang="en-US" sz="1800" b="0" spc="-3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receive</a:t>
            </a:r>
            <a:r>
              <a:rPr lang="en-US" sz="1800" b="0" spc="-4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upon</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identification</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to</a:t>
            </a:r>
            <a:r>
              <a:rPr lang="en-US" sz="1800" b="0" spc="5"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comply</a:t>
            </a:r>
            <a:r>
              <a:rPr lang="en-US" sz="1800" b="0" spc="-4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with </a:t>
            </a:r>
            <a:r>
              <a:rPr lang="en-US" sz="1800" b="0" spc="-25" dirty="0">
                <a:solidFill>
                  <a:srgbClr val="252525"/>
                </a:solidFill>
                <a:latin typeface="Calibri" panose="020F0502020204030204" pitchFamily="34" charset="0"/>
                <a:cs typeface="Calibri" panose="020F0502020204030204" pitchFamily="34" charset="0"/>
              </a:rPr>
              <a:t>the </a:t>
            </a:r>
            <a:r>
              <a:rPr lang="en-US" sz="1800" b="0" dirty="0">
                <a:solidFill>
                  <a:srgbClr val="252525"/>
                </a:solidFill>
                <a:latin typeface="Calibri" panose="020F0502020204030204" pitchFamily="34" charset="0"/>
                <a:cs typeface="Calibri" panose="020F0502020204030204" pitchFamily="34" charset="0"/>
              </a:rPr>
              <a:t>revised</a:t>
            </a:r>
            <a:r>
              <a:rPr lang="en-US" sz="1800" b="0" spc="-60" dirty="0">
                <a:solidFill>
                  <a:srgbClr val="252525"/>
                </a:solidFill>
                <a:latin typeface="Calibri" panose="020F0502020204030204" pitchFamily="34" charset="0"/>
                <a:cs typeface="Calibri" panose="020F0502020204030204" pitchFamily="34" charset="0"/>
              </a:rPr>
              <a:t> </a:t>
            </a:r>
            <a:r>
              <a:rPr lang="en-US" sz="1800" b="0" dirty="0">
                <a:solidFill>
                  <a:srgbClr val="252525"/>
                </a:solidFill>
                <a:latin typeface="Calibri" panose="020F0502020204030204" pitchFamily="34" charset="0"/>
                <a:cs typeface="Calibri" panose="020F0502020204030204" pitchFamily="34" charset="0"/>
              </a:rPr>
              <a:t>ADA</a:t>
            </a:r>
            <a:r>
              <a:rPr lang="en-US" sz="1800" b="0" spc="-15" dirty="0">
                <a:solidFill>
                  <a:srgbClr val="252525"/>
                </a:solidFill>
                <a:latin typeface="Calibri" panose="020F0502020204030204" pitchFamily="34" charset="0"/>
                <a:cs typeface="Calibri" panose="020F0502020204030204" pitchFamily="34" charset="0"/>
              </a:rPr>
              <a:t> </a:t>
            </a:r>
            <a:r>
              <a:rPr lang="en-US" sz="1800" b="0" spc="-20" dirty="0">
                <a:solidFill>
                  <a:srgbClr val="252525"/>
                </a:solidFill>
                <a:latin typeface="Calibri" panose="020F0502020204030204" pitchFamily="34" charset="0"/>
                <a:cs typeface="Calibri" panose="020F0502020204030204" pitchFamily="34" charset="0"/>
              </a:rPr>
              <a:t>law.</a:t>
            </a:r>
            <a:endParaRPr lang="en-US" sz="18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1800" dirty="0">
              <a:cs typeface="Bookman Old Style"/>
            </a:endParaRPr>
          </a:p>
          <a:p>
            <a:pPr marL="342900" indent="-342900" algn="l">
              <a:buFont typeface="Arial" panose="020B0604020202020204" pitchFamily="34" charset="0"/>
              <a:buChar char="•"/>
            </a:pPr>
            <a:endParaRPr lang="en-US" sz="2000" dirty="0"/>
          </a:p>
        </p:txBody>
      </p:sp>
      <p:pic>
        <p:nvPicPr>
          <p:cNvPr id="5" name="object 5">
            <a:extLst>
              <a:ext uri="{FF2B5EF4-FFF2-40B4-BE49-F238E27FC236}">
                <a16:creationId xmlns:a16="http://schemas.microsoft.com/office/drawing/2014/main" id="{17CE7C95-9B1C-929C-5545-66C650C7558B}"/>
              </a:ext>
            </a:extLst>
          </p:cNvPr>
          <p:cNvPicPr/>
          <p:nvPr/>
        </p:nvPicPr>
        <p:blipFill>
          <a:blip r:embed="rId5" cstate="print"/>
          <a:stretch>
            <a:fillRect/>
          </a:stretch>
        </p:blipFill>
        <p:spPr>
          <a:xfrm>
            <a:off x="10453514" y="5178386"/>
            <a:ext cx="1505664" cy="1505664"/>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B81B45D0-E8FF-9A4D-A398-F9A44EA0C7A1}"/>
              </a:ext>
            </a:extLst>
          </p:cNvPr>
          <p:cNvCxnSpPr/>
          <p:nvPr/>
        </p:nvCxnSpPr>
        <p:spPr>
          <a:xfrm flipV="1">
            <a:off x="841416" y="1396862"/>
            <a:ext cx="10220942" cy="36214"/>
          </a:xfrm>
          <a:prstGeom prst="line">
            <a:avLst/>
          </a:prstGeom>
          <a:ln w="57150">
            <a:solidFill>
              <a:srgbClr val="A48D7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0149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31272d9-f62d-413a-9587-451686d107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18DBCF79C30E498E6E6BC015423AC6" ma:contentTypeVersion="13" ma:contentTypeDescription="Create a new document." ma:contentTypeScope="" ma:versionID="81d3feddebd3184d31336bc503e694d0">
  <xsd:schema xmlns:xsd="http://www.w3.org/2001/XMLSchema" xmlns:xs="http://www.w3.org/2001/XMLSchema" xmlns:p="http://schemas.microsoft.com/office/2006/metadata/properties" xmlns:ns3="531272d9-f62d-413a-9587-451686d10704" xmlns:ns4="72dedefc-c1d0-483d-b1f8-c4b9cdaae4e1" targetNamespace="http://schemas.microsoft.com/office/2006/metadata/properties" ma:root="true" ma:fieldsID="f6a45fc15f1e1ad466b432ba55ac33e5" ns3:_="" ns4:_="">
    <xsd:import namespace="531272d9-f62d-413a-9587-451686d10704"/>
    <xsd:import namespace="72dedefc-c1d0-483d-b1f8-c4b9cdaae4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272d9-f62d-413a-9587-451686d10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dedefc-c1d0-483d-b1f8-c4b9cdaae4e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C486D3-A4FC-4382-ADDF-394DBDCBF133}">
  <ds:schemaRefs>
    <ds:schemaRef ds:uri="http://schemas.microsoft.com/sharepoint/v3/contenttype/forms"/>
  </ds:schemaRefs>
</ds:datastoreItem>
</file>

<file path=customXml/itemProps2.xml><?xml version="1.0" encoding="utf-8"?>
<ds:datastoreItem xmlns:ds="http://schemas.openxmlformats.org/officeDocument/2006/customXml" ds:itemID="{A3ADA124-6A41-457F-A16E-B73E94373B40}">
  <ds:schemaRefs>
    <ds:schemaRef ds:uri="http://schemas.microsoft.com/office/2006/documentManagement/types"/>
    <ds:schemaRef ds:uri="http://schemas.microsoft.com/office/2006/metadata/properties"/>
    <ds:schemaRef ds:uri="531272d9-f62d-413a-9587-451686d10704"/>
    <ds:schemaRef ds:uri="http://www.w3.org/XML/1998/namespace"/>
    <ds:schemaRef ds:uri="http://schemas.microsoft.com/office/infopath/2007/PartnerControls"/>
    <ds:schemaRef ds:uri="http://schemas.openxmlformats.org/package/2006/metadata/core-properties"/>
    <ds:schemaRef ds:uri="72dedefc-c1d0-483d-b1f8-c4b9cdaae4e1"/>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39333C35-6FA1-40DB-8C76-28613F085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272d9-f62d-413a-9587-451686d10704"/>
    <ds:schemaRef ds:uri="72dedefc-c1d0-483d-b1f8-c4b9cdaae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4006</TotalTime>
  <Words>2753</Words>
  <Application>Microsoft Office PowerPoint</Application>
  <PresentationFormat>Widescreen</PresentationFormat>
  <Paragraphs>280</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Black</vt:lpstr>
      <vt:lpstr>Bookman Old Style</vt:lpstr>
      <vt:lpstr>Calibri</vt:lpstr>
      <vt:lpstr>Calibri Light</vt:lpstr>
      <vt:lpstr>Garamond</vt:lpstr>
      <vt:lpstr>Segoe UI Black</vt:lpstr>
      <vt:lpstr>Times New Roman</vt:lpstr>
      <vt:lpstr>Wingdings</vt:lpstr>
      <vt:lpstr>Office Theme</vt:lpstr>
      <vt:lpstr>Section 504 Compliance Training</vt:lpstr>
      <vt:lpstr>Session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vt:lpstr>
      <vt:lpstr>Service</vt:lpstr>
      <vt:lpstr>PowerPoint Presentation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 Cinnamon</dc:creator>
  <cp:lastModifiedBy>Cynthia Vick</cp:lastModifiedBy>
  <cp:revision>54</cp:revision>
  <cp:lastPrinted>2023-07-18T16:26:10Z</cp:lastPrinted>
  <dcterms:created xsi:type="dcterms:W3CDTF">2023-05-25T18:54:37Z</dcterms:created>
  <dcterms:modified xsi:type="dcterms:W3CDTF">2025-09-04T20:44:42Z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0x0101005418DBCF79C30E498E6E6BC015423AC6</vt:lpwstr>
  </property>
</Properties>
</file>