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5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6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7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8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2" r:id="rId5"/>
  </p:sldMasterIdLst>
  <p:notesMasterIdLst>
    <p:notesMasterId r:id="rId16"/>
  </p:notesMasterIdLst>
  <p:handoutMasterIdLst>
    <p:handoutMasterId r:id="rId17"/>
  </p:handoutMasterIdLst>
  <p:sldIdLst>
    <p:sldId id="256" r:id="rId6"/>
    <p:sldId id="258" r:id="rId7"/>
    <p:sldId id="259" r:id="rId8"/>
    <p:sldId id="261" r:id="rId9"/>
    <p:sldId id="264" r:id="rId10"/>
    <p:sldId id="260" r:id="rId11"/>
    <p:sldId id="265" r:id="rId12"/>
    <p:sldId id="266" r:id="rId13"/>
    <p:sldId id="262" r:id="rId14"/>
    <p:sldId id="263" r:id="rId15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4032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00FF00"/>
    <a:srgbClr val="0099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E9473717-1388-4605-A3E9-96B692665832}" v="5" dt="2026-03-09T19:13:01.641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4530" autoAdjust="0"/>
    <p:restoredTop sz="86447" autoAdjust="0"/>
  </p:normalViewPr>
  <p:slideViewPr>
    <p:cSldViewPr>
      <p:cViewPr varScale="1">
        <p:scale>
          <a:sx n="71" d="100"/>
          <a:sy n="71" d="100"/>
        </p:scale>
        <p:origin x="1205" y="53"/>
      </p:cViewPr>
      <p:guideLst>
        <p:guide orient="horz" pos="4032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61" d="100"/>
          <a:sy n="61" d="100"/>
        </p:scale>
        <p:origin x="-1698" y="-42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tableStyles" Target="tableStyle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handoutMaster" Target="handoutMasters/handoutMaster1.xml"/><Relationship Id="rId2" Type="http://schemas.openxmlformats.org/officeDocument/2006/relationships/customXml" Target="../customXml/item2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1.xml"/><Relationship Id="rId15" Type="http://schemas.openxmlformats.org/officeDocument/2006/relationships/slide" Target="slides/slide10.xml"/><Relationship Id="rId23" Type="http://schemas.microsoft.com/office/2015/10/relationships/revisionInfo" Target="revisionInfo.xml"/><Relationship Id="rId10" Type="http://schemas.openxmlformats.org/officeDocument/2006/relationships/slide" Target="slides/slide5.xml"/><Relationship Id="rId19" Type="http://schemas.openxmlformats.org/officeDocument/2006/relationships/viewProps" Target="viewProps.xml"/><Relationship Id="rId4" Type="http://schemas.openxmlformats.org/officeDocument/2006/relationships/customXml" Target="../customXml/item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ary Ann Powell" userId="dcc8d056-6f05-4ac8-aabf-ab19641e5af3" providerId="ADAL" clId="{5BDDD207-FF21-47B5-AB47-3DF066522A12}"/>
    <pc:docChg chg="undo custSel addSld modSld">
      <pc:chgData name="Mary Ann Powell" userId="dcc8d056-6f05-4ac8-aabf-ab19641e5af3" providerId="ADAL" clId="{5BDDD207-FF21-47B5-AB47-3DF066522A12}" dt="2026-03-06T16:44:56.993" v="1146" actId="20577"/>
      <pc:docMkLst>
        <pc:docMk/>
      </pc:docMkLst>
      <pc:sldChg chg="addSp delSp modSp mod">
        <pc:chgData name="Mary Ann Powell" userId="dcc8d056-6f05-4ac8-aabf-ab19641e5af3" providerId="ADAL" clId="{5BDDD207-FF21-47B5-AB47-3DF066522A12}" dt="2026-03-06T16:44:56.993" v="1146" actId="20577"/>
        <pc:sldMkLst>
          <pc:docMk/>
          <pc:sldMk cId="3469680698" sldId="263"/>
        </pc:sldMkLst>
        <pc:graphicFrameChg chg="modGraphic">
          <ac:chgData name="Mary Ann Powell" userId="dcc8d056-6f05-4ac8-aabf-ab19641e5af3" providerId="ADAL" clId="{5BDDD207-FF21-47B5-AB47-3DF066522A12}" dt="2026-03-06T16:44:56.993" v="1146" actId="20577"/>
          <ac:graphicFrameMkLst>
            <pc:docMk/>
            <pc:sldMk cId="3469680698" sldId="263"/>
            <ac:graphicFrameMk id="11" creationId="{98F7F731-3E8B-EE28-852A-7675B66276E4}"/>
          </ac:graphicFrameMkLst>
        </pc:graphicFrameChg>
        <pc:picChg chg="add mod">
          <ac:chgData name="Mary Ann Powell" userId="dcc8d056-6f05-4ac8-aabf-ab19641e5af3" providerId="ADAL" clId="{5BDDD207-FF21-47B5-AB47-3DF066522A12}" dt="2026-03-06T16:43:53.051" v="994" actId="1076"/>
          <ac:picMkLst>
            <pc:docMk/>
            <pc:sldMk cId="3469680698" sldId="263"/>
            <ac:picMk id="3" creationId="{02A42958-88F9-9AC0-193C-990753C8FFAC}"/>
          </ac:picMkLst>
        </pc:picChg>
      </pc:sldChg>
    </pc:docChg>
  </pc:docChgLst>
  <pc:docChgLst>
    <pc:chgData name="Mary Ann Powell" userId="dcc8d056-6f05-4ac8-aabf-ab19641e5af3" providerId="ADAL" clId="{F6F2107A-7D6B-41BF-BD1D-551C60ADD56F}"/>
    <pc:docChg chg="custSel modSld">
      <pc:chgData name="Mary Ann Powell" userId="dcc8d056-6f05-4ac8-aabf-ab19641e5af3" providerId="ADAL" clId="{F6F2107A-7D6B-41BF-BD1D-551C60ADD56F}" dt="2026-03-09T19:13:58.281" v="91" actId="14100"/>
      <pc:docMkLst>
        <pc:docMk/>
      </pc:docMkLst>
      <pc:sldChg chg="addSp delSp modSp mod">
        <pc:chgData name="Mary Ann Powell" userId="dcc8d056-6f05-4ac8-aabf-ab19641e5af3" providerId="ADAL" clId="{F6F2107A-7D6B-41BF-BD1D-551C60ADD56F}" dt="2026-03-09T19:13:58.281" v="91" actId="14100"/>
        <pc:sldMkLst>
          <pc:docMk/>
          <pc:sldMk cId="1809391685" sldId="258"/>
        </pc:sldMkLst>
        <pc:spChg chg="add del mod">
          <ac:chgData name="Mary Ann Powell" userId="dcc8d056-6f05-4ac8-aabf-ab19641e5af3" providerId="ADAL" clId="{F6F2107A-7D6B-41BF-BD1D-551C60ADD56F}" dt="2026-03-09T19:12:12.566" v="66"/>
          <ac:spMkLst>
            <pc:docMk/>
            <pc:sldMk cId="1809391685" sldId="258"/>
            <ac:spMk id="2" creationId="{96553EDE-6529-BC26-3D98-F0ADE10AE733}"/>
          </ac:spMkLst>
        </pc:spChg>
        <pc:spChg chg="add del mod">
          <ac:chgData name="Mary Ann Powell" userId="dcc8d056-6f05-4ac8-aabf-ab19641e5af3" providerId="ADAL" clId="{F6F2107A-7D6B-41BF-BD1D-551C60ADD56F}" dt="2026-03-09T19:12:49.864" v="69"/>
          <ac:spMkLst>
            <pc:docMk/>
            <pc:sldMk cId="1809391685" sldId="258"/>
            <ac:spMk id="4" creationId="{829A3DE8-461A-482B-EECB-3308E29C5E14}"/>
          </ac:spMkLst>
        </pc:spChg>
        <pc:spChg chg="add mod">
          <ac:chgData name="Mary Ann Powell" userId="dcc8d056-6f05-4ac8-aabf-ab19641e5af3" providerId="ADAL" clId="{F6F2107A-7D6B-41BF-BD1D-551C60ADD56F}" dt="2026-03-09T19:13:58.281" v="91" actId="14100"/>
          <ac:spMkLst>
            <pc:docMk/>
            <pc:sldMk cId="1809391685" sldId="258"/>
            <ac:spMk id="5" creationId="{F9D72D38-B50D-90AF-F02B-3E6E952A518B}"/>
          </ac:spMkLst>
        </pc:spChg>
        <pc:picChg chg="mod">
          <ac:chgData name="Mary Ann Powell" userId="dcc8d056-6f05-4ac8-aabf-ab19641e5af3" providerId="ADAL" clId="{F6F2107A-7D6B-41BF-BD1D-551C60ADD56F}" dt="2026-03-09T19:13:48.844" v="89" actId="1076"/>
          <ac:picMkLst>
            <pc:docMk/>
            <pc:sldMk cId="1809391685" sldId="258"/>
            <ac:picMk id="3" creationId="{0000DF01-7B0A-FDFD-90FE-E5218157149F}"/>
          </ac:picMkLst>
        </pc:picChg>
        <pc:picChg chg="mod">
          <ac:chgData name="Mary Ann Powell" userId="dcc8d056-6f05-4ac8-aabf-ab19641e5af3" providerId="ADAL" clId="{F6F2107A-7D6B-41BF-BD1D-551C60ADD56F}" dt="2026-03-09T19:11:53.237" v="62" actId="1076"/>
          <ac:picMkLst>
            <pc:docMk/>
            <pc:sldMk cId="1809391685" sldId="258"/>
            <ac:picMk id="5124" creationId="{59DA5ABF-BD5C-40AF-A4A1-6BF27C605330}"/>
          </ac:picMkLst>
        </pc:picChg>
      </pc:sld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3CC25EE-2418-4E69-BE9E-B33B82EB98CC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C053E1CD-458C-4666-AC5A-5098D1052F20}">
      <dgm:prSet/>
      <dgm:spPr/>
      <dgm:t>
        <a:bodyPr/>
        <a:lstStyle/>
        <a:p>
          <a:r>
            <a:rPr lang="en-US"/>
            <a:t>Flagship training program for career development professionals</a:t>
          </a:r>
        </a:p>
      </dgm:t>
    </dgm:pt>
    <dgm:pt modelId="{8F41B918-6E99-4E66-83E0-E423DE93EE6C}" type="parTrans" cxnId="{DC26012B-B6C3-4FAB-8BF9-218E63EE79A8}">
      <dgm:prSet/>
      <dgm:spPr/>
      <dgm:t>
        <a:bodyPr/>
        <a:lstStyle/>
        <a:p>
          <a:endParaRPr lang="en-US"/>
        </a:p>
      </dgm:t>
    </dgm:pt>
    <dgm:pt modelId="{F66EE44D-28A2-40B0-B15E-53215B461063}" type="sibTrans" cxnId="{DC26012B-B6C3-4FAB-8BF9-218E63EE79A8}">
      <dgm:prSet/>
      <dgm:spPr/>
      <dgm:t>
        <a:bodyPr/>
        <a:lstStyle/>
        <a:p>
          <a:endParaRPr lang="en-US"/>
        </a:p>
      </dgm:t>
    </dgm:pt>
    <dgm:pt modelId="{594747A7-B630-49F3-A2CA-DAD3309F8DA2}">
      <dgm:prSet/>
      <dgm:spPr/>
      <dgm:t>
        <a:bodyPr/>
        <a:lstStyle/>
        <a:p>
          <a:r>
            <a:rPr lang="en-US" dirty="0"/>
            <a:t>Foundational career competencies for effective career facilitation</a:t>
          </a:r>
        </a:p>
      </dgm:t>
    </dgm:pt>
    <dgm:pt modelId="{B58E8E69-45EC-4E79-9D2D-BB7E39ECC5C3}" type="parTrans" cxnId="{66A4351F-69A6-43FD-A80D-E250EFA2BF97}">
      <dgm:prSet/>
      <dgm:spPr/>
      <dgm:t>
        <a:bodyPr/>
        <a:lstStyle/>
        <a:p>
          <a:endParaRPr lang="en-US"/>
        </a:p>
      </dgm:t>
    </dgm:pt>
    <dgm:pt modelId="{032C0704-6629-4D07-BB84-20D6C523E87D}" type="sibTrans" cxnId="{66A4351F-69A6-43FD-A80D-E250EFA2BF97}">
      <dgm:prSet/>
      <dgm:spPr/>
      <dgm:t>
        <a:bodyPr/>
        <a:lstStyle/>
        <a:p>
          <a:endParaRPr lang="en-US"/>
        </a:p>
      </dgm:t>
    </dgm:pt>
    <dgm:pt modelId="{276AD2B5-92D1-4370-BBEB-E7C4109AB6C5}">
      <dgm:prSet/>
      <dgm:spPr/>
      <dgm:t>
        <a:bodyPr/>
        <a:lstStyle/>
        <a:p>
          <a:r>
            <a:rPr lang="en-US" dirty="0"/>
            <a:t>Learner-centered training including experiential activities and group interaction</a:t>
          </a:r>
        </a:p>
      </dgm:t>
    </dgm:pt>
    <dgm:pt modelId="{3E7D3DDA-C307-4FBF-8A05-BAB5C62ECAED}" type="parTrans" cxnId="{4EF7A190-DFF6-4DAF-8007-BFE80A468F80}">
      <dgm:prSet/>
      <dgm:spPr/>
      <dgm:t>
        <a:bodyPr/>
        <a:lstStyle/>
        <a:p>
          <a:endParaRPr lang="en-US"/>
        </a:p>
      </dgm:t>
    </dgm:pt>
    <dgm:pt modelId="{03F6744C-442C-48F2-AF0D-A75D3D166F8F}" type="sibTrans" cxnId="{4EF7A190-DFF6-4DAF-8007-BFE80A468F80}">
      <dgm:prSet/>
      <dgm:spPr/>
      <dgm:t>
        <a:bodyPr/>
        <a:lstStyle/>
        <a:p>
          <a:endParaRPr lang="en-US"/>
        </a:p>
      </dgm:t>
    </dgm:pt>
    <dgm:pt modelId="{5EAB6B0F-5A02-40CA-9594-24531433BFDB}" type="pres">
      <dgm:prSet presAssocID="{A3CC25EE-2418-4E69-BE9E-B33B82EB98CC}" presName="linear" presStyleCnt="0">
        <dgm:presLayoutVars>
          <dgm:animLvl val="lvl"/>
          <dgm:resizeHandles val="exact"/>
        </dgm:presLayoutVars>
      </dgm:prSet>
      <dgm:spPr/>
    </dgm:pt>
    <dgm:pt modelId="{13EBD8A2-9725-48E5-9190-34BC1A9416E1}" type="pres">
      <dgm:prSet presAssocID="{C053E1CD-458C-4666-AC5A-5098D1052F20}" presName="parentText" presStyleLbl="node1" presStyleIdx="0" presStyleCnt="3" custLinFactY="-5315" custLinFactNeighborY="-100000">
        <dgm:presLayoutVars>
          <dgm:chMax val="0"/>
          <dgm:bulletEnabled val="1"/>
        </dgm:presLayoutVars>
      </dgm:prSet>
      <dgm:spPr/>
    </dgm:pt>
    <dgm:pt modelId="{F4F9B07C-3DFA-4953-BE67-4E5B53C689D6}" type="pres">
      <dgm:prSet presAssocID="{F66EE44D-28A2-40B0-B15E-53215B461063}" presName="spacer" presStyleCnt="0"/>
      <dgm:spPr/>
    </dgm:pt>
    <dgm:pt modelId="{32EEF2E3-B6BD-44F2-82DE-1AD16FB59528}" type="pres">
      <dgm:prSet presAssocID="{594747A7-B630-49F3-A2CA-DAD3309F8DA2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21CBBBBD-1E78-45B3-AA39-8C33949592CE}" type="pres">
      <dgm:prSet presAssocID="{032C0704-6629-4D07-BB84-20D6C523E87D}" presName="spacer" presStyleCnt="0"/>
      <dgm:spPr/>
    </dgm:pt>
    <dgm:pt modelId="{45DD2012-41BE-4B9F-9890-7F2B37A6B059}" type="pres">
      <dgm:prSet presAssocID="{276AD2B5-92D1-4370-BBEB-E7C4109AB6C5}" presName="parentText" presStyleLbl="node1" presStyleIdx="2" presStyleCnt="3">
        <dgm:presLayoutVars>
          <dgm:chMax val="0"/>
          <dgm:bulletEnabled val="1"/>
        </dgm:presLayoutVars>
      </dgm:prSet>
      <dgm:spPr/>
    </dgm:pt>
  </dgm:ptLst>
  <dgm:cxnLst>
    <dgm:cxn modelId="{66A4351F-69A6-43FD-A80D-E250EFA2BF97}" srcId="{A3CC25EE-2418-4E69-BE9E-B33B82EB98CC}" destId="{594747A7-B630-49F3-A2CA-DAD3309F8DA2}" srcOrd="1" destOrd="0" parTransId="{B58E8E69-45EC-4E79-9D2D-BB7E39ECC5C3}" sibTransId="{032C0704-6629-4D07-BB84-20D6C523E87D}"/>
    <dgm:cxn modelId="{DC26012B-B6C3-4FAB-8BF9-218E63EE79A8}" srcId="{A3CC25EE-2418-4E69-BE9E-B33B82EB98CC}" destId="{C053E1CD-458C-4666-AC5A-5098D1052F20}" srcOrd="0" destOrd="0" parTransId="{8F41B918-6E99-4E66-83E0-E423DE93EE6C}" sibTransId="{F66EE44D-28A2-40B0-B15E-53215B461063}"/>
    <dgm:cxn modelId="{8915DB34-5CD1-4D5C-945F-4BE5C252CE7F}" type="presOf" srcId="{276AD2B5-92D1-4370-BBEB-E7C4109AB6C5}" destId="{45DD2012-41BE-4B9F-9890-7F2B37A6B059}" srcOrd="0" destOrd="0" presId="urn:microsoft.com/office/officeart/2005/8/layout/vList2"/>
    <dgm:cxn modelId="{715DF85B-101A-401C-BE8E-C9150C91E185}" type="presOf" srcId="{594747A7-B630-49F3-A2CA-DAD3309F8DA2}" destId="{32EEF2E3-B6BD-44F2-82DE-1AD16FB59528}" srcOrd="0" destOrd="0" presId="urn:microsoft.com/office/officeart/2005/8/layout/vList2"/>
    <dgm:cxn modelId="{4EF7A190-DFF6-4DAF-8007-BFE80A468F80}" srcId="{A3CC25EE-2418-4E69-BE9E-B33B82EB98CC}" destId="{276AD2B5-92D1-4370-BBEB-E7C4109AB6C5}" srcOrd="2" destOrd="0" parTransId="{3E7D3DDA-C307-4FBF-8A05-BAB5C62ECAED}" sibTransId="{03F6744C-442C-48F2-AF0D-A75D3D166F8F}"/>
    <dgm:cxn modelId="{FC69859F-A379-42F8-A129-0788FE34830C}" type="presOf" srcId="{C053E1CD-458C-4666-AC5A-5098D1052F20}" destId="{13EBD8A2-9725-48E5-9190-34BC1A9416E1}" srcOrd="0" destOrd="0" presId="urn:microsoft.com/office/officeart/2005/8/layout/vList2"/>
    <dgm:cxn modelId="{5A39A8BF-A75A-4910-87C5-D1D1898B99E2}" type="presOf" srcId="{A3CC25EE-2418-4E69-BE9E-B33B82EB98CC}" destId="{5EAB6B0F-5A02-40CA-9594-24531433BFDB}" srcOrd="0" destOrd="0" presId="urn:microsoft.com/office/officeart/2005/8/layout/vList2"/>
    <dgm:cxn modelId="{F9BA6D61-70C8-428A-B8C1-AF944CCA427D}" type="presParOf" srcId="{5EAB6B0F-5A02-40CA-9594-24531433BFDB}" destId="{13EBD8A2-9725-48E5-9190-34BC1A9416E1}" srcOrd="0" destOrd="0" presId="urn:microsoft.com/office/officeart/2005/8/layout/vList2"/>
    <dgm:cxn modelId="{4471F296-93DB-47EE-9BE1-5546DC9DAB45}" type="presParOf" srcId="{5EAB6B0F-5A02-40CA-9594-24531433BFDB}" destId="{F4F9B07C-3DFA-4953-BE67-4E5B53C689D6}" srcOrd="1" destOrd="0" presId="urn:microsoft.com/office/officeart/2005/8/layout/vList2"/>
    <dgm:cxn modelId="{00E18CF0-3E93-489E-9F40-DFBD8DC390D8}" type="presParOf" srcId="{5EAB6B0F-5A02-40CA-9594-24531433BFDB}" destId="{32EEF2E3-B6BD-44F2-82DE-1AD16FB59528}" srcOrd="2" destOrd="0" presId="urn:microsoft.com/office/officeart/2005/8/layout/vList2"/>
    <dgm:cxn modelId="{D10EBA66-F4B0-443F-AA7C-5CC6719B5D60}" type="presParOf" srcId="{5EAB6B0F-5A02-40CA-9594-24531433BFDB}" destId="{21CBBBBD-1E78-45B3-AA39-8C33949592CE}" srcOrd="3" destOrd="0" presId="urn:microsoft.com/office/officeart/2005/8/layout/vList2"/>
    <dgm:cxn modelId="{EAD8634D-93BC-4DF6-95A8-6D11E45AEDD5}" type="presParOf" srcId="{5EAB6B0F-5A02-40CA-9594-24531433BFDB}" destId="{45DD2012-41BE-4B9F-9890-7F2B37A6B059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A3CC25EE-2418-4E69-BE9E-B33B82EB98CC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7278CDD8-C3AC-4459-94AB-7A2FA44FB63A}">
      <dgm:prSet/>
      <dgm:spPr/>
      <dgm:t>
        <a:bodyPr/>
        <a:lstStyle/>
        <a:p>
          <a:r>
            <a:rPr lang="en-US" dirty="0"/>
            <a:t>Competencies include helping skills, career theory, assessment, labor market information, ethics, group facilitation, overcoming employment challenges, and more</a:t>
          </a:r>
        </a:p>
      </dgm:t>
    </dgm:pt>
    <dgm:pt modelId="{EE1F44FC-A237-4D4B-BAE3-1D7EFB91F379}" type="parTrans" cxnId="{CEA21281-6772-4900-BBFC-C529FE0E468C}">
      <dgm:prSet/>
      <dgm:spPr/>
      <dgm:t>
        <a:bodyPr/>
        <a:lstStyle/>
        <a:p>
          <a:endParaRPr lang="en-US"/>
        </a:p>
      </dgm:t>
    </dgm:pt>
    <dgm:pt modelId="{1D4AABBA-6637-4022-BC33-60693BA58722}" type="sibTrans" cxnId="{CEA21281-6772-4900-BBFC-C529FE0E468C}">
      <dgm:prSet/>
      <dgm:spPr/>
      <dgm:t>
        <a:bodyPr/>
        <a:lstStyle/>
        <a:p>
          <a:endParaRPr lang="en-US"/>
        </a:p>
      </dgm:t>
    </dgm:pt>
    <dgm:pt modelId="{853B7202-DCEB-45D7-8221-A9EB94003222}">
      <dgm:prSet/>
      <dgm:spPr/>
      <dgm:t>
        <a:bodyPr/>
        <a:lstStyle/>
        <a:p>
          <a:r>
            <a:rPr lang="en-US" dirty="0"/>
            <a:t>Transferable across education, workforce, private practice, government, and nonprofit sectors</a:t>
          </a:r>
        </a:p>
      </dgm:t>
    </dgm:pt>
    <dgm:pt modelId="{055B7F46-09FE-4D70-AF09-B5DC72221745}" type="parTrans" cxnId="{CDFB0EE4-E47E-4C32-9D0D-DB71709F47F0}">
      <dgm:prSet/>
      <dgm:spPr/>
      <dgm:t>
        <a:bodyPr/>
        <a:lstStyle/>
        <a:p>
          <a:endParaRPr lang="en-US"/>
        </a:p>
      </dgm:t>
    </dgm:pt>
    <dgm:pt modelId="{DFAED7F9-1A31-4E8E-A1C4-7450C84FB8FD}" type="sibTrans" cxnId="{CDFB0EE4-E47E-4C32-9D0D-DB71709F47F0}">
      <dgm:prSet/>
      <dgm:spPr/>
      <dgm:t>
        <a:bodyPr/>
        <a:lstStyle/>
        <a:p>
          <a:endParaRPr lang="en-US"/>
        </a:p>
      </dgm:t>
    </dgm:pt>
    <dgm:pt modelId="{5A660DA2-F862-482C-AE83-FC0C0D584814}">
      <dgm:prSet/>
      <dgm:spPr/>
      <dgm:t>
        <a:bodyPr/>
        <a:lstStyle/>
        <a:p>
          <a:r>
            <a:rPr lang="en-US" dirty="0"/>
            <a:t>Courses starting weekly – 8 to 12 weeks in length</a:t>
          </a:r>
        </a:p>
        <a:p>
          <a:endParaRPr lang="en-US" dirty="0"/>
        </a:p>
      </dgm:t>
    </dgm:pt>
    <dgm:pt modelId="{1D931FE9-A200-4973-92B6-1371C0FDA85C}" type="parTrans" cxnId="{659E5403-0948-421D-8737-DF4CC3D3C220}">
      <dgm:prSet/>
      <dgm:spPr/>
      <dgm:t>
        <a:bodyPr/>
        <a:lstStyle/>
        <a:p>
          <a:endParaRPr lang="en-US"/>
        </a:p>
      </dgm:t>
    </dgm:pt>
    <dgm:pt modelId="{2AC010F0-0500-4A27-B175-120EBDBFE353}" type="sibTrans" cxnId="{659E5403-0948-421D-8737-DF4CC3D3C220}">
      <dgm:prSet/>
      <dgm:spPr/>
      <dgm:t>
        <a:bodyPr/>
        <a:lstStyle/>
        <a:p>
          <a:endParaRPr lang="en-US"/>
        </a:p>
      </dgm:t>
    </dgm:pt>
    <dgm:pt modelId="{9D06E169-4C1B-4924-9AAE-D7ED252AD1B0}">
      <dgm:prSet/>
      <dgm:spPr/>
      <dgm:t>
        <a:bodyPr/>
        <a:lstStyle/>
        <a:p>
          <a:r>
            <a:rPr lang="en-US" dirty="0"/>
            <a:t>120-hours of synchronous and synchronous  Instruction</a:t>
          </a:r>
        </a:p>
      </dgm:t>
    </dgm:pt>
    <dgm:pt modelId="{5A803613-B1CC-4D63-B414-F6A8A6FBC2D3}" type="parTrans" cxnId="{CE3FD8EC-C45F-4C51-B1D4-E76CFBDD9CE2}">
      <dgm:prSet/>
      <dgm:spPr/>
      <dgm:t>
        <a:bodyPr/>
        <a:lstStyle/>
        <a:p>
          <a:endParaRPr lang="en-US"/>
        </a:p>
      </dgm:t>
    </dgm:pt>
    <dgm:pt modelId="{F574087B-52A2-47EB-AB08-673F58FDD2F4}" type="sibTrans" cxnId="{CE3FD8EC-C45F-4C51-B1D4-E76CFBDD9CE2}">
      <dgm:prSet/>
      <dgm:spPr/>
      <dgm:t>
        <a:bodyPr/>
        <a:lstStyle/>
        <a:p>
          <a:endParaRPr lang="en-US"/>
        </a:p>
      </dgm:t>
    </dgm:pt>
    <dgm:pt modelId="{5EAB6B0F-5A02-40CA-9594-24531433BFDB}" type="pres">
      <dgm:prSet presAssocID="{A3CC25EE-2418-4E69-BE9E-B33B82EB98CC}" presName="linear" presStyleCnt="0">
        <dgm:presLayoutVars>
          <dgm:animLvl val="lvl"/>
          <dgm:resizeHandles val="exact"/>
        </dgm:presLayoutVars>
      </dgm:prSet>
      <dgm:spPr/>
    </dgm:pt>
    <dgm:pt modelId="{F095930D-E60D-412A-960D-4AE715EFA7B6}" type="pres">
      <dgm:prSet presAssocID="{7278CDD8-C3AC-4459-94AB-7A2FA44FB63A}" presName="parentText" presStyleLbl="node1" presStyleIdx="0" presStyleCnt="4">
        <dgm:presLayoutVars>
          <dgm:chMax val="0"/>
          <dgm:bulletEnabled val="1"/>
        </dgm:presLayoutVars>
      </dgm:prSet>
      <dgm:spPr/>
    </dgm:pt>
    <dgm:pt modelId="{028653B1-944E-48FF-86FC-B0F9D8D7C30F}" type="pres">
      <dgm:prSet presAssocID="{1D4AABBA-6637-4022-BC33-60693BA58722}" presName="spacer" presStyleCnt="0"/>
      <dgm:spPr/>
    </dgm:pt>
    <dgm:pt modelId="{5DA91970-CD69-450F-AEB1-40AF85CEC05F}" type="pres">
      <dgm:prSet presAssocID="{853B7202-DCEB-45D7-8221-A9EB94003222}" presName="parentText" presStyleLbl="node1" presStyleIdx="1" presStyleCnt="4">
        <dgm:presLayoutVars>
          <dgm:chMax val="0"/>
          <dgm:bulletEnabled val="1"/>
        </dgm:presLayoutVars>
      </dgm:prSet>
      <dgm:spPr/>
    </dgm:pt>
    <dgm:pt modelId="{43D33897-7F5B-4A4E-8DD4-7CCE93070186}" type="pres">
      <dgm:prSet presAssocID="{DFAED7F9-1A31-4E8E-A1C4-7450C84FB8FD}" presName="spacer" presStyleCnt="0"/>
      <dgm:spPr/>
    </dgm:pt>
    <dgm:pt modelId="{D6DA576E-738D-4AB6-82E8-9E660BC881E5}" type="pres">
      <dgm:prSet presAssocID="{9D06E169-4C1B-4924-9AAE-D7ED252AD1B0}" presName="parentText" presStyleLbl="node1" presStyleIdx="2" presStyleCnt="4">
        <dgm:presLayoutVars>
          <dgm:chMax val="0"/>
          <dgm:bulletEnabled val="1"/>
        </dgm:presLayoutVars>
      </dgm:prSet>
      <dgm:spPr/>
    </dgm:pt>
    <dgm:pt modelId="{D18942C2-F748-4C4D-B742-23C96F5D4101}" type="pres">
      <dgm:prSet presAssocID="{F574087B-52A2-47EB-AB08-673F58FDD2F4}" presName="spacer" presStyleCnt="0"/>
      <dgm:spPr/>
    </dgm:pt>
    <dgm:pt modelId="{8EBC22EF-5C5F-4D21-B50B-B76A11386DC4}" type="pres">
      <dgm:prSet presAssocID="{5A660DA2-F862-482C-AE83-FC0C0D584814}" presName="parentText" presStyleLbl="node1" presStyleIdx="3" presStyleCnt="4">
        <dgm:presLayoutVars>
          <dgm:chMax val="0"/>
          <dgm:bulletEnabled val="1"/>
        </dgm:presLayoutVars>
      </dgm:prSet>
      <dgm:spPr/>
    </dgm:pt>
  </dgm:ptLst>
  <dgm:cxnLst>
    <dgm:cxn modelId="{659E5403-0948-421D-8737-DF4CC3D3C220}" srcId="{A3CC25EE-2418-4E69-BE9E-B33B82EB98CC}" destId="{5A660DA2-F862-482C-AE83-FC0C0D584814}" srcOrd="3" destOrd="0" parTransId="{1D931FE9-A200-4973-92B6-1371C0FDA85C}" sibTransId="{2AC010F0-0500-4A27-B175-120EBDBFE353}"/>
    <dgm:cxn modelId="{9AB8A232-7F36-41C4-944E-5302CB10DE09}" type="presOf" srcId="{9D06E169-4C1B-4924-9AAE-D7ED252AD1B0}" destId="{D6DA576E-738D-4AB6-82E8-9E660BC881E5}" srcOrd="0" destOrd="0" presId="urn:microsoft.com/office/officeart/2005/8/layout/vList2"/>
    <dgm:cxn modelId="{7B870845-495A-45D7-BC69-45292423606E}" type="presOf" srcId="{7278CDD8-C3AC-4459-94AB-7A2FA44FB63A}" destId="{F095930D-E60D-412A-960D-4AE715EFA7B6}" srcOrd="0" destOrd="0" presId="urn:microsoft.com/office/officeart/2005/8/layout/vList2"/>
    <dgm:cxn modelId="{3C6E1F52-47D1-49D6-B618-93F86570933B}" type="presOf" srcId="{853B7202-DCEB-45D7-8221-A9EB94003222}" destId="{5DA91970-CD69-450F-AEB1-40AF85CEC05F}" srcOrd="0" destOrd="0" presId="urn:microsoft.com/office/officeart/2005/8/layout/vList2"/>
    <dgm:cxn modelId="{CEA21281-6772-4900-BBFC-C529FE0E468C}" srcId="{A3CC25EE-2418-4E69-BE9E-B33B82EB98CC}" destId="{7278CDD8-C3AC-4459-94AB-7A2FA44FB63A}" srcOrd="0" destOrd="0" parTransId="{EE1F44FC-A237-4D4B-BAE3-1D7EFB91F379}" sibTransId="{1D4AABBA-6637-4022-BC33-60693BA58722}"/>
    <dgm:cxn modelId="{5A39A8BF-A75A-4910-87C5-D1D1898B99E2}" type="presOf" srcId="{A3CC25EE-2418-4E69-BE9E-B33B82EB98CC}" destId="{5EAB6B0F-5A02-40CA-9594-24531433BFDB}" srcOrd="0" destOrd="0" presId="urn:microsoft.com/office/officeart/2005/8/layout/vList2"/>
    <dgm:cxn modelId="{CDFB0EE4-E47E-4C32-9D0D-DB71709F47F0}" srcId="{A3CC25EE-2418-4E69-BE9E-B33B82EB98CC}" destId="{853B7202-DCEB-45D7-8221-A9EB94003222}" srcOrd="1" destOrd="0" parTransId="{055B7F46-09FE-4D70-AF09-B5DC72221745}" sibTransId="{DFAED7F9-1A31-4E8E-A1C4-7450C84FB8FD}"/>
    <dgm:cxn modelId="{CE3FD8EC-C45F-4C51-B1D4-E76CFBDD9CE2}" srcId="{A3CC25EE-2418-4E69-BE9E-B33B82EB98CC}" destId="{9D06E169-4C1B-4924-9AAE-D7ED252AD1B0}" srcOrd="2" destOrd="0" parTransId="{5A803613-B1CC-4D63-B414-F6A8A6FBC2D3}" sibTransId="{F574087B-52A2-47EB-AB08-673F58FDD2F4}"/>
    <dgm:cxn modelId="{20970DFD-0B76-44DB-B299-0BA461FCF0ED}" type="presOf" srcId="{5A660DA2-F862-482C-AE83-FC0C0D584814}" destId="{8EBC22EF-5C5F-4D21-B50B-B76A11386DC4}" srcOrd="0" destOrd="0" presId="urn:microsoft.com/office/officeart/2005/8/layout/vList2"/>
    <dgm:cxn modelId="{C53F2CC4-ED3B-4DF4-ACC1-BB95031C7D07}" type="presParOf" srcId="{5EAB6B0F-5A02-40CA-9594-24531433BFDB}" destId="{F095930D-E60D-412A-960D-4AE715EFA7B6}" srcOrd="0" destOrd="0" presId="urn:microsoft.com/office/officeart/2005/8/layout/vList2"/>
    <dgm:cxn modelId="{E6394354-4F4E-4A9F-9AF4-C6A6531D0D6B}" type="presParOf" srcId="{5EAB6B0F-5A02-40CA-9594-24531433BFDB}" destId="{028653B1-944E-48FF-86FC-B0F9D8D7C30F}" srcOrd="1" destOrd="0" presId="urn:microsoft.com/office/officeart/2005/8/layout/vList2"/>
    <dgm:cxn modelId="{698AD5FB-989B-452D-8BAB-7EE420DB639A}" type="presParOf" srcId="{5EAB6B0F-5A02-40CA-9594-24531433BFDB}" destId="{5DA91970-CD69-450F-AEB1-40AF85CEC05F}" srcOrd="2" destOrd="0" presId="urn:microsoft.com/office/officeart/2005/8/layout/vList2"/>
    <dgm:cxn modelId="{FD780A86-86EC-4CA5-ABB1-5312C68F2B11}" type="presParOf" srcId="{5EAB6B0F-5A02-40CA-9594-24531433BFDB}" destId="{43D33897-7F5B-4A4E-8DD4-7CCE93070186}" srcOrd="3" destOrd="0" presId="urn:microsoft.com/office/officeart/2005/8/layout/vList2"/>
    <dgm:cxn modelId="{86EDAA22-49D4-42E8-8994-D9FFF76C5FD8}" type="presParOf" srcId="{5EAB6B0F-5A02-40CA-9594-24531433BFDB}" destId="{D6DA576E-738D-4AB6-82E8-9E660BC881E5}" srcOrd="4" destOrd="0" presId="urn:microsoft.com/office/officeart/2005/8/layout/vList2"/>
    <dgm:cxn modelId="{AAC7064D-A3AD-4073-8E69-2755C1502775}" type="presParOf" srcId="{5EAB6B0F-5A02-40CA-9594-24531433BFDB}" destId="{D18942C2-F748-4C4D-B742-23C96F5D4101}" srcOrd="5" destOrd="0" presId="urn:microsoft.com/office/officeart/2005/8/layout/vList2"/>
    <dgm:cxn modelId="{A76E33A9-8010-4221-966E-9F80958998EB}" type="presParOf" srcId="{5EAB6B0F-5A02-40CA-9594-24531433BFDB}" destId="{8EBC22EF-5C5F-4D21-B50B-B76A11386DC4}" srcOrd="6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75A97947-6746-4A53-B2C2-8F6B2B18C0E8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AC17CDF3-08BC-4912-8D98-5E546E9AF5FC}">
      <dgm:prSet/>
      <dgm:spPr/>
      <dgm:t>
        <a:bodyPr/>
        <a:lstStyle/>
        <a:p>
          <a:r>
            <a:rPr lang="en-US" dirty="0"/>
            <a:t>Specialized career instruction for career development professionals working with youth</a:t>
          </a:r>
        </a:p>
      </dgm:t>
    </dgm:pt>
    <dgm:pt modelId="{14F32B00-8EB3-4599-9D70-1667FA3EBC40}" type="parTrans" cxnId="{C5C725AC-6D92-4963-A7B7-D368A4DED630}">
      <dgm:prSet/>
      <dgm:spPr/>
      <dgm:t>
        <a:bodyPr/>
        <a:lstStyle/>
        <a:p>
          <a:endParaRPr lang="en-US"/>
        </a:p>
      </dgm:t>
    </dgm:pt>
    <dgm:pt modelId="{28803F57-BE6F-4E4F-A7E8-9AD5906B6CFB}" type="sibTrans" cxnId="{C5C725AC-6D92-4963-A7B7-D368A4DED630}">
      <dgm:prSet/>
      <dgm:spPr/>
      <dgm:t>
        <a:bodyPr/>
        <a:lstStyle/>
        <a:p>
          <a:endParaRPr lang="en-US"/>
        </a:p>
      </dgm:t>
    </dgm:pt>
    <dgm:pt modelId="{916C4A64-5FC6-44E2-AEA8-345E5876B1D5}">
      <dgm:prSet/>
      <dgm:spPr/>
      <dgm:t>
        <a:bodyPr/>
        <a:lstStyle/>
        <a:p>
          <a:r>
            <a:rPr lang="en-US" dirty="0"/>
            <a:t>Integrating business/community partnerships</a:t>
          </a:r>
        </a:p>
      </dgm:t>
    </dgm:pt>
    <dgm:pt modelId="{986477BE-ADC4-47DF-9134-B8887472BA4F}" type="parTrans" cxnId="{C9181E93-AFE5-4741-B851-1E3CBD5226D8}">
      <dgm:prSet/>
      <dgm:spPr/>
      <dgm:t>
        <a:bodyPr/>
        <a:lstStyle/>
        <a:p>
          <a:endParaRPr lang="en-US"/>
        </a:p>
      </dgm:t>
    </dgm:pt>
    <dgm:pt modelId="{CEE14CD4-5AB5-4E41-B08C-0085EC25499D}" type="sibTrans" cxnId="{C9181E93-AFE5-4741-B851-1E3CBD5226D8}">
      <dgm:prSet/>
      <dgm:spPr/>
      <dgm:t>
        <a:bodyPr/>
        <a:lstStyle/>
        <a:p>
          <a:endParaRPr lang="en-US"/>
        </a:p>
      </dgm:t>
    </dgm:pt>
    <dgm:pt modelId="{6F4D76A9-917F-487D-B585-7C76A4FA6B65}">
      <dgm:prSet/>
      <dgm:spPr/>
      <dgm:t>
        <a:bodyPr/>
        <a:lstStyle/>
        <a:p>
          <a:r>
            <a:rPr lang="en-US" dirty="0"/>
            <a:t>Career advising competencies</a:t>
          </a:r>
        </a:p>
      </dgm:t>
    </dgm:pt>
    <dgm:pt modelId="{D70019E0-D433-4097-A575-2512440AF259}" type="parTrans" cxnId="{96EE9E51-8AB2-45B5-8636-34F597580F29}">
      <dgm:prSet/>
      <dgm:spPr/>
      <dgm:t>
        <a:bodyPr/>
        <a:lstStyle/>
        <a:p>
          <a:endParaRPr lang="en-US"/>
        </a:p>
      </dgm:t>
    </dgm:pt>
    <dgm:pt modelId="{4EB13839-6758-4560-8ABF-5E723F8257A9}" type="sibTrans" cxnId="{96EE9E51-8AB2-45B5-8636-34F597580F29}">
      <dgm:prSet/>
      <dgm:spPr/>
      <dgm:t>
        <a:bodyPr/>
        <a:lstStyle/>
        <a:p>
          <a:endParaRPr lang="en-US"/>
        </a:p>
      </dgm:t>
    </dgm:pt>
    <dgm:pt modelId="{CCC70875-0F03-4BE3-BB4C-E24AB6017B82}">
      <dgm:prSet/>
      <dgm:spPr/>
      <dgm:t>
        <a:bodyPr/>
        <a:lstStyle/>
        <a:p>
          <a:r>
            <a:rPr lang="en-US"/>
            <a:t>Student advising knowledge</a:t>
          </a:r>
          <a:endParaRPr lang="en-US" dirty="0"/>
        </a:p>
      </dgm:t>
    </dgm:pt>
    <dgm:pt modelId="{3202A60F-C5FC-415D-81B8-4A45E6BCE4C7}" type="parTrans" cxnId="{B9E0ADE7-773B-4F35-82BD-106E202A8112}">
      <dgm:prSet/>
      <dgm:spPr/>
      <dgm:t>
        <a:bodyPr/>
        <a:lstStyle/>
        <a:p>
          <a:endParaRPr lang="en-US"/>
        </a:p>
      </dgm:t>
    </dgm:pt>
    <dgm:pt modelId="{43C0048E-1E98-47B2-9712-E7D2D74EF85C}" type="sibTrans" cxnId="{B9E0ADE7-773B-4F35-82BD-106E202A8112}">
      <dgm:prSet/>
      <dgm:spPr/>
      <dgm:t>
        <a:bodyPr/>
        <a:lstStyle/>
        <a:p>
          <a:endParaRPr lang="en-US"/>
        </a:p>
      </dgm:t>
    </dgm:pt>
    <dgm:pt modelId="{BF74D4D5-CAB7-4B29-9645-DFCFA7A898A5}" type="pres">
      <dgm:prSet presAssocID="{75A97947-6746-4A53-B2C2-8F6B2B18C0E8}" presName="linear" presStyleCnt="0">
        <dgm:presLayoutVars>
          <dgm:animLvl val="lvl"/>
          <dgm:resizeHandles val="exact"/>
        </dgm:presLayoutVars>
      </dgm:prSet>
      <dgm:spPr/>
    </dgm:pt>
    <dgm:pt modelId="{2E4EEF5F-A50A-4648-8F41-04F5108D600A}" type="pres">
      <dgm:prSet presAssocID="{AC17CDF3-08BC-4912-8D98-5E546E9AF5FC}" presName="parentText" presStyleLbl="node1" presStyleIdx="0" presStyleCnt="4">
        <dgm:presLayoutVars>
          <dgm:chMax val="0"/>
          <dgm:bulletEnabled val="1"/>
        </dgm:presLayoutVars>
      </dgm:prSet>
      <dgm:spPr/>
    </dgm:pt>
    <dgm:pt modelId="{7EF43455-B077-42D8-AE6E-337CA91E9E59}" type="pres">
      <dgm:prSet presAssocID="{28803F57-BE6F-4E4F-A7E8-9AD5906B6CFB}" presName="spacer" presStyleCnt="0"/>
      <dgm:spPr/>
    </dgm:pt>
    <dgm:pt modelId="{CC7832D5-D0AD-441A-9761-E42A0E78F7F0}" type="pres">
      <dgm:prSet presAssocID="{916C4A64-5FC6-44E2-AEA8-345E5876B1D5}" presName="parentText" presStyleLbl="node1" presStyleIdx="1" presStyleCnt="4">
        <dgm:presLayoutVars>
          <dgm:chMax val="0"/>
          <dgm:bulletEnabled val="1"/>
        </dgm:presLayoutVars>
      </dgm:prSet>
      <dgm:spPr/>
    </dgm:pt>
    <dgm:pt modelId="{64F319D8-4A57-4E7D-AA69-9C49E3EA5D66}" type="pres">
      <dgm:prSet presAssocID="{CEE14CD4-5AB5-4E41-B08C-0085EC25499D}" presName="spacer" presStyleCnt="0"/>
      <dgm:spPr/>
    </dgm:pt>
    <dgm:pt modelId="{069B37CC-7640-49E6-8F0F-37FA38FB74E1}" type="pres">
      <dgm:prSet presAssocID="{6F4D76A9-917F-487D-B585-7C76A4FA6B65}" presName="parentText" presStyleLbl="node1" presStyleIdx="2" presStyleCnt="4">
        <dgm:presLayoutVars>
          <dgm:chMax val="0"/>
          <dgm:bulletEnabled val="1"/>
        </dgm:presLayoutVars>
      </dgm:prSet>
      <dgm:spPr/>
    </dgm:pt>
    <dgm:pt modelId="{E31CBC5C-8D66-4804-BB94-D14099E1051F}" type="pres">
      <dgm:prSet presAssocID="{4EB13839-6758-4560-8ABF-5E723F8257A9}" presName="spacer" presStyleCnt="0"/>
      <dgm:spPr/>
    </dgm:pt>
    <dgm:pt modelId="{6A104CB3-A6E8-4304-8F50-8BA5B338D108}" type="pres">
      <dgm:prSet presAssocID="{CCC70875-0F03-4BE3-BB4C-E24AB6017B82}" presName="parentText" presStyleLbl="node1" presStyleIdx="3" presStyleCnt="4">
        <dgm:presLayoutVars>
          <dgm:chMax val="0"/>
          <dgm:bulletEnabled val="1"/>
        </dgm:presLayoutVars>
      </dgm:prSet>
      <dgm:spPr/>
    </dgm:pt>
  </dgm:ptLst>
  <dgm:cxnLst>
    <dgm:cxn modelId="{B2C03600-665B-4D46-83A8-86F569FCE684}" type="presOf" srcId="{75A97947-6746-4A53-B2C2-8F6B2B18C0E8}" destId="{BF74D4D5-CAB7-4B29-9645-DFCFA7A898A5}" srcOrd="0" destOrd="0" presId="urn:microsoft.com/office/officeart/2005/8/layout/vList2"/>
    <dgm:cxn modelId="{96EE9E51-8AB2-45B5-8636-34F597580F29}" srcId="{75A97947-6746-4A53-B2C2-8F6B2B18C0E8}" destId="{6F4D76A9-917F-487D-B585-7C76A4FA6B65}" srcOrd="2" destOrd="0" parTransId="{D70019E0-D433-4097-A575-2512440AF259}" sibTransId="{4EB13839-6758-4560-8ABF-5E723F8257A9}"/>
    <dgm:cxn modelId="{8A8D4877-F452-41C4-AFEF-C7DD400F6B81}" type="presOf" srcId="{AC17CDF3-08BC-4912-8D98-5E546E9AF5FC}" destId="{2E4EEF5F-A50A-4648-8F41-04F5108D600A}" srcOrd="0" destOrd="0" presId="urn:microsoft.com/office/officeart/2005/8/layout/vList2"/>
    <dgm:cxn modelId="{6FCA9582-F056-40BA-AC74-A41A6CF05C58}" type="presOf" srcId="{6F4D76A9-917F-487D-B585-7C76A4FA6B65}" destId="{069B37CC-7640-49E6-8F0F-37FA38FB74E1}" srcOrd="0" destOrd="0" presId="urn:microsoft.com/office/officeart/2005/8/layout/vList2"/>
    <dgm:cxn modelId="{C9181E93-AFE5-4741-B851-1E3CBD5226D8}" srcId="{75A97947-6746-4A53-B2C2-8F6B2B18C0E8}" destId="{916C4A64-5FC6-44E2-AEA8-345E5876B1D5}" srcOrd="1" destOrd="0" parTransId="{986477BE-ADC4-47DF-9134-B8887472BA4F}" sibTransId="{CEE14CD4-5AB5-4E41-B08C-0085EC25499D}"/>
    <dgm:cxn modelId="{C5C725AC-6D92-4963-A7B7-D368A4DED630}" srcId="{75A97947-6746-4A53-B2C2-8F6B2B18C0E8}" destId="{AC17CDF3-08BC-4912-8D98-5E546E9AF5FC}" srcOrd="0" destOrd="0" parTransId="{14F32B00-8EB3-4599-9D70-1667FA3EBC40}" sibTransId="{28803F57-BE6F-4E4F-A7E8-9AD5906B6CFB}"/>
    <dgm:cxn modelId="{310DF2BE-52D0-47F9-9FBF-3834496A72AA}" type="presOf" srcId="{916C4A64-5FC6-44E2-AEA8-345E5876B1D5}" destId="{CC7832D5-D0AD-441A-9761-E42A0E78F7F0}" srcOrd="0" destOrd="0" presId="urn:microsoft.com/office/officeart/2005/8/layout/vList2"/>
    <dgm:cxn modelId="{B9E0ADE7-773B-4F35-82BD-106E202A8112}" srcId="{75A97947-6746-4A53-B2C2-8F6B2B18C0E8}" destId="{CCC70875-0F03-4BE3-BB4C-E24AB6017B82}" srcOrd="3" destOrd="0" parTransId="{3202A60F-C5FC-415D-81B8-4A45E6BCE4C7}" sibTransId="{43C0048E-1E98-47B2-9712-E7D2D74EF85C}"/>
    <dgm:cxn modelId="{E9AFE7F8-4BA5-4DA3-B286-523C57247878}" type="presOf" srcId="{CCC70875-0F03-4BE3-BB4C-E24AB6017B82}" destId="{6A104CB3-A6E8-4304-8F50-8BA5B338D108}" srcOrd="0" destOrd="0" presId="urn:microsoft.com/office/officeart/2005/8/layout/vList2"/>
    <dgm:cxn modelId="{255E42E5-FDDD-458D-A520-567B54BA4F48}" type="presParOf" srcId="{BF74D4D5-CAB7-4B29-9645-DFCFA7A898A5}" destId="{2E4EEF5F-A50A-4648-8F41-04F5108D600A}" srcOrd="0" destOrd="0" presId="urn:microsoft.com/office/officeart/2005/8/layout/vList2"/>
    <dgm:cxn modelId="{D21B84BC-CD8E-4D0D-8EDD-A4B06E2A0B6B}" type="presParOf" srcId="{BF74D4D5-CAB7-4B29-9645-DFCFA7A898A5}" destId="{7EF43455-B077-42D8-AE6E-337CA91E9E59}" srcOrd="1" destOrd="0" presId="urn:microsoft.com/office/officeart/2005/8/layout/vList2"/>
    <dgm:cxn modelId="{E0192E4E-4B5B-4C3B-A605-AEDEFB62FCC4}" type="presParOf" srcId="{BF74D4D5-CAB7-4B29-9645-DFCFA7A898A5}" destId="{CC7832D5-D0AD-441A-9761-E42A0E78F7F0}" srcOrd="2" destOrd="0" presId="urn:microsoft.com/office/officeart/2005/8/layout/vList2"/>
    <dgm:cxn modelId="{C36F8BE8-826B-4242-81AD-A74D649DA005}" type="presParOf" srcId="{BF74D4D5-CAB7-4B29-9645-DFCFA7A898A5}" destId="{64F319D8-4A57-4E7D-AA69-9C49E3EA5D66}" srcOrd="3" destOrd="0" presId="urn:microsoft.com/office/officeart/2005/8/layout/vList2"/>
    <dgm:cxn modelId="{A8B80487-4847-48D2-A245-5421E91DD89D}" type="presParOf" srcId="{BF74D4D5-CAB7-4B29-9645-DFCFA7A898A5}" destId="{069B37CC-7640-49E6-8F0F-37FA38FB74E1}" srcOrd="4" destOrd="0" presId="urn:microsoft.com/office/officeart/2005/8/layout/vList2"/>
    <dgm:cxn modelId="{F36FA114-6F95-4DFE-B8A1-48BBCE06EE9D}" type="presParOf" srcId="{BF74D4D5-CAB7-4B29-9645-DFCFA7A898A5}" destId="{E31CBC5C-8D66-4804-BB94-D14099E1051F}" srcOrd="5" destOrd="0" presId="urn:microsoft.com/office/officeart/2005/8/layout/vList2"/>
    <dgm:cxn modelId="{A308084E-2A9D-47FE-9B2E-149DC6B7F8A5}" type="presParOf" srcId="{BF74D4D5-CAB7-4B29-9645-DFCFA7A898A5}" destId="{6A104CB3-A6E8-4304-8F50-8BA5B338D108}" srcOrd="6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75A97947-6746-4A53-B2C2-8F6B2B18C0E8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13D58D11-5833-4DCB-A3B0-3DC2245B039E}">
      <dgm:prSet/>
      <dgm:spPr/>
      <dgm:t>
        <a:bodyPr/>
        <a:lstStyle/>
        <a:p>
          <a:r>
            <a:rPr lang="en-US" dirty="0"/>
            <a:t>48-hours of Synchronous and Asynchronous Instructions</a:t>
          </a:r>
        </a:p>
      </dgm:t>
    </dgm:pt>
    <dgm:pt modelId="{C9FAADD0-FFDC-4FBB-9082-9474918C2EC8}" type="parTrans" cxnId="{878D063A-D645-4A0D-AFED-6D035694D1DF}">
      <dgm:prSet/>
      <dgm:spPr/>
      <dgm:t>
        <a:bodyPr/>
        <a:lstStyle/>
        <a:p>
          <a:endParaRPr lang="en-US"/>
        </a:p>
      </dgm:t>
    </dgm:pt>
    <dgm:pt modelId="{B540A963-87EF-470E-86E0-0600AFC6BCC4}" type="sibTrans" cxnId="{878D063A-D645-4A0D-AFED-6D035694D1DF}">
      <dgm:prSet/>
      <dgm:spPr/>
      <dgm:t>
        <a:bodyPr/>
        <a:lstStyle/>
        <a:p>
          <a:endParaRPr lang="en-US"/>
        </a:p>
      </dgm:t>
    </dgm:pt>
    <dgm:pt modelId="{C3521894-C5BE-4D23-B1CE-40A72C1BFD25}">
      <dgm:prSet/>
      <dgm:spPr/>
      <dgm:t>
        <a:bodyPr/>
        <a:lstStyle/>
        <a:p>
          <a:r>
            <a:rPr lang="en-US" dirty="0"/>
            <a:t>Courses starting weekly – 5 to 6 weeks in length</a:t>
          </a:r>
        </a:p>
      </dgm:t>
    </dgm:pt>
    <dgm:pt modelId="{FBD80BB5-8771-4718-A26E-0CAD3D0F8CD1}" type="parTrans" cxnId="{6650CE01-2335-4109-9247-E065BE1240A5}">
      <dgm:prSet/>
      <dgm:spPr/>
      <dgm:t>
        <a:bodyPr/>
        <a:lstStyle/>
        <a:p>
          <a:endParaRPr lang="en-US"/>
        </a:p>
      </dgm:t>
    </dgm:pt>
    <dgm:pt modelId="{63F9CF18-EEDA-4517-A769-5B1B94F24807}" type="sibTrans" cxnId="{6650CE01-2335-4109-9247-E065BE1240A5}">
      <dgm:prSet/>
      <dgm:spPr/>
      <dgm:t>
        <a:bodyPr/>
        <a:lstStyle/>
        <a:p>
          <a:endParaRPr lang="en-US"/>
        </a:p>
      </dgm:t>
    </dgm:pt>
    <dgm:pt modelId="{BA2B3448-8A55-42B5-A786-F737ECFF30B5}">
      <dgm:prSet/>
      <dgm:spPr/>
      <dgm:t>
        <a:bodyPr/>
        <a:lstStyle/>
        <a:p>
          <a:r>
            <a:rPr lang="en-US" dirty="0"/>
            <a:t>Ethical considerations</a:t>
          </a:r>
        </a:p>
      </dgm:t>
    </dgm:pt>
    <dgm:pt modelId="{44BBBA9D-5417-4CFD-89C8-46E97E0FBEBD}" type="parTrans" cxnId="{908409E0-4603-466E-A5CD-E97A3A6933E3}">
      <dgm:prSet/>
      <dgm:spPr/>
      <dgm:t>
        <a:bodyPr/>
        <a:lstStyle/>
        <a:p>
          <a:endParaRPr lang="en-US"/>
        </a:p>
      </dgm:t>
    </dgm:pt>
    <dgm:pt modelId="{31939662-65D5-47FD-AE1A-2FAD80C06CD2}" type="sibTrans" cxnId="{908409E0-4603-466E-A5CD-E97A3A6933E3}">
      <dgm:prSet/>
      <dgm:spPr/>
      <dgm:t>
        <a:bodyPr/>
        <a:lstStyle/>
        <a:p>
          <a:endParaRPr lang="en-US"/>
        </a:p>
      </dgm:t>
    </dgm:pt>
    <dgm:pt modelId="{59712F6A-203B-449C-A753-6550BA3C4F34}">
      <dgm:prSet/>
      <dgm:spPr/>
      <dgm:t>
        <a:bodyPr/>
        <a:lstStyle/>
        <a:p>
          <a:r>
            <a:rPr lang="en-US" dirty="0"/>
            <a:t>Business &amp; industry collaboration</a:t>
          </a:r>
        </a:p>
      </dgm:t>
    </dgm:pt>
    <dgm:pt modelId="{83937C9D-1CF2-42A1-B452-5766FA9FD819}" type="parTrans" cxnId="{0E20942B-C538-42CC-B180-5C4F21E62173}">
      <dgm:prSet/>
      <dgm:spPr/>
      <dgm:t>
        <a:bodyPr/>
        <a:lstStyle/>
        <a:p>
          <a:endParaRPr lang="en-US"/>
        </a:p>
      </dgm:t>
    </dgm:pt>
    <dgm:pt modelId="{BD8C2E55-BF36-4A4E-9C08-9AC5B1286972}" type="sibTrans" cxnId="{0E20942B-C538-42CC-B180-5C4F21E62173}">
      <dgm:prSet/>
      <dgm:spPr/>
      <dgm:t>
        <a:bodyPr/>
        <a:lstStyle/>
        <a:p>
          <a:endParaRPr lang="en-US"/>
        </a:p>
      </dgm:t>
    </dgm:pt>
    <dgm:pt modelId="{BF74D4D5-CAB7-4B29-9645-DFCFA7A898A5}" type="pres">
      <dgm:prSet presAssocID="{75A97947-6746-4A53-B2C2-8F6B2B18C0E8}" presName="linear" presStyleCnt="0">
        <dgm:presLayoutVars>
          <dgm:animLvl val="lvl"/>
          <dgm:resizeHandles val="exact"/>
        </dgm:presLayoutVars>
      </dgm:prSet>
      <dgm:spPr/>
    </dgm:pt>
    <dgm:pt modelId="{CCD4AAF0-B5F3-4A18-86E4-60323DD8F38B}" type="pres">
      <dgm:prSet presAssocID="{59712F6A-203B-449C-A753-6550BA3C4F34}" presName="parentText" presStyleLbl="node1" presStyleIdx="0" presStyleCnt="4">
        <dgm:presLayoutVars>
          <dgm:chMax val="0"/>
          <dgm:bulletEnabled val="1"/>
        </dgm:presLayoutVars>
      </dgm:prSet>
      <dgm:spPr/>
    </dgm:pt>
    <dgm:pt modelId="{E0D7A885-B7F1-4EE6-BE99-AFF824355F62}" type="pres">
      <dgm:prSet presAssocID="{BD8C2E55-BF36-4A4E-9C08-9AC5B1286972}" presName="spacer" presStyleCnt="0"/>
      <dgm:spPr/>
    </dgm:pt>
    <dgm:pt modelId="{D2E82CB7-D1C4-4B68-B4BD-C2E70C7F4A15}" type="pres">
      <dgm:prSet presAssocID="{BA2B3448-8A55-42B5-A786-F737ECFF30B5}" presName="parentText" presStyleLbl="node1" presStyleIdx="1" presStyleCnt="4">
        <dgm:presLayoutVars>
          <dgm:chMax val="0"/>
          <dgm:bulletEnabled val="1"/>
        </dgm:presLayoutVars>
      </dgm:prSet>
      <dgm:spPr/>
    </dgm:pt>
    <dgm:pt modelId="{0C27D29C-05DC-46DE-A3F3-3720CA6D1DF0}" type="pres">
      <dgm:prSet presAssocID="{31939662-65D5-47FD-AE1A-2FAD80C06CD2}" presName="spacer" presStyleCnt="0"/>
      <dgm:spPr/>
    </dgm:pt>
    <dgm:pt modelId="{782EF1B6-77BD-4EE1-967E-90A867C8CE39}" type="pres">
      <dgm:prSet presAssocID="{13D58D11-5833-4DCB-A3B0-3DC2245B039E}" presName="parentText" presStyleLbl="node1" presStyleIdx="2" presStyleCnt="4">
        <dgm:presLayoutVars>
          <dgm:chMax val="0"/>
          <dgm:bulletEnabled val="1"/>
        </dgm:presLayoutVars>
      </dgm:prSet>
      <dgm:spPr/>
    </dgm:pt>
    <dgm:pt modelId="{9540443C-DB94-4E46-8E41-72FAE39A9BA6}" type="pres">
      <dgm:prSet presAssocID="{B540A963-87EF-470E-86E0-0600AFC6BCC4}" presName="spacer" presStyleCnt="0"/>
      <dgm:spPr/>
    </dgm:pt>
    <dgm:pt modelId="{37E4ED6D-A7E7-4DCF-8327-ADE864DFEC18}" type="pres">
      <dgm:prSet presAssocID="{C3521894-C5BE-4D23-B1CE-40A72C1BFD25}" presName="parentText" presStyleLbl="node1" presStyleIdx="3" presStyleCnt="4">
        <dgm:presLayoutVars>
          <dgm:chMax val="0"/>
          <dgm:bulletEnabled val="1"/>
        </dgm:presLayoutVars>
      </dgm:prSet>
      <dgm:spPr/>
    </dgm:pt>
  </dgm:ptLst>
  <dgm:cxnLst>
    <dgm:cxn modelId="{B2C03600-665B-4D46-83A8-86F569FCE684}" type="presOf" srcId="{75A97947-6746-4A53-B2C2-8F6B2B18C0E8}" destId="{BF74D4D5-CAB7-4B29-9645-DFCFA7A898A5}" srcOrd="0" destOrd="0" presId="urn:microsoft.com/office/officeart/2005/8/layout/vList2"/>
    <dgm:cxn modelId="{B75EB601-32D2-45D3-A455-F29F41962742}" type="presOf" srcId="{13D58D11-5833-4DCB-A3B0-3DC2245B039E}" destId="{782EF1B6-77BD-4EE1-967E-90A867C8CE39}" srcOrd="0" destOrd="0" presId="urn:microsoft.com/office/officeart/2005/8/layout/vList2"/>
    <dgm:cxn modelId="{6650CE01-2335-4109-9247-E065BE1240A5}" srcId="{75A97947-6746-4A53-B2C2-8F6B2B18C0E8}" destId="{C3521894-C5BE-4D23-B1CE-40A72C1BFD25}" srcOrd="3" destOrd="0" parTransId="{FBD80BB5-8771-4718-A26E-0CAD3D0F8CD1}" sibTransId="{63F9CF18-EEDA-4517-A769-5B1B94F24807}"/>
    <dgm:cxn modelId="{0E20942B-C538-42CC-B180-5C4F21E62173}" srcId="{75A97947-6746-4A53-B2C2-8F6B2B18C0E8}" destId="{59712F6A-203B-449C-A753-6550BA3C4F34}" srcOrd="0" destOrd="0" parTransId="{83937C9D-1CF2-42A1-B452-5766FA9FD819}" sibTransId="{BD8C2E55-BF36-4A4E-9C08-9AC5B1286972}"/>
    <dgm:cxn modelId="{878D063A-D645-4A0D-AFED-6D035694D1DF}" srcId="{75A97947-6746-4A53-B2C2-8F6B2B18C0E8}" destId="{13D58D11-5833-4DCB-A3B0-3DC2245B039E}" srcOrd="2" destOrd="0" parTransId="{C9FAADD0-FFDC-4FBB-9082-9474918C2EC8}" sibTransId="{B540A963-87EF-470E-86E0-0600AFC6BCC4}"/>
    <dgm:cxn modelId="{4B83E863-27AC-4FF3-B5D3-82956B520762}" type="presOf" srcId="{59712F6A-203B-449C-A753-6550BA3C4F34}" destId="{CCD4AAF0-B5F3-4A18-86E4-60323DD8F38B}" srcOrd="0" destOrd="0" presId="urn:microsoft.com/office/officeart/2005/8/layout/vList2"/>
    <dgm:cxn modelId="{8E22667E-FBCE-4D3D-8341-04C72915E3E1}" type="presOf" srcId="{BA2B3448-8A55-42B5-A786-F737ECFF30B5}" destId="{D2E82CB7-D1C4-4B68-B4BD-C2E70C7F4A15}" srcOrd="0" destOrd="0" presId="urn:microsoft.com/office/officeart/2005/8/layout/vList2"/>
    <dgm:cxn modelId="{FE056487-39F3-4816-90A9-AFB488DC9603}" type="presOf" srcId="{C3521894-C5BE-4D23-B1CE-40A72C1BFD25}" destId="{37E4ED6D-A7E7-4DCF-8327-ADE864DFEC18}" srcOrd="0" destOrd="0" presId="urn:microsoft.com/office/officeart/2005/8/layout/vList2"/>
    <dgm:cxn modelId="{908409E0-4603-466E-A5CD-E97A3A6933E3}" srcId="{75A97947-6746-4A53-B2C2-8F6B2B18C0E8}" destId="{BA2B3448-8A55-42B5-A786-F737ECFF30B5}" srcOrd="1" destOrd="0" parTransId="{44BBBA9D-5417-4CFD-89C8-46E97E0FBEBD}" sibTransId="{31939662-65D5-47FD-AE1A-2FAD80C06CD2}"/>
    <dgm:cxn modelId="{DC26E3F7-6881-404C-93BF-58E489732CE3}" type="presParOf" srcId="{BF74D4D5-CAB7-4B29-9645-DFCFA7A898A5}" destId="{CCD4AAF0-B5F3-4A18-86E4-60323DD8F38B}" srcOrd="0" destOrd="0" presId="urn:microsoft.com/office/officeart/2005/8/layout/vList2"/>
    <dgm:cxn modelId="{59594D79-757F-480C-81DA-B89148D63A3C}" type="presParOf" srcId="{BF74D4D5-CAB7-4B29-9645-DFCFA7A898A5}" destId="{E0D7A885-B7F1-4EE6-BE99-AFF824355F62}" srcOrd="1" destOrd="0" presId="urn:microsoft.com/office/officeart/2005/8/layout/vList2"/>
    <dgm:cxn modelId="{0EDDDB7B-1F52-4767-BAD2-70AD95828243}" type="presParOf" srcId="{BF74D4D5-CAB7-4B29-9645-DFCFA7A898A5}" destId="{D2E82CB7-D1C4-4B68-B4BD-C2E70C7F4A15}" srcOrd="2" destOrd="0" presId="urn:microsoft.com/office/officeart/2005/8/layout/vList2"/>
    <dgm:cxn modelId="{475C668B-E9D5-4D19-B6E3-CB178F262296}" type="presParOf" srcId="{BF74D4D5-CAB7-4B29-9645-DFCFA7A898A5}" destId="{0C27D29C-05DC-46DE-A3F3-3720CA6D1DF0}" srcOrd="3" destOrd="0" presId="urn:microsoft.com/office/officeart/2005/8/layout/vList2"/>
    <dgm:cxn modelId="{6F637B44-EF7B-4DE4-AAB7-1DFB59180F90}" type="presParOf" srcId="{BF74D4D5-CAB7-4B29-9645-DFCFA7A898A5}" destId="{782EF1B6-77BD-4EE1-967E-90A867C8CE39}" srcOrd="4" destOrd="0" presId="urn:microsoft.com/office/officeart/2005/8/layout/vList2"/>
    <dgm:cxn modelId="{386ADBF9-48EA-48D3-9555-3C5786548283}" type="presParOf" srcId="{BF74D4D5-CAB7-4B29-9645-DFCFA7A898A5}" destId="{9540443C-DB94-4E46-8E41-72FAE39A9BA6}" srcOrd="5" destOrd="0" presId="urn:microsoft.com/office/officeart/2005/8/layout/vList2"/>
    <dgm:cxn modelId="{1766AEF0-D323-42A7-A4E5-F39364877A54}" type="presParOf" srcId="{BF74D4D5-CAB7-4B29-9645-DFCFA7A898A5}" destId="{37E4ED6D-A7E7-4DCF-8327-ADE864DFEC18}" srcOrd="6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75A97947-6746-4A53-B2C2-8F6B2B18C0E8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BF74D4D5-CAB7-4B29-9645-DFCFA7A898A5}" type="pres">
      <dgm:prSet presAssocID="{75A97947-6746-4A53-B2C2-8F6B2B18C0E8}" presName="linear" presStyleCnt="0">
        <dgm:presLayoutVars>
          <dgm:animLvl val="lvl"/>
          <dgm:resizeHandles val="exact"/>
        </dgm:presLayoutVars>
      </dgm:prSet>
      <dgm:spPr/>
    </dgm:pt>
  </dgm:ptLst>
  <dgm:cxnLst>
    <dgm:cxn modelId="{B2C03600-665B-4D46-83A8-86F569FCE684}" type="presOf" srcId="{75A97947-6746-4A53-B2C2-8F6B2B18C0E8}" destId="{BF74D4D5-CAB7-4B29-9645-DFCFA7A898A5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2A01454F-C57D-4436-9BE7-53D9AFD81A0C}" type="doc">
      <dgm:prSet loTypeId="urn:microsoft.com/office/officeart/2005/8/layout/h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E029981C-4825-4AEF-8C01-3F4982A74775}">
      <dgm:prSet phldrT="[Text]" phldr="0" custT="1"/>
      <dgm:spPr/>
      <dgm:t>
        <a:bodyPr/>
        <a:lstStyle/>
        <a:p>
          <a:r>
            <a:rPr lang="en-US" sz="3600" b="1" dirty="0"/>
            <a:t>Who Benefits</a:t>
          </a:r>
        </a:p>
      </dgm:t>
    </dgm:pt>
    <dgm:pt modelId="{73CEABBB-9133-418F-BD04-4EF33005280A}" type="parTrans" cxnId="{68CEBD7D-B799-4E09-9FE8-8070B2C1299B}">
      <dgm:prSet/>
      <dgm:spPr/>
      <dgm:t>
        <a:bodyPr/>
        <a:lstStyle/>
        <a:p>
          <a:endParaRPr lang="en-US"/>
        </a:p>
      </dgm:t>
    </dgm:pt>
    <dgm:pt modelId="{27996245-F2F1-4492-8515-83251959B691}" type="sibTrans" cxnId="{68CEBD7D-B799-4E09-9FE8-8070B2C1299B}">
      <dgm:prSet/>
      <dgm:spPr/>
      <dgm:t>
        <a:bodyPr/>
        <a:lstStyle/>
        <a:p>
          <a:endParaRPr lang="en-US"/>
        </a:p>
      </dgm:t>
    </dgm:pt>
    <dgm:pt modelId="{2F95750E-B25C-4A79-A615-216F78217509}">
      <dgm:prSet phldrT="[Text]" phldr="0"/>
      <dgm:spPr/>
      <dgm:t>
        <a:bodyPr/>
        <a:lstStyle/>
        <a:p>
          <a:r>
            <a:rPr lang="en-US" dirty="0"/>
            <a:t>K-12 school counselors/teachers</a:t>
          </a:r>
        </a:p>
      </dgm:t>
    </dgm:pt>
    <dgm:pt modelId="{A4D91441-565C-4731-9AF4-5870DBFDFFAC}" type="parTrans" cxnId="{40903157-6CEC-4274-90E1-4657BB89899C}">
      <dgm:prSet/>
      <dgm:spPr/>
      <dgm:t>
        <a:bodyPr/>
        <a:lstStyle/>
        <a:p>
          <a:endParaRPr lang="en-US"/>
        </a:p>
      </dgm:t>
    </dgm:pt>
    <dgm:pt modelId="{5F707E94-8D78-4EF9-8FE1-561FD2A43730}" type="sibTrans" cxnId="{40903157-6CEC-4274-90E1-4657BB89899C}">
      <dgm:prSet/>
      <dgm:spPr/>
      <dgm:t>
        <a:bodyPr/>
        <a:lstStyle/>
        <a:p>
          <a:endParaRPr lang="en-US"/>
        </a:p>
      </dgm:t>
    </dgm:pt>
    <dgm:pt modelId="{AD701575-783F-4BCB-8E10-20864BD8A4F3}">
      <dgm:prSet phldrT="[Text]" phldr="0" custT="1"/>
      <dgm:spPr/>
      <dgm:t>
        <a:bodyPr/>
        <a:lstStyle/>
        <a:p>
          <a:r>
            <a:rPr lang="en-US" sz="3600" b="1" dirty="0"/>
            <a:t>Outcomes</a:t>
          </a:r>
        </a:p>
      </dgm:t>
    </dgm:pt>
    <dgm:pt modelId="{DA25FB6A-5AFC-4374-8D36-64ED95AABB9D}" type="parTrans" cxnId="{57B4E106-ADB4-4517-9432-1EE83A337750}">
      <dgm:prSet/>
      <dgm:spPr/>
      <dgm:t>
        <a:bodyPr/>
        <a:lstStyle/>
        <a:p>
          <a:endParaRPr lang="en-US"/>
        </a:p>
      </dgm:t>
    </dgm:pt>
    <dgm:pt modelId="{CDF9EC29-8E13-407A-8740-1E5EE5B15D6A}" type="sibTrans" cxnId="{57B4E106-ADB4-4517-9432-1EE83A337750}">
      <dgm:prSet/>
      <dgm:spPr/>
      <dgm:t>
        <a:bodyPr/>
        <a:lstStyle/>
        <a:p>
          <a:endParaRPr lang="en-US"/>
        </a:p>
      </dgm:t>
    </dgm:pt>
    <dgm:pt modelId="{B11C9346-C6E1-40EA-AE50-872664A09D79}">
      <dgm:prSet phldrT="[Text]" phldr="0"/>
      <dgm:spPr/>
      <dgm:t>
        <a:bodyPr/>
        <a:lstStyle/>
        <a:p>
          <a:r>
            <a:rPr lang="en-US" dirty="0"/>
            <a:t>Stronger school-to-work pathways</a:t>
          </a:r>
        </a:p>
      </dgm:t>
    </dgm:pt>
    <dgm:pt modelId="{372AA657-18C2-4A83-A83A-7D55BDBA049F}" type="parTrans" cxnId="{F6665F43-BAA9-4582-AB65-8F6B8E342B1E}">
      <dgm:prSet/>
      <dgm:spPr/>
      <dgm:t>
        <a:bodyPr/>
        <a:lstStyle/>
        <a:p>
          <a:endParaRPr lang="en-US"/>
        </a:p>
      </dgm:t>
    </dgm:pt>
    <dgm:pt modelId="{925DD80F-A037-4301-86D0-5D744F9B7D8E}" type="sibTrans" cxnId="{F6665F43-BAA9-4582-AB65-8F6B8E342B1E}">
      <dgm:prSet/>
      <dgm:spPr/>
      <dgm:t>
        <a:bodyPr/>
        <a:lstStyle/>
        <a:p>
          <a:endParaRPr lang="en-US"/>
        </a:p>
      </dgm:t>
    </dgm:pt>
    <dgm:pt modelId="{068BF5EB-7E31-446A-A695-9B759E73DB8A}">
      <dgm:prSet phldrT="[Text]" phldr="0"/>
      <dgm:spPr/>
      <dgm:t>
        <a:bodyPr/>
        <a:lstStyle/>
        <a:p>
          <a:r>
            <a:rPr lang="en-US" dirty="0"/>
            <a:t>School-business partnership coordinators</a:t>
          </a:r>
        </a:p>
      </dgm:t>
    </dgm:pt>
    <dgm:pt modelId="{02DDC832-0725-4FE6-A266-6D97540C8C5D}" type="parTrans" cxnId="{3C2BA428-2C26-4A76-81B1-642375535B2D}">
      <dgm:prSet/>
      <dgm:spPr/>
      <dgm:t>
        <a:bodyPr/>
        <a:lstStyle/>
        <a:p>
          <a:endParaRPr lang="en-US"/>
        </a:p>
      </dgm:t>
    </dgm:pt>
    <dgm:pt modelId="{7403F2E4-E3C7-4208-9D03-BEA2D4A51885}" type="sibTrans" cxnId="{3C2BA428-2C26-4A76-81B1-642375535B2D}">
      <dgm:prSet/>
      <dgm:spPr/>
      <dgm:t>
        <a:bodyPr/>
        <a:lstStyle/>
        <a:p>
          <a:endParaRPr lang="en-US"/>
        </a:p>
      </dgm:t>
    </dgm:pt>
    <dgm:pt modelId="{3C4CF9CB-95AC-4D71-BFA9-DB6ED76A007E}">
      <dgm:prSet phldrT="[Text]" phldr="0"/>
      <dgm:spPr/>
      <dgm:t>
        <a:bodyPr/>
        <a:lstStyle/>
        <a:p>
          <a:r>
            <a:rPr lang="en-US" dirty="0"/>
            <a:t>Workforce development practitioners who collaborate with schools</a:t>
          </a:r>
        </a:p>
      </dgm:t>
    </dgm:pt>
    <dgm:pt modelId="{C6C6891F-AF21-4FEA-803F-D17F525DBE82}" type="parTrans" cxnId="{3C0BE9E3-AA48-43C0-B13F-865E87E90EFC}">
      <dgm:prSet/>
      <dgm:spPr/>
      <dgm:t>
        <a:bodyPr/>
        <a:lstStyle/>
        <a:p>
          <a:endParaRPr lang="en-US"/>
        </a:p>
      </dgm:t>
    </dgm:pt>
    <dgm:pt modelId="{D1AA1309-D56C-492C-9E40-F5F955454786}" type="sibTrans" cxnId="{3C0BE9E3-AA48-43C0-B13F-865E87E90EFC}">
      <dgm:prSet/>
      <dgm:spPr/>
      <dgm:t>
        <a:bodyPr/>
        <a:lstStyle/>
        <a:p>
          <a:endParaRPr lang="en-US"/>
        </a:p>
      </dgm:t>
    </dgm:pt>
    <dgm:pt modelId="{C79FDC30-7EF5-40F5-856B-0D7306B7FC78}">
      <dgm:prSet phldrT="[Text]" phldr="0"/>
      <dgm:spPr/>
      <dgm:t>
        <a:bodyPr/>
        <a:lstStyle/>
        <a:p>
          <a:r>
            <a:rPr lang="en-US" dirty="0"/>
            <a:t>Increased capacity for career readiness initiatives</a:t>
          </a:r>
        </a:p>
      </dgm:t>
    </dgm:pt>
    <dgm:pt modelId="{5BEBC72A-35E0-416F-B058-7E0793B98782}" type="parTrans" cxnId="{AB77FD12-841B-4298-9EC4-B6688039BB95}">
      <dgm:prSet/>
      <dgm:spPr/>
      <dgm:t>
        <a:bodyPr/>
        <a:lstStyle/>
        <a:p>
          <a:endParaRPr lang="en-US"/>
        </a:p>
      </dgm:t>
    </dgm:pt>
    <dgm:pt modelId="{B1D5A556-1AEE-49BE-8E93-521884A24F55}" type="sibTrans" cxnId="{AB77FD12-841B-4298-9EC4-B6688039BB95}">
      <dgm:prSet/>
      <dgm:spPr/>
      <dgm:t>
        <a:bodyPr/>
        <a:lstStyle/>
        <a:p>
          <a:endParaRPr lang="en-US"/>
        </a:p>
      </dgm:t>
    </dgm:pt>
    <dgm:pt modelId="{ACE8E3DD-A767-4FA0-B2B4-9D3F8E2A177A}">
      <dgm:prSet phldrT="[Text]" phldr="0"/>
      <dgm:spPr/>
      <dgm:t>
        <a:bodyPr/>
        <a:lstStyle/>
        <a:p>
          <a:r>
            <a:rPr lang="en-US" dirty="0"/>
            <a:t>Expanded collaboration among stakeholders</a:t>
          </a:r>
        </a:p>
      </dgm:t>
    </dgm:pt>
    <dgm:pt modelId="{CD7FBA97-EB29-441A-A734-CD4049B16D91}" type="parTrans" cxnId="{497B31CF-F82B-4CB0-9794-6284B97E86C6}">
      <dgm:prSet/>
      <dgm:spPr/>
      <dgm:t>
        <a:bodyPr/>
        <a:lstStyle/>
        <a:p>
          <a:endParaRPr lang="en-US"/>
        </a:p>
      </dgm:t>
    </dgm:pt>
    <dgm:pt modelId="{6BC9F4E7-D89A-42EB-9848-41240426FD52}" type="sibTrans" cxnId="{497B31CF-F82B-4CB0-9794-6284B97E86C6}">
      <dgm:prSet/>
      <dgm:spPr/>
      <dgm:t>
        <a:bodyPr/>
        <a:lstStyle/>
        <a:p>
          <a:endParaRPr lang="en-US"/>
        </a:p>
      </dgm:t>
    </dgm:pt>
    <dgm:pt modelId="{F32FB2AF-DFDD-4DA9-8B5C-61D78F081BFD}" type="pres">
      <dgm:prSet presAssocID="{2A01454F-C57D-4436-9BE7-53D9AFD81A0C}" presName="Name0" presStyleCnt="0">
        <dgm:presLayoutVars>
          <dgm:dir/>
          <dgm:animLvl val="lvl"/>
          <dgm:resizeHandles val="exact"/>
        </dgm:presLayoutVars>
      </dgm:prSet>
      <dgm:spPr/>
    </dgm:pt>
    <dgm:pt modelId="{CA92E496-0A65-43C9-A26C-1DB9AAC67FCF}" type="pres">
      <dgm:prSet presAssocID="{E029981C-4825-4AEF-8C01-3F4982A74775}" presName="composite" presStyleCnt="0"/>
      <dgm:spPr/>
    </dgm:pt>
    <dgm:pt modelId="{BC965FF9-EDBB-4964-8C30-AD12E4F6D7A5}" type="pres">
      <dgm:prSet presAssocID="{E029981C-4825-4AEF-8C01-3F4982A74775}" presName="parTx" presStyleLbl="alignNode1" presStyleIdx="0" presStyleCnt="2" custLinFactNeighborX="-2676" custLinFactNeighborY="-1173">
        <dgm:presLayoutVars>
          <dgm:chMax val="0"/>
          <dgm:chPref val="0"/>
          <dgm:bulletEnabled val="1"/>
        </dgm:presLayoutVars>
      </dgm:prSet>
      <dgm:spPr/>
    </dgm:pt>
    <dgm:pt modelId="{F5969F51-6429-4DDD-A3A3-92D32448D36D}" type="pres">
      <dgm:prSet presAssocID="{E029981C-4825-4AEF-8C01-3F4982A74775}" presName="desTx" presStyleLbl="alignAccFollowNode1" presStyleIdx="0" presStyleCnt="2">
        <dgm:presLayoutVars>
          <dgm:bulletEnabled val="1"/>
        </dgm:presLayoutVars>
      </dgm:prSet>
      <dgm:spPr/>
    </dgm:pt>
    <dgm:pt modelId="{9276F893-5FF6-4D23-B641-8B2755D637B0}" type="pres">
      <dgm:prSet presAssocID="{27996245-F2F1-4492-8515-83251959B691}" presName="space" presStyleCnt="0"/>
      <dgm:spPr/>
    </dgm:pt>
    <dgm:pt modelId="{8CF60D94-A609-4E0D-B32A-2AF59F21BBFA}" type="pres">
      <dgm:prSet presAssocID="{AD701575-783F-4BCB-8E10-20864BD8A4F3}" presName="composite" presStyleCnt="0"/>
      <dgm:spPr/>
    </dgm:pt>
    <dgm:pt modelId="{C77C18F9-B22E-40D7-AFA9-3EA0424FD3F4}" type="pres">
      <dgm:prSet presAssocID="{AD701575-783F-4BCB-8E10-20864BD8A4F3}" presName="parTx" presStyleLbl="alignNode1" presStyleIdx="1" presStyleCnt="2">
        <dgm:presLayoutVars>
          <dgm:chMax val="0"/>
          <dgm:chPref val="0"/>
          <dgm:bulletEnabled val="1"/>
        </dgm:presLayoutVars>
      </dgm:prSet>
      <dgm:spPr/>
    </dgm:pt>
    <dgm:pt modelId="{265436FD-4362-4A21-93AC-4FBDDBB07093}" type="pres">
      <dgm:prSet presAssocID="{AD701575-783F-4BCB-8E10-20864BD8A4F3}" presName="desTx" presStyleLbl="alignAccFollowNode1" presStyleIdx="1" presStyleCnt="2">
        <dgm:presLayoutVars>
          <dgm:bulletEnabled val="1"/>
        </dgm:presLayoutVars>
      </dgm:prSet>
      <dgm:spPr/>
    </dgm:pt>
  </dgm:ptLst>
  <dgm:cxnLst>
    <dgm:cxn modelId="{57B4E106-ADB4-4517-9432-1EE83A337750}" srcId="{2A01454F-C57D-4436-9BE7-53D9AFD81A0C}" destId="{AD701575-783F-4BCB-8E10-20864BD8A4F3}" srcOrd="1" destOrd="0" parTransId="{DA25FB6A-5AFC-4374-8D36-64ED95AABB9D}" sibTransId="{CDF9EC29-8E13-407A-8740-1E5EE5B15D6A}"/>
    <dgm:cxn modelId="{AB77FD12-841B-4298-9EC4-B6688039BB95}" srcId="{AD701575-783F-4BCB-8E10-20864BD8A4F3}" destId="{C79FDC30-7EF5-40F5-856B-0D7306B7FC78}" srcOrd="1" destOrd="0" parTransId="{5BEBC72A-35E0-416F-B058-7E0793B98782}" sibTransId="{B1D5A556-1AEE-49BE-8E93-521884A24F55}"/>
    <dgm:cxn modelId="{3C2BA428-2C26-4A76-81B1-642375535B2D}" srcId="{E029981C-4825-4AEF-8C01-3F4982A74775}" destId="{068BF5EB-7E31-446A-A695-9B759E73DB8A}" srcOrd="1" destOrd="0" parTransId="{02DDC832-0725-4FE6-A266-6D97540C8C5D}" sibTransId="{7403F2E4-E3C7-4208-9D03-BEA2D4A51885}"/>
    <dgm:cxn modelId="{EAA20739-17A6-4BB7-B740-CE647781C97F}" type="presOf" srcId="{B11C9346-C6E1-40EA-AE50-872664A09D79}" destId="{265436FD-4362-4A21-93AC-4FBDDBB07093}" srcOrd="0" destOrd="0" presId="urn:microsoft.com/office/officeart/2005/8/layout/hList1"/>
    <dgm:cxn modelId="{168BF940-8D9C-4511-B791-04A8F352DEEC}" type="presOf" srcId="{2A01454F-C57D-4436-9BE7-53D9AFD81A0C}" destId="{F32FB2AF-DFDD-4DA9-8B5C-61D78F081BFD}" srcOrd="0" destOrd="0" presId="urn:microsoft.com/office/officeart/2005/8/layout/hList1"/>
    <dgm:cxn modelId="{A93FF95D-07EF-4581-9413-A7A26E961643}" type="presOf" srcId="{3C4CF9CB-95AC-4D71-BFA9-DB6ED76A007E}" destId="{F5969F51-6429-4DDD-A3A3-92D32448D36D}" srcOrd="0" destOrd="2" presId="urn:microsoft.com/office/officeart/2005/8/layout/hList1"/>
    <dgm:cxn modelId="{F6665F43-BAA9-4582-AB65-8F6B8E342B1E}" srcId="{AD701575-783F-4BCB-8E10-20864BD8A4F3}" destId="{B11C9346-C6E1-40EA-AE50-872664A09D79}" srcOrd="0" destOrd="0" parTransId="{372AA657-18C2-4A83-A83A-7D55BDBA049F}" sibTransId="{925DD80F-A037-4301-86D0-5D744F9B7D8E}"/>
    <dgm:cxn modelId="{40903157-6CEC-4274-90E1-4657BB89899C}" srcId="{E029981C-4825-4AEF-8C01-3F4982A74775}" destId="{2F95750E-B25C-4A79-A615-216F78217509}" srcOrd="0" destOrd="0" parTransId="{A4D91441-565C-4731-9AF4-5870DBFDFFAC}" sibTransId="{5F707E94-8D78-4EF9-8FE1-561FD2A43730}"/>
    <dgm:cxn modelId="{E40C4E57-B91B-408F-808D-AC5202213A25}" type="presOf" srcId="{2F95750E-B25C-4A79-A615-216F78217509}" destId="{F5969F51-6429-4DDD-A3A3-92D32448D36D}" srcOrd="0" destOrd="0" presId="urn:microsoft.com/office/officeart/2005/8/layout/hList1"/>
    <dgm:cxn modelId="{68CEBD7D-B799-4E09-9FE8-8070B2C1299B}" srcId="{2A01454F-C57D-4436-9BE7-53D9AFD81A0C}" destId="{E029981C-4825-4AEF-8C01-3F4982A74775}" srcOrd="0" destOrd="0" parTransId="{73CEABBB-9133-418F-BD04-4EF33005280A}" sibTransId="{27996245-F2F1-4492-8515-83251959B691}"/>
    <dgm:cxn modelId="{3D67307E-40BC-4779-8CBD-8AEC87E53E3D}" type="presOf" srcId="{068BF5EB-7E31-446A-A695-9B759E73DB8A}" destId="{F5969F51-6429-4DDD-A3A3-92D32448D36D}" srcOrd="0" destOrd="1" presId="urn:microsoft.com/office/officeart/2005/8/layout/hList1"/>
    <dgm:cxn modelId="{62271E8F-EA3B-499D-9D83-7AF6BDC41DE1}" type="presOf" srcId="{ACE8E3DD-A767-4FA0-B2B4-9D3F8E2A177A}" destId="{265436FD-4362-4A21-93AC-4FBDDBB07093}" srcOrd="0" destOrd="2" presId="urn:microsoft.com/office/officeart/2005/8/layout/hList1"/>
    <dgm:cxn modelId="{E511E79C-DB07-4A03-B00E-64A2AB1D00BA}" type="presOf" srcId="{C79FDC30-7EF5-40F5-856B-0D7306B7FC78}" destId="{265436FD-4362-4A21-93AC-4FBDDBB07093}" srcOrd="0" destOrd="1" presId="urn:microsoft.com/office/officeart/2005/8/layout/hList1"/>
    <dgm:cxn modelId="{89DE9CBE-4EA3-47E8-AB48-363CA4B11533}" type="presOf" srcId="{AD701575-783F-4BCB-8E10-20864BD8A4F3}" destId="{C77C18F9-B22E-40D7-AFA9-3EA0424FD3F4}" srcOrd="0" destOrd="0" presId="urn:microsoft.com/office/officeart/2005/8/layout/hList1"/>
    <dgm:cxn modelId="{497B31CF-F82B-4CB0-9794-6284B97E86C6}" srcId="{AD701575-783F-4BCB-8E10-20864BD8A4F3}" destId="{ACE8E3DD-A767-4FA0-B2B4-9D3F8E2A177A}" srcOrd="2" destOrd="0" parTransId="{CD7FBA97-EB29-441A-A734-CD4049B16D91}" sibTransId="{6BC9F4E7-D89A-42EB-9848-41240426FD52}"/>
    <dgm:cxn modelId="{3C0BE9E3-AA48-43C0-B13F-865E87E90EFC}" srcId="{E029981C-4825-4AEF-8C01-3F4982A74775}" destId="{3C4CF9CB-95AC-4D71-BFA9-DB6ED76A007E}" srcOrd="2" destOrd="0" parTransId="{C6C6891F-AF21-4FEA-803F-D17F525DBE82}" sibTransId="{D1AA1309-D56C-492C-9E40-F5F955454786}"/>
    <dgm:cxn modelId="{49CAA2FE-DB8B-4DD2-BA7D-FB77B883C317}" type="presOf" srcId="{E029981C-4825-4AEF-8C01-3F4982A74775}" destId="{BC965FF9-EDBB-4964-8C30-AD12E4F6D7A5}" srcOrd="0" destOrd="0" presId="urn:microsoft.com/office/officeart/2005/8/layout/hList1"/>
    <dgm:cxn modelId="{081EFE35-E2BA-43DD-BA99-B07D30A75B3F}" type="presParOf" srcId="{F32FB2AF-DFDD-4DA9-8B5C-61D78F081BFD}" destId="{CA92E496-0A65-43C9-A26C-1DB9AAC67FCF}" srcOrd="0" destOrd="0" presId="urn:microsoft.com/office/officeart/2005/8/layout/hList1"/>
    <dgm:cxn modelId="{BE14C360-5920-4983-BD89-B54A6617CE4C}" type="presParOf" srcId="{CA92E496-0A65-43C9-A26C-1DB9AAC67FCF}" destId="{BC965FF9-EDBB-4964-8C30-AD12E4F6D7A5}" srcOrd="0" destOrd="0" presId="urn:microsoft.com/office/officeart/2005/8/layout/hList1"/>
    <dgm:cxn modelId="{A01DBBA1-1744-4780-A1F0-FDD71C0747E9}" type="presParOf" srcId="{CA92E496-0A65-43C9-A26C-1DB9AAC67FCF}" destId="{F5969F51-6429-4DDD-A3A3-92D32448D36D}" srcOrd="1" destOrd="0" presId="urn:microsoft.com/office/officeart/2005/8/layout/hList1"/>
    <dgm:cxn modelId="{8D18B8AA-B677-4678-8D0C-E50C2C9C5217}" type="presParOf" srcId="{F32FB2AF-DFDD-4DA9-8B5C-61D78F081BFD}" destId="{9276F893-5FF6-4D23-B641-8B2755D637B0}" srcOrd="1" destOrd="0" presId="urn:microsoft.com/office/officeart/2005/8/layout/hList1"/>
    <dgm:cxn modelId="{2E8E4B4C-A831-44A3-A53A-537E6A3BF5B5}" type="presParOf" srcId="{F32FB2AF-DFDD-4DA9-8B5C-61D78F081BFD}" destId="{8CF60D94-A609-4E0D-B32A-2AF59F21BBFA}" srcOrd="2" destOrd="0" presId="urn:microsoft.com/office/officeart/2005/8/layout/hList1"/>
    <dgm:cxn modelId="{26987EE2-F961-4FC2-BA4D-36689251BD78}" type="presParOf" srcId="{8CF60D94-A609-4E0D-B32A-2AF59F21BBFA}" destId="{C77C18F9-B22E-40D7-AFA9-3EA0424FD3F4}" srcOrd="0" destOrd="0" presId="urn:microsoft.com/office/officeart/2005/8/layout/hList1"/>
    <dgm:cxn modelId="{ECCD38F7-D393-488C-A3CA-07DCBB892F2E}" type="presParOf" srcId="{8CF60D94-A609-4E0D-B32A-2AF59F21BBFA}" destId="{265436FD-4362-4A21-93AC-4FBDDBB07093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3EBD8A2-9725-48E5-9190-34BC1A9416E1}">
      <dsp:nvSpPr>
        <dsp:cNvPr id="0" name=""/>
        <dsp:cNvSpPr/>
      </dsp:nvSpPr>
      <dsp:spPr>
        <a:xfrm>
          <a:off x="0" y="0"/>
          <a:ext cx="3753464" cy="1761398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/>
            <a:t>Flagship training program for career development professionals</a:t>
          </a:r>
        </a:p>
      </dsp:txBody>
      <dsp:txXfrm>
        <a:off x="85984" y="85984"/>
        <a:ext cx="3581496" cy="1589430"/>
      </dsp:txXfrm>
    </dsp:sp>
    <dsp:sp modelId="{32EEF2E3-B6BD-44F2-82DE-1AD16FB59528}">
      <dsp:nvSpPr>
        <dsp:cNvPr id="0" name=""/>
        <dsp:cNvSpPr/>
      </dsp:nvSpPr>
      <dsp:spPr>
        <a:xfrm>
          <a:off x="0" y="1935456"/>
          <a:ext cx="3753464" cy="1761398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 dirty="0"/>
            <a:t>Foundational career competencies for effective career facilitation</a:t>
          </a:r>
        </a:p>
      </dsp:txBody>
      <dsp:txXfrm>
        <a:off x="85984" y="2021440"/>
        <a:ext cx="3581496" cy="1589430"/>
      </dsp:txXfrm>
    </dsp:sp>
    <dsp:sp modelId="{45DD2012-41BE-4B9F-9890-7F2B37A6B059}">
      <dsp:nvSpPr>
        <dsp:cNvPr id="0" name=""/>
        <dsp:cNvSpPr/>
      </dsp:nvSpPr>
      <dsp:spPr>
        <a:xfrm>
          <a:off x="0" y="3768854"/>
          <a:ext cx="3753464" cy="1761398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 dirty="0"/>
            <a:t>Learner-centered training including experiential activities and group interaction</a:t>
          </a:r>
        </a:p>
      </dsp:txBody>
      <dsp:txXfrm>
        <a:off x="85984" y="3854838"/>
        <a:ext cx="3581496" cy="158943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095930D-E60D-412A-960D-4AE715EFA7B6}">
      <dsp:nvSpPr>
        <dsp:cNvPr id="0" name=""/>
        <dsp:cNvSpPr/>
      </dsp:nvSpPr>
      <dsp:spPr>
        <a:xfrm>
          <a:off x="0" y="22015"/>
          <a:ext cx="4800600" cy="135602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 dirty="0"/>
            <a:t>Competencies include helping skills, career theory, assessment, labor market information, ethics, group facilitation, overcoming employment challenges, and more</a:t>
          </a:r>
        </a:p>
      </dsp:txBody>
      <dsp:txXfrm>
        <a:off x="66196" y="88211"/>
        <a:ext cx="4668208" cy="1223637"/>
      </dsp:txXfrm>
    </dsp:sp>
    <dsp:sp modelId="{5DA91970-CD69-450F-AEB1-40AF85CEC05F}">
      <dsp:nvSpPr>
        <dsp:cNvPr id="0" name=""/>
        <dsp:cNvSpPr/>
      </dsp:nvSpPr>
      <dsp:spPr>
        <a:xfrm>
          <a:off x="0" y="1432765"/>
          <a:ext cx="4800600" cy="135602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 dirty="0"/>
            <a:t>Transferable across education, workforce, private practice, government, and nonprofit sectors</a:t>
          </a:r>
        </a:p>
      </dsp:txBody>
      <dsp:txXfrm>
        <a:off x="66196" y="1498961"/>
        <a:ext cx="4668208" cy="1223637"/>
      </dsp:txXfrm>
    </dsp:sp>
    <dsp:sp modelId="{D6DA576E-738D-4AB6-82E8-9E660BC881E5}">
      <dsp:nvSpPr>
        <dsp:cNvPr id="0" name=""/>
        <dsp:cNvSpPr/>
      </dsp:nvSpPr>
      <dsp:spPr>
        <a:xfrm>
          <a:off x="0" y="2843515"/>
          <a:ext cx="4800600" cy="135602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 dirty="0"/>
            <a:t>120-hours of synchronous and synchronous  Instruction</a:t>
          </a:r>
        </a:p>
      </dsp:txBody>
      <dsp:txXfrm>
        <a:off x="66196" y="2909711"/>
        <a:ext cx="4668208" cy="1223637"/>
      </dsp:txXfrm>
    </dsp:sp>
    <dsp:sp modelId="{8EBC22EF-5C5F-4D21-B50B-B76A11386DC4}">
      <dsp:nvSpPr>
        <dsp:cNvPr id="0" name=""/>
        <dsp:cNvSpPr/>
      </dsp:nvSpPr>
      <dsp:spPr>
        <a:xfrm>
          <a:off x="0" y="4254265"/>
          <a:ext cx="4800600" cy="135602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 dirty="0"/>
            <a:t>Courses starting weekly – 8 to 12 weeks in length</a:t>
          </a:r>
        </a:p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900" kern="1200" dirty="0"/>
        </a:p>
      </dsp:txBody>
      <dsp:txXfrm>
        <a:off x="66196" y="4320461"/>
        <a:ext cx="4668208" cy="1223637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E4EEF5F-A50A-4648-8F41-04F5108D600A}">
      <dsp:nvSpPr>
        <dsp:cNvPr id="0" name=""/>
        <dsp:cNvSpPr/>
      </dsp:nvSpPr>
      <dsp:spPr>
        <a:xfrm>
          <a:off x="0" y="345489"/>
          <a:ext cx="3753464" cy="10998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Specialized career instruction for career development professionals working with youth</a:t>
          </a:r>
        </a:p>
      </dsp:txBody>
      <dsp:txXfrm>
        <a:off x="53688" y="399177"/>
        <a:ext cx="3646088" cy="992424"/>
      </dsp:txXfrm>
    </dsp:sp>
    <dsp:sp modelId="{CC7832D5-D0AD-441A-9761-E42A0E78F7F0}">
      <dsp:nvSpPr>
        <dsp:cNvPr id="0" name=""/>
        <dsp:cNvSpPr/>
      </dsp:nvSpPr>
      <dsp:spPr>
        <a:xfrm>
          <a:off x="0" y="1502889"/>
          <a:ext cx="3753464" cy="10998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Integrating business/community partnerships</a:t>
          </a:r>
        </a:p>
      </dsp:txBody>
      <dsp:txXfrm>
        <a:off x="53688" y="1556577"/>
        <a:ext cx="3646088" cy="992424"/>
      </dsp:txXfrm>
    </dsp:sp>
    <dsp:sp modelId="{069B37CC-7640-49E6-8F0F-37FA38FB74E1}">
      <dsp:nvSpPr>
        <dsp:cNvPr id="0" name=""/>
        <dsp:cNvSpPr/>
      </dsp:nvSpPr>
      <dsp:spPr>
        <a:xfrm>
          <a:off x="0" y="2660289"/>
          <a:ext cx="3753464" cy="10998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Career advising competencies</a:t>
          </a:r>
        </a:p>
      </dsp:txBody>
      <dsp:txXfrm>
        <a:off x="53688" y="2713977"/>
        <a:ext cx="3646088" cy="992424"/>
      </dsp:txXfrm>
    </dsp:sp>
    <dsp:sp modelId="{6A104CB3-A6E8-4304-8F50-8BA5B338D108}">
      <dsp:nvSpPr>
        <dsp:cNvPr id="0" name=""/>
        <dsp:cNvSpPr/>
      </dsp:nvSpPr>
      <dsp:spPr>
        <a:xfrm>
          <a:off x="0" y="3817689"/>
          <a:ext cx="3753464" cy="10998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/>
            <a:t>Student advising knowledge</a:t>
          </a:r>
          <a:endParaRPr lang="en-US" sz="2000" kern="1200" dirty="0"/>
        </a:p>
      </dsp:txBody>
      <dsp:txXfrm>
        <a:off x="53688" y="3871377"/>
        <a:ext cx="3646088" cy="992424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CD4AAF0-B5F3-4A18-86E4-60323DD8F38B}">
      <dsp:nvSpPr>
        <dsp:cNvPr id="0" name=""/>
        <dsp:cNvSpPr/>
      </dsp:nvSpPr>
      <dsp:spPr>
        <a:xfrm>
          <a:off x="0" y="702249"/>
          <a:ext cx="3753464" cy="91494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 dirty="0"/>
            <a:t>Business &amp; industry collaboration</a:t>
          </a:r>
        </a:p>
      </dsp:txBody>
      <dsp:txXfrm>
        <a:off x="44664" y="746913"/>
        <a:ext cx="3664136" cy="825612"/>
      </dsp:txXfrm>
    </dsp:sp>
    <dsp:sp modelId="{D2E82CB7-D1C4-4B68-B4BD-C2E70C7F4A15}">
      <dsp:nvSpPr>
        <dsp:cNvPr id="0" name=""/>
        <dsp:cNvSpPr/>
      </dsp:nvSpPr>
      <dsp:spPr>
        <a:xfrm>
          <a:off x="0" y="1683429"/>
          <a:ext cx="3753464" cy="91494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 dirty="0"/>
            <a:t>Ethical considerations</a:t>
          </a:r>
        </a:p>
      </dsp:txBody>
      <dsp:txXfrm>
        <a:off x="44664" y="1728093"/>
        <a:ext cx="3664136" cy="825612"/>
      </dsp:txXfrm>
    </dsp:sp>
    <dsp:sp modelId="{782EF1B6-77BD-4EE1-967E-90A867C8CE39}">
      <dsp:nvSpPr>
        <dsp:cNvPr id="0" name=""/>
        <dsp:cNvSpPr/>
      </dsp:nvSpPr>
      <dsp:spPr>
        <a:xfrm>
          <a:off x="0" y="2664609"/>
          <a:ext cx="3753464" cy="91494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 dirty="0"/>
            <a:t>48-hours of Synchronous and Asynchronous Instructions</a:t>
          </a:r>
        </a:p>
      </dsp:txBody>
      <dsp:txXfrm>
        <a:off x="44664" y="2709273"/>
        <a:ext cx="3664136" cy="825612"/>
      </dsp:txXfrm>
    </dsp:sp>
    <dsp:sp modelId="{37E4ED6D-A7E7-4DCF-8327-ADE864DFEC18}">
      <dsp:nvSpPr>
        <dsp:cNvPr id="0" name=""/>
        <dsp:cNvSpPr/>
      </dsp:nvSpPr>
      <dsp:spPr>
        <a:xfrm>
          <a:off x="0" y="3645789"/>
          <a:ext cx="3753464" cy="91494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 dirty="0"/>
            <a:t>Courses starting weekly – 5 to 6 weeks in length</a:t>
          </a:r>
        </a:p>
      </dsp:txBody>
      <dsp:txXfrm>
        <a:off x="44664" y="3690453"/>
        <a:ext cx="3664136" cy="825612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C965FF9-EDBB-4964-8C30-AD12E4F6D7A5}">
      <dsp:nvSpPr>
        <dsp:cNvPr id="0" name=""/>
        <dsp:cNvSpPr/>
      </dsp:nvSpPr>
      <dsp:spPr>
        <a:xfrm>
          <a:off x="0" y="69392"/>
          <a:ext cx="3320652" cy="80312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6032" tIns="146304" rIns="256032" bIns="146304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600" b="1" kern="1200" dirty="0"/>
            <a:t>Who Benefits</a:t>
          </a:r>
        </a:p>
      </dsp:txBody>
      <dsp:txXfrm>
        <a:off x="0" y="69392"/>
        <a:ext cx="3320652" cy="803124"/>
      </dsp:txXfrm>
    </dsp:sp>
    <dsp:sp modelId="{F5969F51-6429-4DDD-A3A3-92D32448D36D}">
      <dsp:nvSpPr>
        <dsp:cNvPr id="0" name=""/>
        <dsp:cNvSpPr/>
      </dsp:nvSpPr>
      <dsp:spPr>
        <a:xfrm>
          <a:off x="34" y="881937"/>
          <a:ext cx="3320652" cy="4139459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8684" tIns="138684" rIns="184912" bIns="208026" numCol="1" spcCol="1270" anchor="t" anchorCtr="0">
          <a:noAutofit/>
        </a:bodyPr>
        <a:lstStyle/>
        <a:p>
          <a:pPr marL="228600" lvl="1" indent="-228600" algn="l" defTabSz="11557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600" kern="1200" dirty="0"/>
            <a:t>K-12 school counselors/teachers</a:t>
          </a:r>
        </a:p>
        <a:p>
          <a:pPr marL="228600" lvl="1" indent="-228600" algn="l" defTabSz="11557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600" kern="1200" dirty="0"/>
            <a:t>School-business partnership coordinators</a:t>
          </a:r>
        </a:p>
        <a:p>
          <a:pPr marL="228600" lvl="1" indent="-228600" algn="l" defTabSz="11557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600" kern="1200" dirty="0"/>
            <a:t>Workforce development practitioners who collaborate with schools</a:t>
          </a:r>
        </a:p>
      </dsp:txBody>
      <dsp:txXfrm>
        <a:off x="34" y="881937"/>
        <a:ext cx="3320652" cy="4139459"/>
      </dsp:txXfrm>
    </dsp:sp>
    <dsp:sp modelId="{C77C18F9-B22E-40D7-AFA9-3EA0424FD3F4}">
      <dsp:nvSpPr>
        <dsp:cNvPr id="0" name=""/>
        <dsp:cNvSpPr/>
      </dsp:nvSpPr>
      <dsp:spPr>
        <a:xfrm>
          <a:off x="3785578" y="78813"/>
          <a:ext cx="3320652" cy="80312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6032" tIns="146304" rIns="256032" bIns="146304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600" b="1" kern="1200" dirty="0"/>
            <a:t>Outcomes</a:t>
          </a:r>
        </a:p>
      </dsp:txBody>
      <dsp:txXfrm>
        <a:off x="3785578" y="78813"/>
        <a:ext cx="3320652" cy="803124"/>
      </dsp:txXfrm>
    </dsp:sp>
    <dsp:sp modelId="{265436FD-4362-4A21-93AC-4FBDDBB07093}">
      <dsp:nvSpPr>
        <dsp:cNvPr id="0" name=""/>
        <dsp:cNvSpPr/>
      </dsp:nvSpPr>
      <dsp:spPr>
        <a:xfrm>
          <a:off x="3785578" y="881937"/>
          <a:ext cx="3320652" cy="4139459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8684" tIns="138684" rIns="184912" bIns="208026" numCol="1" spcCol="1270" anchor="t" anchorCtr="0">
          <a:noAutofit/>
        </a:bodyPr>
        <a:lstStyle/>
        <a:p>
          <a:pPr marL="228600" lvl="1" indent="-228600" algn="l" defTabSz="11557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600" kern="1200" dirty="0"/>
            <a:t>Stronger school-to-work pathways</a:t>
          </a:r>
        </a:p>
        <a:p>
          <a:pPr marL="228600" lvl="1" indent="-228600" algn="l" defTabSz="11557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600" kern="1200" dirty="0"/>
            <a:t>Increased capacity for career readiness initiatives</a:t>
          </a:r>
        </a:p>
        <a:p>
          <a:pPr marL="228600" lvl="1" indent="-228600" algn="l" defTabSz="11557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600" kern="1200" dirty="0"/>
            <a:t>Expanded collaboration among stakeholders</a:t>
          </a:r>
        </a:p>
      </dsp:txBody>
      <dsp:txXfrm>
        <a:off x="3785578" y="881937"/>
        <a:ext cx="3320652" cy="413945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>
            <a:extLst>
              <a:ext uri="{FF2B5EF4-FFF2-40B4-BE49-F238E27FC236}">
                <a16:creationId xmlns:a16="http://schemas.microsoft.com/office/drawing/2014/main" id="{58CC4FC0-0FA0-4668-BE06-8DC6424E6470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6627" name="Rectangle 3">
            <a:extLst>
              <a:ext uri="{FF2B5EF4-FFF2-40B4-BE49-F238E27FC236}">
                <a16:creationId xmlns:a16="http://schemas.microsoft.com/office/drawing/2014/main" id="{F9AF6E31-A2F7-467C-B54B-2B1AF9862F21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6628" name="Rectangle 4">
            <a:extLst>
              <a:ext uri="{FF2B5EF4-FFF2-40B4-BE49-F238E27FC236}">
                <a16:creationId xmlns:a16="http://schemas.microsoft.com/office/drawing/2014/main" id="{7399183C-FA1D-4DE1-8EC0-1CFCAEE1002A}"/>
              </a:ext>
            </a:extLst>
          </p:cNvPr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6629" name="Rectangle 5">
            <a:extLst>
              <a:ext uri="{FF2B5EF4-FFF2-40B4-BE49-F238E27FC236}">
                <a16:creationId xmlns:a16="http://schemas.microsoft.com/office/drawing/2014/main" id="{7D522B8A-5156-40FB-B1AE-B719E97855BF}"/>
              </a:ext>
            </a:extLst>
          </p:cNvPr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 smtClean="0"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60372F13-D12F-488E-A00D-6F2CB241992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>
            <a:extLst>
              <a:ext uri="{FF2B5EF4-FFF2-40B4-BE49-F238E27FC236}">
                <a16:creationId xmlns:a16="http://schemas.microsoft.com/office/drawing/2014/main" id="{7B4F43A1-8F52-4CE2-81BC-EA058FD9EB30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4579" name="Rectangle 3">
            <a:extLst>
              <a:ext uri="{FF2B5EF4-FFF2-40B4-BE49-F238E27FC236}">
                <a16:creationId xmlns:a16="http://schemas.microsoft.com/office/drawing/2014/main" id="{93E6CCA2-C2BD-4C3E-9279-BB6F726B560E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6" name="Rectangle 4">
            <a:extLst>
              <a:ext uri="{FF2B5EF4-FFF2-40B4-BE49-F238E27FC236}">
                <a16:creationId xmlns:a16="http://schemas.microsoft.com/office/drawing/2014/main" id="{AA194371-B374-4E36-9B35-1011A1F7D8CC}"/>
              </a:ext>
            </a:extLst>
          </p:cNvPr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4581" name="Rectangle 5">
            <a:extLst>
              <a:ext uri="{FF2B5EF4-FFF2-40B4-BE49-F238E27FC236}">
                <a16:creationId xmlns:a16="http://schemas.microsoft.com/office/drawing/2014/main" id="{0A29761D-136E-4E23-B524-FB305BAD575F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24582" name="Rectangle 6">
            <a:extLst>
              <a:ext uri="{FF2B5EF4-FFF2-40B4-BE49-F238E27FC236}">
                <a16:creationId xmlns:a16="http://schemas.microsoft.com/office/drawing/2014/main" id="{4E777401-9625-4492-8CF9-4CC40F8B9760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4583" name="Rectangle 7">
            <a:extLst>
              <a:ext uri="{FF2B5EF4-FFF2-40B4-BE49-F238E27FC236}">
                <a16:creationId xmlns:a16="http://schemas.microsoft.com/office/drawing/2014/main" id="{D1EFFAE3-B637-4931-8B2F-B6AA25152458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 smtClean="0"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9B250C77-28B4-4E0D-AF8F-3B058EF0BCE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Slide Image Placeholder 1">
            <a:extLst>
              <a:ext uri="{FF2B5EF4-FFF2-40B4-BE49-F238E27FC236}">
                <a16:creationId xmlns:a16="http://schemas.microsoft.com/office/drawing/2014/main" id="{B46EEF7B-017C-481A-93AB-0C3BD3EBED0B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7" name="Notes Placeholder 2">
            <a:extLst>
              <a:ext uri="{FF2B5EF4-FFF2-40B4-BE49-F238E27FC236}">
                <a16:creationId xmlns:a16="http://schemas.microsoft.com/office/drawing/2014/main" id="{880F5767-341E-478C-BDFE-98362ACF23A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  <p:sp>
        <p:nvSpPr>
          <p:cNvPr id="6148" name="Slide Number Placeholder 3">
            <a:extLst>
              <a:ext uri="{FF2B5EF4-FFF2-40B4-BE49-F238E27FC236}">
                <a16:creationId xmlns:a16="http://schemas.microsoft.com/office/drawing/2014/main" id="{24133605-9D5F-4138-B977-E912E0D808F6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3F5EC76B-B1A1-46C9-9C56-E7F2E74817F6}" type="slidenum">
              <a:rPr lang="en-US" altLang="en-US" sz="1200">
                <a:latin typeface="Times New Roman" panose="02020603050405020304" pitchFamily="18" charset="0"/>
              </a:rPr>
              <a:pPr/>
              <a:t>1</a:t>
            </a:fld>
            <a:endParaRPr lang="en-US" altLang="en-US" sz="120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102404A-4EC0-5081-1895-E08AAEFDB41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Slide Image Placeholder 1">
            <a:extLst>
              <a:ext uri="{FF2B5EF4-FFF2-40B4-BE49-F238E27FC236}">
                <a16:creationId xmlns:a16="http://schemas.microsoft.com/office/drawing/2014/main" id="{0ECFC4E0-5620-110C-109A-55CCA49B3935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7" name="Notes Placeholder 2">
            <a:extLst>
              <a:ext uri="{FF2B5EF4-FFF2-40B4-BE49-F238E27FC236}">
                <a16:creationId xmlns:a16="http://schemas.microsoft.com/office/drawing/2014/main" id="{6B73D26A-3D4F-C542-9638-FE95D7D52FA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  <p:sp>
        <p:nvSpPr>
          <p:cNvPr id="6148" name="Slide Number Placeholder 3">
            <a:extLst>
              <a:ext uri="{FF2B5EF4-FFF2-40B4-BE49-F238E27FC236}">
                <a16:creationId xmlns:a16="http://schemas.microsoft.com/office/drawing/2014/main" id="{3DEDCF3F-3896-A539-FE76-5B4F07D84EB4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3F5EC76B-B1A1-46C9-9C56-E7F2E74817F6}" type="slidenum">
              <a:rPr lang="en-US" altLang="en-US" sz="1200">
                <a:latin typeface="Times New Roman" panose="02020603050405020304" pitchFamily="18" charset="0"/>
              </a:rPr>
              <a:pPr/>
              <a:t>10</a:t>
            </a:fld>
            <a:endParaRPr lang="en-US" altLang="en-US" sz="120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4606017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Slide Image Placeholder 1">
            <a:extLst>
              <a:ext uri="{FF2B5EF4-FFF2-40B4-BE49-F238E27FC236}">
                <a16:creationId xmlns:a16="http://schemas.microsoft.com/office/drawing/2014/main" id="{B46EEF7B-017C-481A-93AB-0C3BD3EBED0B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7" name="Notes Placeholder 2">
            <a:extLst>
              <a:ext uri="{FF2B5EF4-FFF2-40B4-BE49-F238E27FC236}">
                <a16:creationId xmlns:a16="http://schemas.microsoft.com/office/drawing/2014/main" id="{880F5767-341E-478C-BDFE-98362ACF23A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  <p:sp>
        <p:nvSpPr>
          <p:cNvPr id="6148" name="Slide Number Placeholder 3">
            <a:extLst>
              <a:ext uri="{FF2B5EF4-FFF2-40B4-BE49-F238E27FC236}">
                <a16:creationId xmlns:a16="http://schemas.microsoft.com/office/drawing/2014/main" id="{24133605-9D5F-4138-B977-E912E0D808F6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3F5EC76B-B1A1-46C9-9C56-E7F2E74817F6}" type="slidenum">
              <a:rPr lang="en-US" altLang="en-US" sz="1200">
                <a:latin typeface="Times New Roman" panose="02020603050405020304" pitchFamily="18" charset="0"/>
              </a:rPr>
              <a:pPr/>
              <a:t>2</a:t>
            </a:fld>
            <a:endParaRPr lang="en-US" altLang="en-US" sz="120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8358147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0FAEE3D-10B4-DA81-2C60-145EEEEC956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Slide Image Placeholder 1">
            <a:extLst>
              <a:ext uri="{FF2B5EF4-FFF2-40B4-BE49-F238E27FC236}">
                <a16:creationId xmlns:a16="http://schemas.microsoft.com/office/drawing/2014/main" id="{8AEC9239-1CB9-8BB8-8B8B-3CBCF05F5A95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7" name="Notes Placeholder 2">
            <a:extLst>
              <a:ext uri="{FF2B5EF4-FFF2-40B4-BE49-F238E27FC236}">
                <a16:creationId xmlns:a16="http://schemas.microsoft.com/office/drawing/2014/main" id="{10DDAAFD-5160-6BA1-08D5-17293B90878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  <p:sp>
        <p:nvSpPr>
          <p:cNvPr id="6148" name="Slide Number Placeholder 3">
            <a:extLst>
              <a:ext uri="{FF2B5EF4-FFF2-40B4-BE49-F238E27FC236}">
                <a16:creationId xmlns:a16="http://schemas.microsoft.com/office/drawing/2014/main" id="{9DE9E5E7-5849-95C7-F228-9616BE33391A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3F5EC76B-B1A1-46C9-9C56-E7F2E74817F6}" type="slidenum">
              <a:rPr lang="en-US" altLang="en-US" sz="1200">
                <a:latin typeface="Times New Roman" panose="02020603050405020304" pitchFamily="18" charset="0"/>
              </a:rPr>
              <a:pPr/>
              <a:t>3</a:t>
            </a:fld>
            <a:endParaRPr lang="en-US" altLang="en-US" sz="120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0251268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B61960B-DBC8-C7CE-4512-3C479042DEC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Slide Image Placeholder 1">
            <a:extLst>
              <a:ext uri="{FF2B5EF4-FFF2-40B4-BE49-F238E27FC236}">
                <a16:creationId xmlns:a16="http://schemas.microsoft.com/office/drawing/2014/main" id="{BD5514B8-CA88-F35B-6C89-A11F447DCB26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7" name="Notes Placeholder 2">
            <a:extLst>
              <a:ext uri="{FF2B5EF4-FFF2-40B4-BE49-F238E27FC236}">
                <a16:creationId xmlns:a16="http://schemas.microsoft.com/office/drawing/2014/main" id="{43105A4E-5CAD-D95D-1369-2B94BE2BE39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dirty="0"/>
          </a:p>
        </p:txBody>
      </p:sp>
      <p:sp>
        <p:nvSpPr>
          <p:cNvPr id="6148" name="Slide Number Placeholder 3">
            <a:extLst>
              <a:ext uri="{FF2B5EF4-FFF2-40B4-BE49-F238E27FC236}">
                <a16:creationId xmlns:a16="http://schemas.microsoft.com/office/drawing/2014/main" id="{7F3055EC-DEA7-2EC2-439C-13B690F2FCF2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3F5EC76B-B1A1-46C9-9C56-E7F2E74817F6}" type="slidenum">
              <a:rPr lang="en-US" altLang="en-US" sz="1200">
                <a:latin typeface="Times New Roman" panose="02020603050405020304" pitchFamily="18" charset="0"/>
              </a:rPr>
              <a:pPr/>
              <a:t>4</a:t>
            </a:fld>
            <a:endParaRPr lang="en-US" altLang="en-US" sz="120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0356035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63B01B6-9AC9-223D-1C5C-1292B09BDC7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Slide Image Placeholder 1">
            <a:extLst>
              <a:ext uri="{FF2B5EF4-FFF2-40B4-BE49-F238E27FC236}">
                <a16:creationId xmlns:a16="http://schemas.microsoft.com/office/drawing/2014/main" id="{0C9619A9-FCDB-2A76-A7DB-34C3A63B8B67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7" name="Notes Placeholder 2">
            <a:extLst>
              <a:ext uri="{FF2B5EF4-FFF2-40B4-BE49-F238E27FC236}">
                <a16:creationId xmlns:a16="http://schemas.microsoft.com/office/drawing/2014/main" id="{6EC52615-B004-F329-D57E-13F60BCDCE1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dirty="0"/>
          </a:p>
        </p:txBody>
      </p:sp>
      <p:sp>
        <p:nvSpPr>
          <p:cNvPr id="6148" name="Slide Number Placeholder 3">
            <a:extLst>
              <a:ext uri="{FF2B5EF4-FFF2-40B4-BE49-F238E27FC236}">
                <a16:creationId xmlns:a16="http://schemas.microsoft.com/office/drawing/2014/main" id="{93DCEE33-4EED-718C-B93A-8FE3DA8736BE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3F5EC76B-B1A1-46C9-9C56-E7F2E74817F6}" type="slidenum">
              <a:rPr lang="en-US" altLang="en-US" sz="1200">
                <a:latin typeface="Times New Roman" panose="02020603050405020304" pitchFamily="18" charset="0"/>
              </a:rPr>
              <a:pPr/>
              <a:t>5</a:t>
            </a:fld>
            <a:endParaRPr lang="en-US" altLang="en-US" sz="120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0130617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364F717-316D-B5BD-6056-8D55DDAC735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Slide Image Placeholder 1">
            <a:extLst>
              <a:ext uri="{FF2B5EF4-FFF2-40B4-BE49-F238E27FC236}">
                <a16:creationId xmlns:a16="http://schemas.microsoft.com/office/drawing/2014/main" id="{48090EE5-1972-56CA-84B0-B38DA3919E98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7" name="Notes Placeholder 2">
            <a:extLst>
              <a:ext uri="{FF2B5EF4-FFF2-40B4-BE49-F238E27FC236}">
                <a16:creationId xmlns:a16="http://schemas.microsoft.com/office/drawing/2014/main" id="{96C493D4-7956-7073-B3E0-A68D2E8F49C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  <p:sp>
        <p:nvSpPr>
          <p:cNvPr id="6148" name="Slide Number Placeholder 3">
            <a:extLst>
              <a:ext uri="{FF2B5EF4-FFF2-40B4-BE49-F238E27FC236}">
                <a16:creationId xmlns:a16="http://schemas.microsoft.com/office/drawing/2014/main" id="{BE141715-530E-4A5D-E1B1-C124573034F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3F5EC76B-B1A1-46C9-9C56-E7F2E74817F6}" type="slidenum">
              <a:rPr lang="en-US" altLang="en-US" sz="1200">
                <a:latin typeface="Times New Roman" panose="02020603050405020304" pitchFamily="18" charset="0"/>
              </a:rPr>
              <a:pPr/>
              <a:t>6</a:t>
            </a:fld>
            <a:endParaRPr lang="en-US" altLang="en-US" sz="120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6047900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E5E5D94-6B04-A103-D53F-37F8C478D9E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Slide Image Placeholder 1">
            <a:extLst>
              <a:ext uri="{FF2B5EF4-FFF2-40B4-BE49-F238E27FC236}">
                <a16:creationId xmlns:a16="http://schemas.microsoft.com/office/drawing/2014/main" id="{8BD61770-57CF-AEA2-2F2C-9528DB6E066B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7" name="Notes Placeholder 2">
            <a:extLst>
              <a:ext uri="{FF2B5EF4-FFF2-40B4-BE49-F238E27FC236}">
                <a16:creationId xmlns:a16="http://schemas.microsoft.com/office/drawing/2014/main" id="{1A6253DB-9FDF-2A49-61A2-0CD51F996C7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  <p:sp>
        <p:nvSpPr>
          <p:cNvPr id="6148" name="Slide Number Placeholder 3">
            <a:extLst>
              <a:ext uri="{FF2B5EF4-FFF2-40B4-BE49-F238E27FC236}">
                <a16:creationId xmlns:a16="http://schemas.microsoft.com/office/drawing/2014/main" id="{2D6C249E-88A6-9BD0-5808-369F11CCEA44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3F5EC76B-B1A1-46C9-9C56-E7F2E74817F6}" type="slidenum">
              <a:rPr lang="en-US" altLang="en-US" sz="1200">
                <a:latin typeface="Times New Roman" panose="02020603050405020304" pitchFamily="18" charset="0"/>
              </a:rPr>
              <a:pPr/>
              <a:t>7</a:t>
            </a:fld>
            <a:endParaRPr lang="en-US" altLang="en-US" sz="120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4532160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ECF14D7-96F8-E7DA-32A6-071D1EE66E2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Slide Image Placeholder 1">
            <a:extLst>
              <a:ext uri="{FF2B5EF4-FFF2-40B4-BE49-F238E27FC236}">
                <a16:creationId xmlns:a16="http://schemas.microsoft.com/office/drawing/2014/main" id="{33CD2BC5-07AD-0D8C-C247-322211D28BA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7" name="Notes Placeholder 2">
            <a:extLst>
              <a:ext uri="{FF2B5EF4-FFF2-40B4-BE49-F238E27FC236}">
                <a16:creationId xmlns:a16="http://schemas.microsoft.com/office/drawing/2014/main" id="{FD2479D9-3AA6-F8D5-8EEC-68893BD1A85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  <p:sp>
        <p:nvSpPr>
          <p:cNvPr id="6148" name="Slide Number Placeholder 3">
            <a:extLst>
              <a:ext uri="{FF2B5EF4-FFF2-40B4-BE49-F238E27FC236}">
                <a16:creationId xmlns:a16="http://schemas.microsoft.com/office/drawing/2014/main" id="{3E5D81DE-C061-018B-A16E-C5604FFC1856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3F5EC76B-B1A1-46C9-9C56-E7F2E74817F6}" type="slidenum">
              <a:rPr lang="en-US" altLang="en-US" sz="1200">
                <a:latin typeface="Times New Roman" panose="02020603050405020304" pitchFamily="18" charset="0"/>
              </a:rPr>
              <a:pPr/>
              <a:t>8</a:t>
            </a:fld>
            <a:endParaRPr lang="en-US" altLang="en-US" sz="120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6302294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FA99C11-39E2-6C81-21D2-BC55DEF897F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Slide Image Placeholder 1">
            <a:extLst>
              <a:ext uri="{FF2B5EF4-FFF2-40B4-BE49-F238E27FC236}">
                <a16:creationId xmlns:a16="http://schemas.microsoft.com/office/drawing/2014/main" id="{A611E6D2-853F-4F28-E84F-4965608F6381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7" name="Notes Placeholder 2">
            <a:extLst>
              <a:ext uri="{FF2B5EF4-FFF2-40B4-BE49-F238E27FC236}">
                <a16:creationId xmlns:a16="http://schemas.microsoft.com/office/drawing/2014/main" id="{02C0F323-8CB4-9D18-D024-7B4698E7D0C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dirty="0"/>
          </a:p>
        </p:txBody>
      </p:sp>
      <p:sp>
        <p:nvSpPr>
          <p:cNvPr id="6148" name="Slide Number Placeholder 3">
            <a:extLst>
              <a:ext uri="{FF2B5EF4-FFF2-40B4-BE49-F238E27FC236}">
                <a16:creationId xmlns:a16="http://schemas.microsoft.com/office/drawing/2014/main" id="{7042D1D3-7E2C-B689-7BEF-178125843EB6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3F5EC76B-B1A1-46C9-9C56-E7F2E74817F6}" type="slidenum">
              <a:rPr lang="en-US" altLang="en-US" sz="1200">
                <a:latin typeface="Times New Roman" panose="02020603050405020304" pitchFamily="18" charset="0"/>
              </a:rPr>
              <a:pPr/>
              <a:t>9</a:t>
            </a:fld>
            <a:endParaRPr lang="en-US" altLang="en-US" sz="120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8453620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2628" y="770467"/>
            <a:ext cx="8086725" cy="3352800"/>
          </a:xfrm>
        </p:spPr>
        <p:txBody>
          <a:bodyPr anchor="b">
            <a:noAutofit/>
          </a:bodyPr>
          <a:lstStyle>
            <a:lvl1pPr algn="l">
              <a:lnSpc>
                <a:spcPct val="80000"/>
              </a:lnSpc>
              <a:defRPr sz="8000" spc="-120" baseline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00634" y="4198409"/>
            <a:ext cx="6921151" cy="1645920"/>
          </a:xfrm>
        </p:spPr>
        <p:txBody>
          <a:bodyPr>
            <a:normAutofit/>
          </a:bodyPr>
          <a:lstStyle>
            <a:lvl1pPr marL="0" indent="0" algn="l">
              <a:buNone/>
              <a:defRPr sz="2800">
                <a:solidFill>
                  <a:schemeClr val="bg1"/>
                </a:solidFill>
                <a:latin typeface="+mj-lt"/>
              </a:defRPr>
            </a:lvl1pPr>
            <a:lvl2pPr marL="457200" indent="0" algn="ctr">
              <a:buNone/>
              <a:defRPr sz="28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75000"/>
                  </a:srgb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75000"/>
                  </a:srgb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20000"/>
                  </a:srgbClr>
                </a:solidFill>
              </a:defRPr>
            </a:lvl1pPr>
          </a:lstStyle>
          <a:p>
            <a:pPr>
              <a:defRPr/>
            </a:pPr>
            <a:fld id="{8D6C911F-8B4D-4F76-8FC3-894012F1D6EE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051752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E5DFB3F-06E8-4708-960B-B77A4205C77D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221920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57963" y="695325"/>
            <a:ext cx="1971675" cy="48006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78644" y="714376"/>
            <a:ext cx="5800725" cy="540067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7A53338-3845-4B2E-BE8D-343DA24C3F73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587780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4280547-F591-4A12-8DF2-27FAD72F3E07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750114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2628" y="767419"/>
            <a:ext cx="8085582" cy="3355848"/>
          </a:xfrm>
        </p:spPr>
        <p:txBody>
          <a:bodyPr anchor="b">
            <a:normAutofit/>
          </a:bodyPr>
          <a:lstStyle>
            <a:lvl1pPr>
              <a:lnSpc>
                <a:spcPct val="80000"/>
              </a:lnSpc>
              <a:defRPr sz="8000" b="0" baseline="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0634" y="4187275"/>
            <a:ext cx="6919722" cy="1645920"/>
          </a:xfrm>
        </p:spPr>
        <p:txBody>
          <a:bodyPr anchor="t">
            <a:normAutofit/>
          </a:bodyPr>
          <a:lstStyle>
            <a:lvl1pPr marL="0" indent="0">
              <a:buNone/>
              <a:defRPr sz="280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2276600-AC90-483E-B0F6-CD7A1C2D93C7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8018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07492" y="1993392"/>
            <a:ext cx="3806190" cy="3767328"/>
          </a:xfrm>
        </p:spPr>
        <p:txBody>
          <a:bodyPr/>
          <a:lstStyle>
            <a:lvl1pPr>
              <a:defRPr sz="2200"/>
            </a:lvl1pPr>
            <a:lvl2pPr>
              <a:defRPr sz="1900"/>
            </a:lvl2pPr>
            <a:lvl3pPr>
              <a:defRPr sz="1700"/>
            </a:lvl3pPr>
            <a:lvl4pPr>
              <a:defRPr sz="15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57738" y="1993392"/>
            <a:ext cx="3806190" cy="3767328"/>
          </a:xfrm>
        </p:spPr>
        <p:txBody>
          <a:bodyPr/>
          <a:lstStyle>
            <a:lvl1pPr>
              <a:defRPr sz="2200"/>
            </a:lvl1pPr>
            <a:lvl2pPr>
              <a:defRPr sz="1900"/>
            </a:lvl2pPr>
            <a:lvl3pPr>
              <a:defRPr sz="1700"/>
            </a:lvl3pPr>
            <a:lvl4pPr>
              <a:defRPr sz="15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6499063-F8C6-483A-9D6A-2457008B8310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929748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7492" y="2032000"/>
            <a:ext cx="3806190" cy="723400"/>
          </a:xfrm>
        </p:spPr>
        <p:txBody>
          <a:bodyPr anchor="ctr">
            <a:normAutofit/>
          </a:bodyPr>
          <a:lstStyle>
            <a:lvl1pPr marL="0" indent="0">
              <a:spcBef>
                <a:spcPts val="0"/>
              </a:spcBef>
              <a:buNone/>
              <a:defRPr sz="2000" b="0" cap="all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7492" y="2736150"/>
            <a:ext cx="3806190" cy="3200400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66310" y="2029968"/>
            <a:ext cx="3806190" cy="722376"/>
          </a:xfrm>
        </p:spPr>
        <p:txBody>
          <a:bodyPr anchor="ctr">
            <a:normAutofit/>
          </a:bodyPr>
          <a:lstStyle>
            <a:lvl1pPr marL="0" indent="0">
              <a:spcBef>
                <a:spcPts val="0"/>
              </a:spcBef>
              <a:buNone/>
              <a:defRPr sz="2000" b="0" cap="all" baseline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66310" y="2734056"/>
            <a:ext cx="3806190" cy="3200400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D9E6478-DCA6-4B4C-901F-8812B31FBCE8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734790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B3B7335-CCAA-4A95-B366-9C56A5BDFFE6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986175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CDD8D6A-D985-4A7E-8DA7-416E3E731BF4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150450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715000" y="0"/>
            <a:ext cx="3429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6196053" y="542282"/>
            <a:ext cx="2537460" cy="1920240"/>
          </a:xfrm>
        </p:spPr>
        <p:txBody>
          <a:bodyPr anchor="b">
            <a:noAutofit/>
          </a:bodyPr>
          <a:lstStyle>
            <a:lvl1pPr>
              <a:lnSpc>
                <a:spcPct val="85000"/>
              </a:lnSpc>
              <a:defRPr sz="360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1500" y="762000"/>
            <a:ext cx="4572000" cy="4572000"/>
          </a:xfrm>
        </p:spPr>
        <p:txBody>
          <a:bodyPr/>
          <a:lstStyle>
            <a:lvl1pPr>
              <a:defRPr sz="2200"/>
            </a:lvl1pPr>
            <a:lvl2pPr>
              <a:defRPr sz="1900"/>
            </a:lvl2pPr>
            <a:lvl3pPr>
              <a:defRPr sz="1700"/>
            </a:lvl3pPr>
            <a:lvl4pPr>
              <a:defRPr sz="15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06987" y="2511813"/>
            <a:ext cx="2548890" cy="3126987"/>
          </a:xfr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500">
                <a:solidFill>
                  <a:srgbClr val="404040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4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20000"/>
                  </a:srgbClr>
                </a:solidFill>
              </a:defRPr>
            </a:lvl1pPr>
          </a:lstStyle>
          <a:p>
            <a:pPr>
              <a:defRPr/>
            </a:pPr>
            <a:fld id="{966C5744-879A-4D24-9C54-C68C6D571768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671468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6918" y="5418668"/>
            <a:ext cx="8085582" cy="613283"/>
          </a:xfrm>
        </p:spPr>
        <p:txBody>
          <a:bodyPr anchor="b">
            <a:normAutofit/>
          </a:bodyPr>
          <a:lstStyle>
            <a:lvl1pPr>
              <a:lnSpc>
                <a:spcPct val="85000"/>
              </a:lnSpc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9144000" cy="5330952"/>
          </a:xfrm>
          <a:solidFill>
            <a:schemeClr val="accent1">
              <a:lumMod val="40000"/>
              <a:lumOff val="60000"/>
            </a:schemeClr>
          </a:solidFill>
        </p:spPr>
        <p:txBody>
          <a:bodyPr anchor="t"/>
          <a:lstStyle>
            <a:lvl1pPr marL="0" indent="0" algn="ctr">
              <a:spcBef>
                <a:spcPts val="800"/>
              </a:spcBef>
              <a:buNone/>
              <a:defRPr sz="3200">
                <a:solidFill>
                  <a:srgbClr val="4D4D4D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7492" y="5909735"/>
            <a:ext cx="6922008" cy="533400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spcBef>
                <a:spcPts val="1200"/>
              </a:spcBef>
              <a:buNone/>
              <a:defRPr sz="1400">
                <a:solidFill>
                  <a:srgbClr val="262626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75000"/>
                  </a:srgb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75000"/>
                  </a:srgb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20000"/>
                  </a:srgbClr>
                </a:solidFill>
              </a:defRPr>
            </a:lvl1pPr>
          </a:lstStyle>
          <a:p>
            <a:pPr>
              <a:defRPr/>
            </a:pPr>
            <a:fld id="{E56001AD-56DA-47C4-ABD7-7C2E31F27D51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0146780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99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92919" y="499533"/>
            <a:ext cx="8079581" cy="165819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7206" y="1993393"/>
            <a:ext cx="8065294" cy="376618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4350" y="6412447"/>
            <a:ext cx="30861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50">
                <a:solidFill>
                  <a:schemeClr val="tx1">
                    <a:alpha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14350" y="6554697"/>
            <a:ext cx="37719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50" cap="all" baseline="0">
                <a:solidFill>
                  <a:schemeClr val="tx1">
                    <a:alpha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41193" y="5829748"/>
            <a:ext cx="2194560" cy="139703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9000" b="0">
                <a:ln>
                  <a:noFill/>
                </a:ln>
                <a:solidFill>
                  <a:schemeClr val="accent1">
                    <a:alpha val="20000"/>
                  </a:schemeClr>
                </a:solidFill>
                <a:latin typeface="+mj-lt"/>
              </a:defRPr>
            </a:lvl1pPr>
          </a:lstStyle>
          <a:p>
            <a:pPr>
              <a:defRPr/>
            </a:pPr>
            <a:fld id="{9171C6E4-8EEB-48CF-BB14-EB3773F3E832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820936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3" r:id="rId1"/>
    <p:sldLayoutId id="2147483704" r:id="rId2"/>
    <p:sldLayoutId id="2147483705" r:id="rId3"/>
    <p:sldLayoutId id="2147483706" r:id="rId4"/>
    <p:sldLayoutId id="2147483707" r:id="rId5"/>
    <p:sldLayoutId id="2147483708" r:id="rId6"/>
    <p:sldLayoutId id="2147483709" r:id="rId7"/>
    <p:sldLayoutId id="2147483710" r:id="rId8"/>
    <p:sldLayoutId id="2147483711" r:id="rId9"/>
    <p:sldLayoutId id="2147483712" r:id="rId10"/>
    <p:sldLayoutId id="214748371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800" kern="1200" spc="-120" baseline="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85000"/>
        </a:lnSpc>
        <a:spcBef>
          <a:spcPts val="1300"/>
        </a:spcBef>
        <a:buFont typeface="Arial" pitchFamily="34" charset="0"/>
        <a:buChar char=" "/>
        <a:defRPr sz="2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274320" indent="-3429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2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548640" indent="-54864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2000" i="1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822960" indent="-82296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097280" indent="-109728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1200000" indent="-2286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6pPr>
      <a:lvl7pPr marL="1400000" indent="-2286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7pPr>
      <a:lvl8pPr marL="1600000" indent="-2286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8pPr>
      <a:lvl9pPr marL="1800000" indent="-2286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jpg"/><Relationship Id="rId5" Type="http://schemas.openxmlformats.org/officeDocument/2006/relationships/image" Target="../media/image9.emf"/><Relationship Id="rId4" Type="http://schemas.openxmlformats.org/officeDocument/2006/relationships/image" Target="../media/image8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jpg"/><Relationship Id="rId4" Type="http://schemas.microsoft.com/office/2007/relationships/hdphoto" Target="../media/hdphoto1.wdp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g"/></Relationships>
</file>

<file path=ppt/slides/_rels/slide4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3.jpg"/><Relationship Id="rId7" Type="http://schemas.openxmlformats.org/officeDocument/2006/relationships/diagramColors" Target="../diagrams/colors1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5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.xml"/><Relationship Id="rId3" Type="http://schemas.openxmlformats.org/officeDocument/2006/relationships/image" Target="../media/image3.jpg"/><Relationship Id="rId7" Type="http://schemas.openxmlformats.org/officeDocument/2006/relationships/diagramColors" Target="../diagrams/colors2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diagramQuickStyle" Target="../diagrams/quickStyle2.xml"/><Relationship Id="rId5" Type="http://schemas.openxmlformats.org/officeDocument/2006/relationships/diagramLayout" Target="../diagrams/layout2.xml"/><Relationship Id="rId4" Type="http://schemas.openxmlformats.org/officeDocument/2006/relationships/diagramData" Target="../diagrams/data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jpg"/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jpg"/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6.xml"/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12" Type="http://schemas.microsoft.com/office/2007/relationships/diagramDrawing" Target="../diagrams/drawing6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5.xml"/><Relationship Id="rId11" Type="http://schemas.openxmlformats.org/officeDocument/2006/relationships/diagramColors" Target="../diagrams/colors6.xml"/><Relationship Id="rId5" Type="http://schemas.openxmlformats.org/officeDocument/2006/relationships/diagramQuickStyle" Target="../diagrams/quickStyle5.xml"/><Relationship Id="rId10" Type="http://schemas.openxmlformats.org/officeDocument/2006/relationships/diagramQuickStyle" Target="../diagrams/quickStyle6.xml"/><Relationship Id="rId4" Type="http://schemas.openxmlformats.org/officeDocument/2006/relationships/diagramLayout" Target="../diagrams/layout5.xml"/><Relationship Id="rId9" Type="http://schemas.openxmlformats.org/officeDocument/2006/relationships/diagramLayout" Target="../diagrams/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4">
            <a:extLst>
              <a:ext uri="{FF2B5EF4-FFF2-40B4-BE49-F238E27FC236}">
                <a16:creationId xmlns:a16="http://schemas.microsoft.com/office/drawing/2014/main" id="{657A7ADE-D48D-47B0-ADCD-9BB8F7B62E1F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490834" y="2971800"/>
            <a:ext cx="8192729" cy="1125190"/>
          </a:xfrm>
          <a:ln>
            <a:noFill/>
          </a:ln>
        </p:spPr>
        <p:txBody>
          <a:bodyPr>
            <a:normAutofit/>
          </a:bodyPr>
          <a:lstStyle/>
          <a:p>
            <a:pPr algn="ctr" eaLnBrk="1" hangingPunct="1"/>
            <a:r>
              <a:rPr lang="en-US" altLang="en-US" sz="4400" b="1" i="1" dirty="0">
                <a:cs typeface="Browallia New" panose="020B0604020202020204" pitchFamily="34" charset="-34"/>
              </a:rPr>
              <a:t>Inspiring Careers – Empowering Lives</a:t>
            </a:r>
          </a:p>
        </p:txBody>
      </p:sp>
      <p:sp>
        <p:nvSpPr>
          <p:cNvPr id="5123" name="Rectangle 5">
            <a:extLst>
              <a:ext uri="{FF2B5EF4-FFF2-40B4-BE49-F238E27FC236}">
                <a16:creationId xmlns:a16="http://schemas.microsoft.com/office/drawing/2014/main" id="{05C19D30-B41E-4E1F-B755-5B98DF6E99B7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942666" y="4574081"/>
            <a:ext cx="7258665" cy="1676400"/>
          </a:xfrm>
        </p:spPr>
        <p:txBody>
          <a:bodyPr>
            <a:normAutofit fontScale="92500" lnSpcReduction="20000"/>
          </a:bodyPr>
          <a:lstStyle/>
          <a:p>
            <a:pPr algn="ctr" eaLnBrk="1" hangingPunct="1"/>
            <a:r>
              <a:rPr lang="en-US" altLang="en-US" sz="3000" i="1" dirty="0">
                <a:solidFill>
                  <a:srgbClr val="FFFFFF"/>
                </a:solidFill>
                <a:latin typeface="Browallia New" panose="020B0502040204020203" pitchFamily="34" charset="-34"/>
                <a:cs typeface="Browallia New" panose="020B0502040204020203" pitchFamily="34" charset="-34"/>
              </a:rPr>
              <a:t>The National Career Development Association (NCDA) provides professional development, publications, standards, and advocacy to practitioners and educators who inspire and empower individuals to achieve their career and life goals. </a:t>
            </a:r>
          </a:p>
          <a:p>
            <a:pPr algn="ctr" eaLnBrk="1" hangingPunct="1"/>
            <a:r>
              <a:rPr lang="en-US" altLang="en-US" sz="3000" i="1" dirty="0">
                <a:solidFill>
                  <a:srgbClr val="FFFFFF"/>
                </a:solidFill>
                <a:latin typeface="Browallia New" panose="020B0502040204020203" pitchFamily="34" charset="-34"/>
                <a:cs typeface="Browallia New" panose="020B0502040204020203" pitchFamily="34" charset="-34"/>
              </a:rPr>
              <a:t>www.ncda.org</a:t>
            </a:r>
          </a:p>
          <a:p>
            <a:pPr algn="ctr" eaLnBrk="1" hangingPunct="1"/>
            <a:endParaRPr lang="en-US" altLang="en-US" sz="1100" i="1" dirty="0">
              <a:solidFill>
                <a:srgbClr val="FFFFFF"/>
              </a:solidFill>
              <a:latin typeface="Browallia New" panose="020B0502040204020203" pitchFamily="34" charset="-34"/>
              <a:cs typeface="Browallia New" panose="020B0502040204020203" pitchFamily="34" charset="-34"/>
            </a:endParaRPr>
          </a:p>
        </p:txBody>
      </p:sp>
      <p:pic>
        <p:nvPicPr>
          <p:cNvPr id="5124" name="Picture 2" descr="A picture containing clock, drawing&#10;&#10;Description automatically generated">
            <a:extLst>
              <a:ext uri="{FF2B5EF4-FFF2-40B4-BE49-F238E27FC236}">
                <a16:creationId xmlns:a16="http://schemas.microsoft.com/office/drawing/2014/main" id="{59DA5ABF-BD5C-40AF-A4A1-6BF27C60533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Marker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69900" y="1194175"/>
            <a:ext cx="8204199" cy="12921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A517BEE7-3200-E623-D8AD-6331911E324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7" name="Rectangle 5126">
            <a:extLst>
              <a:ext uri="{FF2B5EF4-FFF2-40B4-BE49-F238E27FC236}">
                <a16:creationId xmlns:a16="http://schemas.microsoft.com/office/drawing/2014/main" id="{3095CA0B-F075-CE43-EF4F-E562C8266B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66994" y="0"/>
            <a:ext cx="3477006" cy="6858000"/>
          </a:xfrm>
          <a:prstGeom prst="rect">
            <a:avLst/>
          </a:prstGeom>
          <a:solidFill>
            <a:srgbClr val="2E4B74"/>
          </a:solidFill>
          <a:ln>
            <a:solidFill>
              <a:srgbClr val="2E4B7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B223D1E-C4B4-C645-ECDC-EED9AFEC8413}"/>
              </a:ext>
            </a:extLst>
          </p:cNvPr>
          <p:cNvSpPr txBox="1"/>
          <p:nvPr/>
        </p:nvSpPr>
        <p:spPr>
          <a:xfrm>
            <a:off x="6118370" y="289983"/>
            <a:ext cx="2551176" cy="335809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algn="ctr" defTabSz="914400">
              <a:lnSpc>
                <a:spcPct val="85000"/>
              </a:lnSpc>
              <a:spcAft>
                <a:spcPts val="600"/>
              </a:spcAft>
            </a:pPr>
            <a:r>
              <a:rPr lang="en-US" sz="2400" dirty="0">
                <a:solidFill>
                  <a:srgbClr val="FFFFFF"/>
                </a:solidFill>
              </a:rPr>
              <a:t>FCD Courses </a:t>
            </a:r>
          </a:p>
          <a:p>
            <a:pPr algn="ctr" defTabSz="914400">
              <a:lnSpc>
                <a:spcPct val="85000"/>
              </a:lnSpc>
              <a:spcAft>
                <a:spcPts val="600"/>
              </a:spcAft>
            </a:pPr>
            <a:r>
              <a:rPr lang="en-US" sz="2400" dirty="0">
                <a:solidFill>
                  <a:srgbClr val="FFFFFF"/>
                </a:solidFill>
              </a:rPr>
              <a:t>and Costs: </a:t>
            </a:r>
          </a:p>
          <a:p>
            <a:pPr algn="ctr" defTabSz="914400">
              <a:lnSpc>
                <a:spcPct val="85000"/>
              </a:lnSpc>
              <a:spcAft>
                <a:spcPts val="600"/>
              </a:spcAft>
            </a:pPr>
            <a:endParaRPr lang="en-US" sz="2400" dirty="0">
              <a:solidFill>
                <a:srgbClr val="FFFFFF"/>
              </a:solidFill>
            </a:endParaRPr>
          </a:p>
          <a:p>
            <a:pPr defTabSz="914400">
              <a:lnSpc>
                <a:spcPct val="85000"/>
              </a:lnSpc>
              <a:spcAft>
                <a:spcPts val="600"/>
              </a:spcAft>
            </a:pPr>
            <a:endParaRPr lang="en-US" sz="2400" dirty="0">
              <a:solidFill>
                <a:srgbClr val="FFFFFF"/>
              </a:solidFill>
            </a:endParaRPr>
          </a:p>
          <a:p>
            <a:pPr defTabSz="914400">
              <a:lnSpc>
                <a:spcPct val="85000"/>
              </a:lnSpc>
              <a:spcAft>
                <a:spcPts val="600"/>
              </a:spcAft>
            </a:pPr>
            <a:endParaRPr lang="en-US" sz="2400" dirty="0">
              <a:solidFill>
                <a:srgbClr val="FFFFFF"/>
              </a:solidFill>
            </a:endParaRPr>
          </a:p>
          <a:p>
            <a:pPr defTabSz="914400">
              <a:lnSpc>
                <a:spcPct val="85000"/>
              </a:lnSpc>
              <a:spcAft>
                <a:spcPts val="600"/>
              </a:spcAft>
              <a:buFont typeface="Arial" pitchFamily="34" charset="0"/>
              <a:buChar char=" "/>
            </a:pPr>
            <a:endParaRPr lang="en-US" sz="2400" dirty="0">
              <a:solidFill>
                <a:srgbClr val="FFFFFF"/>
              </a:solidFill>
            </a:endParaRPr>
          </a:p>
          <a:p>
            <a:pPr algn="ctr" defTabSz="914400">
              <a:lnSpc>
                <a:spcPct val="85000"/>
              </a:lnSpc>
              <a:spcAft>
                <a:spcPts val="600"/>
              </a:spcAft>
            </a:pPr>
            <a:endParaRPr lang="en-US" sz="2400" dirty="0">
              <a:solidFill>
                <a:srgbClr val="FFFFFF"/>
              </a:solidFill>
            </a:endParaRPr>
          </a:p>
          <a:p>
            <a:pPr algn="ctr" defTabSz="914400">
              <a:lnSpc>
                <a:spcPct val="85000"/>
              </a:lnSpc>
              <a:spcAft>
                <a:spcPts val="600"/>
              </a:spcAft>
            </a:pPr>
            <a:endParaRPr lang="en-US" sz="2400" dirty="0">
              <a:solidFill>
                <a:srgbClr val="FFFFFF"/>
              </a:solidFill>
            </a:endParaRPr>
          </a:p>
          <a:p>
            <a:pPr algn="ctr" defTabSz="914400">
              <a:lnSpc>
                <a:spcPct val="85000"/>
              </a:lnSpc>
              <a:spcAft>
                <a:spcPts val="600"/>
              </a:spcAft>
            </a:pPr>
            <a:r>
              <a:rPr lang="en-US" sz="2400" dirty="0">
                <a:solidFill>
                  <a:srgbClr val="FFFFFF"/>
                </a:solidFill>
              </a:rPr>
              <a:t>SCDA Courses </a:t>
            </a:r>
          </a:p>
          <a:p>
            <a:pPr algn="ctr" defTabSz="914400">
              <a:lnSpc>
                <a:spcPct val="85000"/>
              </a:lnSpc>
              <a:spcAft>
                <a:spcPts val="600"/>
              </a:spcAft>
            </a:pPr>
            <a:r>
              <a:rPr lang="en-US" sz="2400" dirty="0">
                <a:solidFill>
                  <a:srgbClr val="FFFFFF"/>
                </a:solidFill>
              </a:rPr>
              <a:t>and Costs:</a:t>
            </a:r>
          </a:p>
          <a:p>
            <a:pPr defTabSz="914400">
              <a:lnSpc>
                <a:spcPct val="85000"/>
              </a:lnSpc>
              <a:spcAft>
                <a:spcPts val="600"/>
              </a:spcAft>
            </a:pPr>
            <a:endParaRPr lang="en-US" sz="2400" dirty="0">
              <a:solidFill>
                <a:srgbClr val="FFFFFF"/>
              </a:solidFill>
            </a:endParaRPr>
          </a:p>
          <a:p>
            <a:pPr defTabSz="914400">
              <a:lnSpc>
                <a:spcPct val="85000"/>
              </a:lnSpc>
              <a:spcAft>
                <a:spcPts val="600"/>
              </a:spcAft>
            </a:pPr>
            <a:endParaRPr lang="en-US" sz="2400" dirty="0">
              <a:solidFill>
                <a:srgbClr val="FFFFFF"/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10A1D8B-FABB-D8AC-AD90-EC45C63DDCB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24" y="914400"/>
            <a:ext cx="5666994" cy="895385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02F061AF-3E71-A057-6977-0DB53CDEDBF7}"/>
              </a:ext>
            </a:extLst>
          </p:cNvPr>
          <p:cNvSpPr txBox="1"/>
          <p:nvPr/>
        </p:nvSpPr>
        <p:spPr>
          <a:xfrm>
            <a:off x="474454" y="2113235"/>
            <a:ext cx="4670679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</a:rPr>
              <a:t>For More Information:</a:t>
            </a:r>
          </a:p>
          <a:p>
            <a:endParaRPr lang="en-US" dirty="0">
              <a:solidFill>
                <a:schemeClr val="bg1"/>
              </a:solidFill>
            </a:endParaRPr>
          </a:p>
          <a:p>
            <a:endParaRPr lang="en-US" dirty="0">
              <a:solidFill>
                <a:schemeClr val="bg1"/>
              </a:solidFill>
            </a:endParaRPr>
          </a:p>
          <a:p>
            <a:endParaRPr lang="en-US" dirty="0">
              <a:solidFill>
                <a:schemeClr val="bg1"/>
              </a:solidFill>
            </a:endParaRPr>
          </a:p>
        </p:txBody>
      </p:sp>
      <p:graphicFrame>
        <p:nvGraphicFramePr>
          <p:cNvPr id="11" name="Table 10">
            <a:extLst>
              <a:ext uri="{FF2B5EF4-FFF2-40B4-BE49-F238E27FC236}">
                <a16:creationId xmlns:a16="http://schemas.microsoft.com/office/drawing/2014/main" id="{98F7F731-3E8B-EE28-852A-7675B66276E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98708896"/>
              </p:ext>
            </p:extLst>
          </p:nvPr>
        </p:nvGraphicFramePr>
        <p:xfrm>
          <a:off x="648723" y="4499026"/>
          <a:ext cx="4228076" cy="1763735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291937">
                  <a:extLst>
                    <a:ext uri="{9D8B030D-6E8A-4147-A177-3AD203B41FA5}">
                      <a16:colId xmlns:a16="http://schemas.microsoft.com/office/drawing/2014/main" val="1437986344"/>
                    </a:ext>
                  </a:extLst>
                </a:gridCol>
                <a:gridCol w="2936139">
                  <a:extLst>
                    <a:ext uri="{9D8B030D-6E8A-4147-A177-3AD203B41FA5}">
                      <a16:colId xmlns:a16="http://schemas.microsoft.com/office/drawing/2014/main" val="2864568538"/>
                    </a:ext>
                  </a:extLst>
                </a:gridCol>
              </a:tblGrid>
              <a:tr h="1763735"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en-US" sz="1200" kern="100">
                        <a:effectLst/>
                        <a:latin typeface="Aptos" panose="020B000402020202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l">
                        <a:buNone/>
                      </a:pPr>
                      <a:endParaRPr lang="en-US" sz="1400" kern="0" dirty="0">
                        <a:effectLst/>
                      </a:endParaRPr>
                    </a:p>
                    <a:p>
                      <a:pPr marL="0" marR="0" algn="l">
                        <a:buNone/>
                      </a:pPr>
                      <a:r>
                        <a:rPr lang="en-US" sz="1400" kern="0" dirty="0">
                          <a:effectLst/>
                        </a:rPr>
                        <a:t>Dr. Pamela Ehlers</a:t>
                      </a:r>
                      <a:endParaRPr lang="en-US" sz="1400" kern="100" dirty="0">
                        <a:effectLst/>
                      </a:endParaRPr>
                    </a:p>
                    <a:p>
                      <a:pPr marL="0" marR="0" algn="l">
                        <a:buNone/>
                      </a:pPr>
                      <a:r>
                        <a:rPr lang="en-US" sz="1400" kern="0" dirty="0">
                          <a:effectLst/>
                        </a:rPr>
                        <a:t>A&amp;P Consulting, Director Emerita, OSU Career Services</a:t>
                      </a:r>
                      <a:br>
                        <a:rPr lang="en-US" sz="1400" kern="0" dirty="0">
                          <a:effectLst/>
                        </a:rPr>
                      </a:br>
                      <a:r>
                        <a:rPr lang="en-US" sz="1400" kern="0" dirty="0">
                          <a:effectLst/>
                        </a:rPr>
                        <a:t>Email: pam.Ehlers@okstate.edu</a:t>
                      </a:r>
                      <a:endParaRPr lang="en-US" sz="1400" kern="100" dirty="0">
                        <a:effectLst/>
                      </a:endParaRPr>
                    </a:p>
                    <a:p>
                      <a:pPr marL="0" marR="0" algn="l">
                        <a:buNone/>
                      </a:pPr>
                      <a:r>
                        <a:rPr lang="en-US" sz="1400" kern="0" dirty="0">
                          <a:effectLst/>
                        </a:rPr>
                        <a:t> </a:t>
                      </a:r>
                      <a:endParaRPr lang="en-US" sz="1400" kern="100" dirty="0">
                        <a:effectLst/>
                      </a:endParaRPr>
                    </a:p>
                    <a:p>
                      <a:pPr marL="0" marR="0" algn="l">
                        <a:buNone/>
                      </a:pPr>
                      <a:r>
                        <a:rPr lang="en-US" sz="1400" kern="0" dirty="0">
                          <a:effectLst/>
                        </a:rPr>
                        <a:t>www.ncda.org</a:t>
                      </a:r>
                      <a:endParaRPr lang="en-US" sz="1400" kern="100" dirty="0">
                        <a:effectLst/>
                      </a:endParaRPr>
                    </a:p>
                    <a:p>
                      <a:pPr marL="0" marR="0">
                        <a:buNone/>
                      </a:pPr>
                      <a:r>
                        <a:rPr lang="en-US" sz="400" kern="0" dirty="0">
                          <a:effectLst/>
                        </a:rPr>
                        <a:t> </a:t>
                      </a:r>
                      <a:endParaRPr lang="en-US" sz="1200" kern="100" dirty="0">
                        <a:effectLst/>
                      </a:endParaRPr>
                    </a:p>
                    <a:p>
                      <a:pPr marL="0" marR="0">
                        <a:buNone/>
                      </a:pPr>
                      <a:r>
                        <a:rPr lang="en-US" sz="800" kern="0" dirty="0">
                          <a:effectLst/>
                        </a:rPr>
                        <a:t> </a:t>
                      </a:r>
                      <a:endParaRPr lang="en-US" sz="1200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910364155"/>
                  </a:ext>
                </a:extLst>
              </a:tr>
            </a:tbl>
          </a:graphicData>
        </a:graphic>
      </p:graphicFrame>
      <p:sp>
        <p:nvSpPr>
          <p:cNvPr id="12" name="Rectangle 6">
            <a:extLst>
              <a:ext uri="{FF2B5EF4-FFF2-40B4-BE49-F238E27FC236}">
                <a16:creationId xmlns:a16="http://schemas.microsoft.com/office/drawing/2014/main" id="{8ACBE5A7-C0BF-D02C-88E9-3E63480308A4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27363" y="3190875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13" name="Table 12">
            <a:extLst>
              <a:ext uri="{FF2B5EF4-FFF2-40B4-BE49-F238E27FC236}">
                <a16:creationId xmlns:a16="http://schemas.microsoft.com/office/drawing/2014/main" id="{9C499B96-A8E2-CAB9-7D66-A89B6164594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14176107"/>
              </p:ext>
            </p:extLst>
          </p:nvPr>
        </p:nvGraphicFramePr>
        <p:xfrm>
          <a:off x="648722" y="2601142"/>
          <a:ext cx="4228075" cy="1747577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291936">
                  <a:extLst>
                    <a:ext uri="{9D8B030D-6E8A-4147-A177-3AD203B41FA5}">
                      <a16:colId xmlns:a16="http://schemas.microsoft.com/office/drawing/2014/main" val="1437986344"/>
                    </a:ext>
                  </a:extLst>
                </a:gridCol>
                <a:gridCol w="2936139">
                  <a:extLst>
                    <a:ext uri="{9D8B030D-6E8A-4147-A177-3AD203B41FA5}">
                      <a16:colId xmlns:a16="http://schemas.microsoft.com/office/drawing/2014/main" val="2864568538"/>
                    </a:ext>
                  </a:extLst>
                </a:gridCol>
              </a:tblGrid>
              <a:tr h="1747577"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en-US" sz="1200" kern="100" dirty="0">
                        <a:effectLst/>
                        <a:latin typeface="Aptos" panose="020B000402020202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l">
                        <a:buNone/>
                      </a:pPr>
                      <a:endParaRPr lang="en-US" sz="1400" kern="0" dirty="0">
                        <a:effectLst/>
                      </a:endParaRPr>
                    </a:p>
                    <a:p>
                      <a:pPr marL="0" marR="0" algn="l">
                        <a:buNone/>
                      </a:pPr>
                      <a:r>
                        <a:rPr lang="en-US" sz="1400" kern="0" dirty="0">
                          <a:effectLst/>
                        </a:rPr>
                        <a:t>Mary Ann Powell</a:t>
                      </a:r>
                      <a:endParaRPr lang="en-US" sz="1400" kern="100" dirty="0">
                        <a:effectLst/>
                      </a:endParaRPr>
                    </a:p>
                    <a:p>
                      <a:pPr marL="0" marR="0" algn="l">
                        <a:buNone/>
                      </a:pPr>
                      <a:r>
                        <a:rPr lang="en-US" sz="1400" kern="0" dirty="0">
                          <a:effectLst/>
                        </a:rPr>
                        <a:t>Director of Special Projects</a:t>
                      </a:r>
                      <a:br>
                        <a:rPr lang="en-US" sz="1400" kern="0" dirty="0">
                          <a:effectLst/>
                        </a:rPr>
                      </a:br>
                      <a:r>
                        <a:rPr lang="en-US" sz="1400" kern="0" dirty="0">
                          <a:effectLst/>
                        </a:rPr>
                        <a:t>Email: mpowell@ncda.org</a:t>
                      </a:r>
                      <a:endParaRPr lang="en-US" sz="1400" kern="100" dirty="0">
                        <a:effectLst/>
                      </a:endParaRPr>
                    </a:p>
                    <a:p>
                      <a:pPr marL="0" marR="0" algn="l">
                        <a:buNone/>
                      </a:pPr>
                      <a:r>
                        <a:rPr lang="en-US" sz="1400" kern="0" dirty="0">
                          <a:effectLst/>
                        </a:rPr>
                        <a:t> </a:t>
                      </a:r>
                      <a:endParaRPr lang="en-US" sz="1400" kern="100" dirty="0">
                        <a:effectLst/>
                      </a:endParaRPr>
                    </a:p>
                    <a:p>
                      <a:pPr marL="0" marR="0" algn="l">
                        <a:buNone/>
                      </a:pPr>
                      <a:r>
                        <a:rPr lang="en-US" sz="1400" kern="0" dirty="0">
                          <a:effectLst/>
                        </a:rPr>
                        <a:t>www.ncda.org</a:t>
                      </a:r>
                      <a:endParaRPr lang="en-US" sz="1400" kern="100" dirty="0">
                        <a:effectLst/>
                      </a:endParaRPr>
                    </a:p>
                    <a:p>
                      <a:pPr marL="0" marR="0">
                        <a:buNone/>
                      </a:pPr>
                      <a:r>
                        <a:rPr lang="en-US" sz="400" kern="0" dirty="0">
                          <a:effectLst/>
                        </a:rPr>
                        <a:t> </a:t>
                      </a:r>
                      <a:endParaRPr lang="en-US" sz="1200" kern="100" dirty="0">
                        <a:effectLst/>
                      </a:endParaRPr>
                    </a:p>
                    <a:p>
                      <a:pPr marL="0" marR="0">
                        <a:buNone/>
                      </a:pPr>
                      <a:r>
                        <a:rPr lang="en-US" sz="800" kern="0" dirty="0">
                          <a:effectLst/>
                        </a:rPr>
                        <a:t> </a:t>
                      </a:r>
                      <a:endParaRPr lang="en-US" sz="1200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910364155"/>
                  </a:ext>
                </a:extLst>
              </a:tr>
            </a:tbl>
          </a:graphicData>
        </a:graphic>
      </p:graphicFrame>
      <p:pic>
        <p:nvPicPr>
          <p:cNvPr id="15" name="Picture 14">
            <a:extLst>
              <a:ext uri="{FF2B5EF4-FFF2-40B4-BE49-F238E27FC236}">
                <a16:creationId xmlns:a16="http://schemas.microsoft.com/office/drawing/2014/main" id="{F470D354-A250-F318-7B59-ED33EB3F5A9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3198" y="2724184"/>
            <a:ext cx="1208287" cy="1531643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51E5D49F-1489-4AD5-798F-FBAAEC91F4D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20739" y="4255828"/>
            <a:ext cx="2238308" cy="2250130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829892A8-B6CC-F012-8ADF-538F39FD206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15715" y="1143000"/>
            <a:ext cx="2179563" cy="2135041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02A42958-88F9-9AC0-193C-990753C8FFA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3198" y="4524426"/>
            <a:ext cx="1237987" cy="15604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968069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4">
            <a:extLst>
              <a:ext uri="{FF2B5EF4-FFF2-40B4-BE49-F238E27FC236}">
                <a16:creationId xmlns:a16="http://schemas.microsoft.com/office/drawing/2014/main" id="{657A7ADE-D48D-47B0-ADCD-9BB8F7B62E1F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513735" y="360789"/>
            <a:ext cx="8192729" cy="1125190"/>
          </a:xfrm>
        </p:spPr>
        <p:txBody>
          <a:bodyPr>
            <a:normAutofit fontScale="90000"/>
          </a:bodyPr>
          <a:lstStyle/>
          <a:p>
            <a:pPr algn="ctr" eaLnBrk="1" hangingPunct="1"/>
            <a:r>
              <a:rPr lang="en-US" altLang="en-US" sz="4400" b="1" dirty="0"/>
              <a:t>Premier Association for Career Counselors and Career Development Specialists</a:t>
            </a:r>
          </a:p>
        </p:txBody>
      </p:sp>
      <p:pic>
        <p:nvPicPr>
          <p:cNvPr id="5124" name="Picture 2" descr="A picture containing clock, drawing&#10;&#10;Description automatically generated">
            <a:extLst>
              <a:ext uri="{FF2B5EF4-FFF2-40B4-BE49-F238E27FC236}">
                <a16:creationId xmlns:a16="http://schemas.microsoft.com/office/drawing/2014/main" id="{59DA5ABF-BD5C-40AF-A4A1-6BF27C60533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Marker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904999" y="1485979"/>
            <a:ext cx="5410200" cy="8521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 descr="People in group therapy">
            <a:extLst>
              <a:ext uri="{FF2B5EF4-FFF2-40B4-BE49-F238E27FC236}">
                <a16:creationId xmlns:a16="http://schemas.microsoft.com/office/drawing/2014/main" id="{0000DF01-7B0A-FDFD-90FE-E5218157149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0431" y="2514600"/>
            <a:ext cx="5143500" cy="34290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F9D72D38-B50D-90AF-F02B-3E6E952A518B}"/>
              </a:ext>
            </a:extLst>
          </p:cNvPr>
          <p:cNvSpPr txBox="1"/>
          <p:nvPr/>
        </p:nvSpPr>
        <p:spPr>
          <a:xfrm>
            <a:off x="3296264" y="6019800"/>
            <a:ext cx="29521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/>
              <a:t>www.NCDA.org</a:t>
            </a:r>
          </a:p>
        </p:txBody>
      </p:sp>
    </p:spTree>
    <p:extLst>
      <p:ext uri="{BB962C8B-B14F-4D97-AF65-F5344CB8AC3E}">
        <p14:creationId xmlns:p14="http://schemas.microsoft.com/office/powerpoint/2010/main" val="180939168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42DC1A0-D475-68D0-F9EA-676B2ADF2B0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4">
            <a:extLst>
              <a:ext uri="{FF2B5EF4-FFF2-40B4-BE49-F238E27FC236}">
                <a16:creationId xmlns:a16="http://schemas.microsoft.com/office/drawing/2014/main" id="{746EB9B4-65E1-ED52-9F95-408D3625B075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513735" y="360789"/>
            <a:ext cx="8192729" cy="858411"/>
          </a:xfrm>
        </p:spPr>
        <p:txBody>
          <a:bodyPr>
            <a:normAutofit/>
          </a:bodyPr>
          <a:lstStyle/>
          <a:p>
            <a:pPr algn="ctr" eaLnBrk="1" hangingPunct="1"/>
            <a:r>
              <a:rPr lang="en-US" altLang="en-US" sz="4400" b="1" dirty="0"/>
              <a:t>NCDA Training Programs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36BF3F2-DFCD-F554-9947-2CCED3B583C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1560653"/>
            <a:ext cx="3335176" cy="4307723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AAAC2338-4CFF-E011-A590-399829B4622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5400" y="1524000"/>
            <a:ext cx="3345593" cy="43077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149837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888BF70-600B-5ED7-0060-A2D0318C4CF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4">
            <a:extLst>
              <a:ext uri="{FF2B5EF4-FFF2-40B4-BE49-F238E27FC236}">
                <a16:creationId xmlns:a16="http://schemas.microsoft.com/office/drawing/2014/main" id="{6647545C-D2A7-BCEA-D474-03F2186056E0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513735" y="360789"/>
            <a:ext cx="8192729" cy="858411"/>
          </a:xfrm>
        </p:spPr>
        <p:txBody>
          <a:bodyPr>
            <a:normAutofit/>
          </a:bodyPr>
          <a:lstStyle/>
          <a:p>
            <a:pPr algn="ctr" eaLnBrk="1" hangingPunct="1"/>
            <a:r>
              <a:rPr lang="en-US" altLang="en-US" sz="4400" b="1" dirty="0"/>
              <a:t>Facilitating Career Development (FCD)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DB5592E-2FB2-C130-E67B-AB190D5FB61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1201" y="1233723"/>
            <a:ext cx="4070621" cy="5257626"/>
          </a:xfrm>
          <a:prstGeom prst="rect">
            <a:avLst/>
          </a:prstGeom>
        </p:spPr>
      </p:pic>
      <p:graphicFrame>
        <p:nvGraphicFramePr>
          <p:cNvPr id="2" name="Diagram 1">
            <a:extLst>
              <a:ext uri="{FF2B5EF4-FFF2-40B4-BE49-F238E27FC236}">
                <a16:creationId xmlns:a16="http://schemas.microsoft.com/office/drawing/2014/main" id="{BA7EBB49-18B7-5374-D810-5103BC25468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442685519"/>
              </p:ext>
            </p:extLst>
          </p:nvPr>
        </p:nvGraphicFramePr>
        <p:xfrm>
          <a:off x="4953000" y="1295400"/>
          <a:ext cx="3753464" cy="563231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152008322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63689D1-FD5E-EDFB-5AD4-2AE22DB45FA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4">
            <a:extLst>
              <a:ext uri="{FF2B5EF4-FFF2-40B4-BE49-F238E27FC236}">
                <a16:creationId xmlns:a16="http://schemas.microsoft.com/office/drawing/2014/main" id="{95667E43-4C86-094F-5712-8503E3E9ED26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513735" y="360789"/>
            <a:ext cx="8192729" cy="858411"/>
          </a:xfrm>
        </p:spPr>
        <p:txBody>
          <a:bodyPr>
            <a:normAutofit/>
          </a:bodyPr>
          <a:lstStyle/>
          <a:p>
            <a:pPr algn="ctr" eaLnBrk="1" hangingPunct="1"/>
            <a:r>
              <a:rPr lang="en-US" altLang="en-US" sz="4400" b="1" dirty="0"/>
              <a:t>Facilitating Career Development (FCD)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8C10BD6-1238-AEB1-9196-6B90C9206E2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3735" y="1600200"/>
            <a:ext cx="3292558" cy="4252677"/>
          </a:xfrm>
          <a:prstGeom prst="rect">
            <a:avLst/>
          </a:prstGeom>
        </p:spPr>
      </p:pic>
      <p:graphicFrame>
        <p:nvGraphicFramePr>
          <p:cNvPr id="2" name="Diagram 1">
            <a:extLst>
              <a:ext uri="{FF2B5EF4-FFF2-40B4-BE49-F238E27FC236}">
                <a16:creationId xmlns:a16="http://schemas.microsoft.com/office/drawing/2014/main" id="{02E28779-E2B8-48E4-718D-17EF235CF5A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151454911"/>
              </p:ext>
            </p:extLst>
          </p:nvPr>
        </p:nvGraphicFramePr>
        <p:xfrm>
          <a:off x="4191000" y="1066800"/>
          <a:ext cx="4800600" cy="563231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70873112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AFBC7EE-5EE5-7D00-D6FC-069A504E588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4">
            <a:extLst>
              <a:ext uri="{FF2B5EF4-FFF2-40B4-BE49-F238E27FC236}">
                <a16:creationId xmlns:a16="http://schemas.microsoft.com/office/drawing/2014/main" id="{9F4AA352-C35F-BE55-333E-221489C65551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513735" y="360789"/>
            <a:ext cx="8192729" cy="858411"/>
          </a:xfrm>
        </p:spPr>
        <p:txBody>
          <a:bodyPr>
            <a:normAutofit/>
          </a:bodyPr>
          <a:lstStyle/>
          <a:p>
            <a:pPr algn="ctr" eaLnBrk="1" hangingPunct="1"/>
            <a:r>
              <a:rPr lang="en-US" altLang="en-US" sz="3800" b="1" dirty="0"/>
              <a:t>School Career Development Advisor (SCDA)</a:t>
            </a:r>
          </a:p>
        </p:txBody>
      </p:sp>
      <p:graphicFrame>
        <p:nvGraphicFramePr>
          <p:cNvPr id="2" name="Diagram 1">
            <a:extLst>
              <a:ext uri="{FF2B5EF4-FFF2-40B4-BE49-F238E27FC236}">
                <a16:creationId xmlns:a16="http://schemas.microsoft.com/office/drawing/2014/main" id="{40C32C5A-4116-66AC-7969-66F481F0E60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993050608"/>
              </p:ext>
            </p:extLst>
          </p:nvPr>
        </p:nvGraphicFramePr>
        <p:xfrm>
          <a:off x="4953000" y="1295400"/>
          <a:ext cx="3753464" cy="526297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3" name="Picture 2">
            <a:extLst>
              <a:ext uri="{FF2B5EF4-FFF2-40B4-BE49-F238E27FC236}">
                <a16:creationId xmlns:a16="http://schemas.microsoft.com/office/drawing/2014/main" id="{17F46C08-E56E-886C-8B79-B1BA80B1023B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1621698"/>
            <a:ext cx="3753465" cy="48328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853028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EBB7259-5B88-FFDF-A3F8-B2B1FA02BAE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4">
            <a:extLst>
              <a:ext uri="{FF2B5EF4-FFF2-40B4-BE49-F238E27FC236}">
                <a16:creationId xmlns:a16="http://schemas.microsoft.com/office/drawing/2014/main" id="{3D18B955-865F-F0E5-DA65-E6158706C295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513735" y="360789"/>
            <a:ext cx="8192729" cy="858411"/>
          </a:xfrm>
        </p:spPr>
        <p:txBody>
          <a:bodyPr>
            <a:normAutofit/>
          </a:bodyPr>
          <a:lstStyle/>
          <a:p>
            <a:pPr algn="ctr" eaLnBrk="1" hangingPunct="1"/>
            <a:r>
              <a:rPr lang="en-US" altLang="en-US" sz="3800" b="1" dirty="0"/>
              <a:t>School Career Development Advisor (SCDA)</a:t>
            </a:r>
          </a:p>
        </p:txBody>
      </p:sp>
      <p:graphicFrame>
        <p:nvGraphicFramePr>
          <p:cNvPr id="2" name="Diagram 1">
            <a:extLst>
              <a:ext uri="{FF2B5EF4-FFF2-40B4-BE49-F238E27FC236}">
                <a16:creationId xmlns:a16="http://schemas.microsoft.com/office/drawing/2014/main" id="{3E1098CA-5CCA-F880-4CB0-8803A8D9FE4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323335144"/>
              </p:ext>
            </p:extLst>
          </p:nvPr>
        </p:nvGraphicFramePr>
        <p:xfrm>
          <a:off x="4953000" y="1295400"/>
          <a:ext cx="3753464" cy="526297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3" name="Picture 2">
            <a:extLst>
              <a:ext uri="{FF2B5EF4-FFF2-40B4-BE49-F238E27FC236}">
                <a16:creationId xmlns:a16="http://schemas.microsoft.com/office/drawing/2014/main" id="{B19FA728-5380-23DB-D3E9-235B287621F4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1621698"/>
            <a:ext cx="3753465" cy="48328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050937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4BAEFA7-FC5A-7074-4FDE-108F800F5A7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4">
            <a:extLst>
              <a:ext uri="{FF2B5EF4-FFF2-40B4-BE49-F238E27FC236}">
                <a16:creationId xmlns:a16="http://schemas.microsoft.com/office/drawing/2014/main" id="{6FBC2CCB-1443-31A9-1389-0B7E93B69B3B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513735" y="360789"/>
            <a:ext cx="8192729" cy="858411"/>
          </a:xfrm>
        </p:spPr>
        <p:txBody>
          <a:bodyPr>
            <a:normAutofit/>
          </a:bodyPr>
          <a:lstStyle/>
          <a:p>
            <a:pPr algn="ctr" eaLnBrk="1" hangingPunct="1"/>
            <a:r>
              <a:rPr lang="en-US" altLang="en-US" sz="3800" b="1" dirty="0"/>
              <a:t>SCDA Impact </a:t>
            </a:r>
          </a:p>
        </p:txBody>
      </p:sp>
      <p:graphicFrame>
        <p:nvGraphicFramePr>
          <p:cNvPr id="2" name="Diagram 1">
            <a:extLst>
              <a:ext uri="{FF2B5EF4-FFF2-40B4-BE49-F238E27FC236}">
                <a16:creationId xmlns:a16="http://schemas.microsoft.com/office/drawing/2014/main" id="{DA8374FF-2B05-515F-E8C4-13A00668E2F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337792723"/>
              </p:ext>
            </p:extLst>
          </p:nvPr>
        </p:nvGraphicFramePr>
        <p:xfrm>
          <a:off x="4953000" y="1295400"/>
          <a:ext cx="3753464" cy="526297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id="{0073AD5D-55F4-DFD6-BDCD-C11A9637AA3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59893906"/>
              </p:ext>
            </p:extLst>
          </p:nvPr>
        </p:nvGraphicFramePr>
        <p:xfrm>
          <a:off x="914400" y="1458168"/>
          <a:ext cx="7106265" cy="510021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</p:spTree>
    <p:extLst>
      <p:ext uri="{BB962C8B-B14F-4D97-AF65-F5344CB8AC3E}">
        <p14:creationId xmlns:p14="http://schemas.microsoft.com/office/powerpoint/2010/main" val="237573647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EB58B840-524F-E7B7-FAB2-9EC148A3284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7" name="Rectangle 5126">
            <a:extLst>
              <a:ext uri="{FF2B5EF4-FFF2-40B4-BE49-F238E27FC236}">
                <a16:creationId xmlns:a16="http://schemas.microsoft.com/office/drawing/2014/main" id="{07CEFFDD-605F-41E2-8017-6484074C5CA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66994" y="0"/>
            <a:ext cx="3477006" cy="6858000"/>
          </a:xfrm>
          <a:prstGeom prst="rect">
            <a:avLst/>
          </a:prstGeom>
          <a:solidFill>
            <a:srgbClr val="2E4B74"/>
          </a:solidFill>
          <a:ln>
            <a:solidFill>
              <a:srgbClr val="2E4B7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22" name="Rectangle 4">
            <a:extLst>
              <a:ext uri="{FF2B5EF4-FFF2-40B4-BE49-F238E27FC236}">
                <a16:creationId xmlns:a16="http://schemas.microsoft.com/office/drawing/2014/main" id="{2A2C9893-322A-05A6-C6AC-2DA40695DB86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6129909" y="249767"/>
            <a:ext cx="2551176" cy="1920240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>
              <a:lnSpc>
                <a:spcPct val="85000"/>
              </a:lnSpc>
            </a:pPr>
            <a:r>
              <a:rPr lang="en-US" altLang="en-US" sz="3500" b="1" dirty="0"/>
              <a:t>NCDA Credentialing Commission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BF85AD8-396C-4C80-58B7-BADE6437DA3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182" y="282424"/>
            <a:ext cx="4708897" cy="4402819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E8D627E5-F8FE-5B62-8F9F-DCB6E3C5408B}"/>
              </a:ext>
            </a:extLst>
          </p:cNvPr>
          <p:cNvSpPr txBox="1"/>
          <p:nvPr/>
        </p:nvSpPr>
        <p:spPr>
          <a:xfrm>
            <a:off x="6129909" y="2419773"/>
            <a:ext cx="2551176" cy="335809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defTabSz="914400">
              <a:lnSpc>
                <a:spcPct val="85000"/>
              </a:lnSpc>
              <a:spcAft>
                <a:spcPts val="600"/>
              </a:spcAft>
            </a:pPr>
            <a:r>
              <a:rPr lang="en-US" sz="2400" dirty="0">
                <a:solidFill>
                  <a:srgbClr val="FFFFFF"/>
                </a:solidFill>
              </a:rPr>
              <a:t>FCD Completers eligible for the Certified Career Service Provider (CCSP) Credential</a:t>
            </a:r>
          </a:p>
          <a:p>
            <a:pPr defTabSz="914400">
              <a:lnSpc>
                <a:spcPct val="85000"/>
              </a:lnSpc>
              <a:spcAft>
                <a:spcPts val="600"/>
              </a:spcAft>
              <a:buFont typeface="Arial" pitchFamily="34" charset="0"/>
              <a:buChar char=" "/>
            </a:pPr>
            <a:endParaRPr lang="en-US" sz="2400" dirty="0">
              <a:solidFill>
                <a:srgbClr val="FFFFFF"/>
              </a:solidFill>
            </a:endParaRPr>
          </a:p>
          <a:p>
            <a:pPr defTabSz="914400">
              <a:lnSpc>
                <a:spcPct val="85000"/>
              </a:lnSpc>
              <a:spcAft>
                <a:spcPts val="600"/>
              </a:spcAft>
            </a:pPr>
            <a:r>
              <a:rPr lang="en-US" sz="2400" dirty="0">
                <a:solidFill>
                  <a:srgbClr val="FFFFFF"/>
                </a:solidFill>
              </a:rPr>
              <a:t>SCDA Completers eligible for the Certified School Career Development Advisor (CSCDA) Credential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1D6F7A7-2D49-9B13-AD82-9CDCA224710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8600" y="4977765"/>
            <a:ext cx="1634727" cy="1600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129586"/>
      </p:ext>
    </p:extLst>
  </p:cSld>
  <p:clrMapOvr>
    <a:masterClrMapping/>
  </p:clrMapOvr>
</p:sld>
</file>

<file path=ppt/theme/theme1.xml><?xml version="1.0" encoding="utf-8"?>
<a:theme xmlns:a="http://schemas.openxmlformats.org/drawingml/2006/main" name="Metropolitan">
  <a:themeElements>
    <a:clrScheme name="Metropolitan">
      <a:dk1>
        <a:sysClr val="windowText" lastClr="000000"/>
      </a:dk1>
      <a:lt1>
        <a:sysClr val="window" lastClr="FFFFFF"/>
      </a:lt1>
      <a:dk2>
        <a:srgbClr val="162F33"/>
      </a:dk2>
      <a:lt2>
        <a:srgbClr val="EAF0E0"/>
      </a:lt2>
      <a:accent1>
        <a:srgbClr val="50B4C8"/>
      </a:accent1>
      <a:accent2>
        <a:srgbClr val="A8B97F"/>
      </a:accent2>
      <a:accent3>
        <a:srgbClr val="9B9256"/>
      </a:accent3>
      <a:accent4>
        <a:srgbClr val="657689"/>
      </a:accent4>
      <a:accent5>
        <a:srgbClr val="7A855D"/>
      </a:accent5>
      <a:accent6>
        <a:srgbClr val="84AC9D"/>
      </a:accent6>
      <a:hlink>
        <a:srgbClr val="2370CD"/>
      </a:hlink>
      <a:folHlink>
        <a:srgbClr val="877589"/>
      </a:folHlink>
    </a:clrScheme>
    <a:fontScheme name="Metropolitan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Metropolitan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00000"/>
                <a:lumMod val="110000"/>
              </a:schemeClr>
            </a:gs>
            <a:gs pos="50000">
              <a:schemeClr val="phClr">
                <a:tint val="75000"/>
                <a:satMod val="101000"/>
                <a:lumMod val="105000"/>
              </a:schemeClr>
            </a:gs>
            <a:gs pos="100000">
              <a:schemeClr val="phClr">
                <a:tint val="82000"/>
                <a:satMod val="104000"/>
                <a:lumMod val="105000"/>
              </a:schemeClr>
            </a:gs>
          </a:gsLst>
          <a:lin ang="2700000" scaled="0"/>
        </a:gradFill>
        <a:gradFill rotWithShape="1">
          <a:gsLst>
            <a:gs pos="0">
              <a:schemeClr val="phClr">
                <a:tint val="97000"/>
                <a:satMod val="100000"/>
                <a:lumMod val="102000"/>
              </a:schemeClr>
            </a:gs>
            <a:gs pos="50000">
              <a:schemeClr val="phClr">
                <a:shade val="100000"/>
                <a:satMod val="100000"/>
                <a:lumMod val="100000"/>
              </a:schemeClr>
            </a:gs>
            <a:gs pos="100000">
              <a:schemeClr val="phClr">
                <a:shade val="80000"/>
                <a:satMod val="100000"/>
                <a:lumMod val="99000"/>
              </a:schemeClr>
            </a:gs>
          </a:gsLst>
          <a:lin ang="27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solidFill>
          <a:schemeClr val="phClr">
            <a:shade val="95000"/>
            <a:satMod val="170000"/>
          </a:schemeClr>
        </a:soli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etropolitan" id="{4C5440D6-04D2-4954-96CF-F251137069B2}" vid="{79CFCA13-9412-4290-BB4B-85112F88857B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78134802E893143A4AC568FD603A4DB" ma:contentTypeVersion="18" ma:contentTypeDescription="Create a new document." ma:contentTypeScope="" ma:versionID="826902c975ec378c3a9a57d66fc0ee2b">
  <xsd:schema xmlns:xsd="http://www.w3.org/2001/XMLSchema" xmlns:xs="http://www.w3.org/2001/XMLSchema" xmlns:p="http://schemas.microsoft.com/office/2006/metadata/properties" xmlns:ns2="202b2c09-c5b9-4655-8a89-32d2a793e0c0" xmlns:ns3="054655c4-386f-4d2b-a9a1-67652d452fa0" targetNamespace="http://schemas.microsoft.com/office/2006/metadata/properties" ma:root="true" ma:fieldsID="4879c499dc8c497e9fe8399e79943601" ns2:_="" ns3:_="">
    <xsd:import namespace="202b2c09-c5b9-4655-8a89-32d2a793e0c0"/>
    <xsd:import namespace="054655c4-386f-4d2b-a9a1-67652d452fa0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OCR" minOccurs="0"/>
                <xsd:element ref="ns2:MediaServiceDateTaken" minOccurs="0"/>
                <xsd:element ref="ns2:MediaServiceLocation" minOccurs="0"/>
                <xsd:element ref="ns3:SharedWithUsers" minOccurs="0"/>
                <xsd:element ref="ns3:SharedWithDetails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02b2c09-c5b9-4655-8a89-32d2a793e0c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3" nillable="true" ma:displayName="Location" ma:internalName="MediaServiceLocation" ma:readOnly="true">
      <xsd:simpleType>
        <xsd:restriction base="dms:Text"/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2" nillable="true" ma:taxonomy="true" ma:internalName="lcf76f155ced4ddcb4097134ff3c332f" ma:taxonomyFieldName="MediaServiceImageTags" ma:displayName="Image Tags" ma:readOnly="false" ma:fieldId="{5cf76f15-5ced-4ddc-b409-7134ff3c332f}" ma:taxonomyMulti="true" ma:sspId="ced6f523-487e-4e83-9ba9-6ef212c14ee6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4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54655c4-386f-4d2b-a9a1-67652d452fa0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9ea40e95-cc63-4a01-9eca-19dc5a8bca3a}" ma:internalName="TaxCatchAll" ma:showField="CatchAllData" ma:web="054655c4-386f-4d2b-a9a1-67652d452fa0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202b2c09-c5b9-4655-8a89-32d2a793e0c0">
      <Terms xmlns="http://schemas.microsoft.com/office/infopath/2007/PartnerControls"/>
    </lcf76f155ced4ddcb4097134ff3c332f>
    <TaxCatchAll xmlns="054655c4-386f-4d2b-a9a1-67652d452fa0" xsi:nil="true"/>
  </documentManagement>
</p:properties>
</file>

<file path=customXml/item3.xml><?xml version="1.0" encoding="utf-8"?>
<LongProperties xmlns="http://schemas.microsoft.com/office/2006/metadata/longProperties"/>
</file>

<file path=customXml/item4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E03D159C-94E0-42DB-8364-3D4F54AC3BA1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202b2c09-c5b9-4655-8a89-32d2a793e0c0"/>
    <ds:schemaRef ds:uri="054655c4-386f-4d2b-a9a1-67652d452fa0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D5389DB4-10B0-454D-B977-F8EF49C6ACC0}">
  <ds:schemaRefs>
    <ds:schemaRef ds:uri="http://schemas.microsoft.com/office/2006/metadata/properties"/>
    <ds:schemaRef ds:uri="http://schemas.microsoft.com/office/infopath/2007/PartnerControls"/>
    <ds:schemaRef ds:uri="202b2c09-c5b9-4655-8a89-32d2a793e0c0"/>
    <ds:schemaRef ds:uri="054655c4-386f-4d2b-a9a1-67652d452fa0"/>
  </ds:schemaRefs>
</ds:datastoreItem>
</file>

<file path=customXml/itemProps3.xml><?xml version="1.0" encoding="utf-8"?>
<ds:datastoreItem xmlns:ds="http://schemas.openxmlformats.org/officeDocument/2006/customXml" ds:itemID="{CDCCA519-7F01-4006-9D42-E13FA807C59F}">
  <ds:schemaRefs>
    <ds:schemaRef ds:uri="http://schemas.microsoft.com/office/2006/metadata/longProperties"/>
  </ds:schemaRefs>
</ds:datastoreItem>
</file>

<file path=customXml/itemProps4.xml><?xml version="1.0" encoding="utf-8"?>
<ds:datastoreItem xmlns:ds="http://schemas.openxmlformats.org/officeDocument/2006/customXml" ds:itemID="{C77B681F-9D09-4C5F-B7A9-E6D85F71FA61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257</TotalTime>
  <Words>351</Words>
  <Application>Microsoft Office PowerPoint</Application>
  <PresentationFormat>On-screen Show (4:3)</PresentationFormat>
  <Paragraphs>74</Paragraphs>
  <Slides>10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6" baseType="lpstr">
      <vt:lpstr>Aptos</vt:lpstr>
      <vt:lpstr>Arial</vt:lpstr>
      <vt:lpstr>Browallia New</vt:lpstr>
      <vt:lpstr>Calibri Light</vt:lpstr>
      <vt:lpstr>Times New Roman</vt:lpstr>
      <vt:lpstr>Metropolitan</vt:lpstr>
      <vt:lpstr>Inspiring Careers – Empowering Lives</vt:lpstr>
      <vt:lpstr>Premier Association for Career Counselors and Career Development Specialists</vt:lpstr>
      <vt:lpstr>NCDA Training Programs</vt:lpstr>
      <vt:lpstr>Facilitating Career Development (FCD)</vt:lpstr>
      <vt:lpstr>Facilitating Career Development (FCD)</vt:lpstr>
      <vt:lpstr>School Career Development Advisor (SCDA)</vt:lpstr>
      <vt:lpstr>School Career Development Advisor (SCDA)</vt:lpstr>
      <vt:lpstr>SCDA Impact </vt:lpstr>
      <vt:lpstr>NCDA Credentialing Commission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Inspiring Careers – Empowering Lives</dc:title>
  <dc:creator>Deneen Pennington</dc:creator>
  <cp:lastModifiedBy>Mary Ann Powell</cp:lastModifiedBy>
  <cp:revision>4</cp:revision>
  <dcterms:created xsi:type="dcterms:W3CDTF">2019-10-17T13:26:20Z</dcterms:created>
  <dcterms:modified xsi:type="dcterms:W3CDTF">2026-03-09T19:13:58Z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0x010100F78134802E893143A4AC568FD603A4DB</vt:lpwstr>
  </property>
  <property fmtid="{D5CDD505-2E9C-101B-9397-08002B2CF9AE}" pid="3" name="MediaServiceImageTags">
    <vt:lpwstr/>
  </property>
</Properties>
</file>