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89" r:id="rId4"/>
    <p:sldId id="279" r:id="rId5"/>
    <p:sldId id="280" r:id="rId6"/>
    <p:sldId id="257" r:id="rId7"/>
    <p:sldId id="261" r:id="rId8"/>
    <p:sldId id="259" r:id="rId9"/>
    <p:sldId id="293" r:id="rId10"/>
    <p:sldId id="277" r:id="rId11"/>
    <p:sldId id="287" r:id="rId12"/>
    <p:sldId id="268" r:id="rId13"/>
    <p:sldId id="271" r:id="rId14"/>
    <p:sldId id="272" r:id="rId15"/>
    <p:sldId id="278" r:id="rId16"/>
    <p:sldId id="265" r:id="rId17"/>
    <p:sldId id="266" r:id="rId18"/>
    <p:sldId id="267" r:id="rId19"/>
    <p:sldId id="273" r:id="rId20"/>
    <p:sldId id="276" r:id="rId21"/>
    <p:sldId id="284" r:id="rId22"/>
    <p:sldId id="282" r:id="rId23"/>
    <p:sldId id="283"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E8B104-98C2-41EE-8E67-F396F0281735}">
          <p14:sldIdLst>
            <p14:sldId id="256"/>
            <p14:sldId id="295"/>
            <p14:sldId id="289"/>
            <p14:sldId id="279"/>
            <p14:sldId id="280"/>
            <p14:sldId id="257"/>
            <p14:sldId id="261"/>
            <p14:sldId id="259"/>
            <p14:sldId id="293"/>
            <p14:sldId id="277"/>
            <p14:sldId id="287"/>
            <p14:sldId id="268"/>
            <p14:sldId id="271"/>
            <p14:sldId id="272"/>
            <p14:sldId id="278"/>
            <p14:sldId id="265"/>
            <p14:sldId id="266"/>
            <p14:sldId id="267"/>
            <p14:sldId id="273"/>
            <p14:sldId id="276"/>
            <p14:sldId id="284"/>
            <p14:sldId id="282"/>
          </p14:sldIdLst>
        </p14:section>
        <p14:section name="Untitled Section" id="{F55D6473-FFCF-430A-817D-19E0B52795E6}">
          <p14:sldIdLst>
            <p14:sldId id="283"/>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DC5A4-B541-4250-A00B-6BDF0E5537EE}" v="3" dt="2026-03-12T20:03:13.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Otey" userId="6818609c-54e4-439f-9ed3-5da4c425c163" providerId="ADAL" clId="{DE968A43-CBF1-480A-A8FB-964995F1D79F}"/>
    <pc:docChg chg="custSel addSld delSld modSld sldOrd modSection">
      <pc:chgData name="Catherine Otey" userId="6818609c-54e4-439f-9ed3-5da4c425c163" providerId="ADAL" clId="{DE968A43-CBF1-480A-A8FB-964995F1D79F}" dt="2026-02-18T17:33:58.688" v="2276"/>
      <pc:docMkLst>
        <pc:docMk/>
      </pc:docMkLst>
      <pc:sldChg chg="addSp delSp modSp mod">
        <pc:chgData name="Catherine Otey" userId="6818609c-54e4-439f-9ed3-5da4c425c163" providerId="ADAL" clId="{DE968A43-CBF1-480A-A8FB-964995F1D79F}" dt="2026-02-18T17:18:32.887" v="1708" actId="207"/>
        <pc:sldMkLst>
          <pc:docMk/>
          <pc:sldMk cId="3874162298" sldId="261"/>
        </pc:sldMkLst>
        <pc:spChg chg="mod">
          <ac:chgData name="Catherine Otey" userId="6818609c-54e4-439f-9ed3-5da4c425c163" providerId="ADAL" clId="{DE968A43-CBF1-480A-A8FB-964995F1D79F}" dt="2026-02-18T17:18:32.887" v="1708" actId="207"/>
          <ac:spMkLst>
            <pc:docMk/>
            <pc:sldMk cId="3874162298" sldId="261"/>
            <ac:spMk id="16" creationId="{46A185C5-5995-B95B-714F-3E458FC7D711}"/>
          </ac:spMkLst>
        </pc:spChg>
      </pc:sldChg>
      <pc:sldChg chg="modSp mod">
        <pc:chgData name="Catherine Otey" userId="6818609c-54e4-439f-9ed3-5da4c425c163" providerId="ADAL" clId="{DE968A43-CBF1-480A-A8FB-964995F1D79F}" dt="2026-02-18T17:15:50.752" v="1604" actId="20577"/>
        <pc:sldMkLst>
          <pc:docMk/>
          <pc:sldMk cId="2613559612" sldId="266"/>
        </pc:sldMkLst>
        <pc:spChg chg="mod">
          <ac:chgData name="Catherine Otey" userId="6818609c-54e4-439f-9ed3-5da4c425c163" providerId="ADAL" clId="{DE968A43-CBF1-480A-A8FB-964995F1D79F}" dt="2026-02-18T17:15:50.752" v="1604" actId="20577"/>
          <ac:spMkLst>
            <pc:docMk/>
            <pc:sldMk cId="2613559612" sldId="266"/>
            <ac:spMk id="14" creationId="{3C3B682B-8666-D238-4100-5B52CB63AE31}"/>
          </ac:spMkLst>
        </pc:spChg>
      </pc:sldChg>
      <pc:sldChg chg="modSp mod">
        <pc:chgData name="Catherine Otey" userId="6818609c-54e4-439f-9ed3-5da4c425c163" providerId="ADAL" clId="{DE968A43-CBF1-480A-A8FB-964995F1D79F}" dt="2026-02-18T17:32:43.650" v="2258" actId="20577"/>
        <pc:sldMkLst>
          <pc:docMk/>
          <pc:sldMk cId="3704321297" sldId="282"/>
        </pc:sldMkLst>
        <pc:spChg chg="mod">
          <ac:chgData name="Catherine Otey" userId="6818609c-54e4-439f-9ed3-5da4c425c163" providerId="ADAL" clId="{DE968A43-CBF1-480A-A8FB-964995F1D79F}" dt="2026-02-18T17:32:43.650" v="2258" actId="20577"/>
          <ac:spMkLst>
            <pc:docMk/>
            <pc:sldMk cId="3704321297" sldId="282"/>
            <ac:spMk id="9" creationId="{6AE61F9E-E043-97A6-6966-EB2657F3FA6D}"/>
          </ac:spMkLst>
        </pc:spChg>
      </pc:sldChg>
      <pc:sldChg chg="modSp mod ord">
        <pc:chgData name="Catherine Otey" userId="6818609c-54e4-439f-9ed3-5da4c425c163" providerId="ADAL" clId="{DE968A43-CBF1-480A-A8FB-964995F1D79F}" dt="2026-02-18T17:33:58.688" v="2276"/>
        <pc:sldMkLst>
          <pc:docMk/>
          <pc:sldMk cId="1098386856" sldId="283"/>
        </pc:sldMkLst>
      </pc:sldChg>
      <pc:sldChg chg="modSp mod">
        <pc:chgData name="Catherine Otey" userId="6818609c-54e4-439f-9ed3-5da4c425c163" providerId="ADAL" clId="{DE968A43-CBF1-480A-A8FB-964995F1D79F}" dt="2026-02-18T17:18:52.984" v="1710" actId="207"/>
        <pc:sldMkLst>
          <pc:docMk/>
          <pc:sldMk cId="54823100" sldId="284"/>
        </pc:sldMkLst>
        <pc:spChg chg="mod">
          <ac:chgData name="Catherine Otey" userId="6818609c-54e4-439f-9ed3-5da4c425c163" providerId="ADAL" clId="{DE968A43-CBF1-480A-A8FB-964995F1D79F}" dt="2026-02-18T17:18:52.984" v="1710" actId="207"/>
          <ac:spMkLst>
            <pc:docMk/>
            <pc:sldMk cId="54823100" sldId="284"/>
            <ac:spMk id="9" creationId="{43401D94-6791-8C60-86D5-4D9934B57EB3}"/>
          </ac:spMkLst>
        </pc:spChg>
      </pc:sldChg>
      <pc:sldChg chg="modSp mod ord">
        <pc:chgData name="Catherine Otey" userId="6818609c-54e4-439f-9ed3-5da4c425c163" providerId="ADAL" clId="{DE968A43-CBF1-480A-A8FB-964995F1D79F}" dt="2026-02-18T17:33:41.342" v="2274" actId="20577"/>
        <pc:sldMkLst>
          <pc:docMk/>
          <pc:sldMk cId="1526027497" sldId="285"/>
        </pc:sldMkLst>
        <pc:spChg chg="mod">
          <ac:chgData name="Catherine Otey" userId="6818609c-54e4-439f-9ed3-5da4c425c163" providerId="ADAL" clId="{DE968A43-CBF1-480A-A8FB-964995F1D79F}" dt="2026-02-18T17:33:41.342" v="2274" actId="20577"/>
          <ac:spMkLst>
            <pc:docMk/>
            <pc:sldMk cId="1526027497" sldId="285"/>
            <ac:spMk id="3" creationId="{E718BBD7-B540-4136-B53D-0BC0C420FFFF}"/>
          </ac:spMkLst>
        </pc:spChg>
      </pc:sldChg>
      <pc:sldChg chg="modSp mod">
        <pc:chgData name="Catherine Otey" userId="6818609c-54e4-439f-9ed3-5da4c425c163" providerId="ADAL" clId="{DE968A43-CBF1-480A-A8FB-964995F1D79F}" dt="2026-02-18T17:14:01.798" v="1470" actId="6549"/>
        <pc:sldMkLst>
          <pc:docMk/>
          <pc:sldMk cId="2530214768" sldId="287"/>
        </pc:sldMkLst>
        <pc:spChg chg="mod">
          <ac:chgData name="Catherine Otey" userId="6818609c-54e4-439f-9ed3-5da4c425c163" providerId="ADAL" clId="{DE968A43-CBF1-480A-A8FB-964995F1D79F}" dt="2026-02-18T17:14:01.798" v="1470" actId="6549"/>
          <ac:spMkLst>
            <pc:docMk/>
            <pc:sldMk cId="2530214768" sldId="287"/>
            <ac:spMk id="9" creationId="{546868A8-57DC-A9E1-55A3-122CE8FFA014}"/>
          </ac:spMkLst>
        </pc:spChg>
      </pc:sldChg>
      <pc:sldChg chg="delSp modSp add mod setBg delDesignElem">
        <pc:chgData name="Catherine Otey" userId="6818609c-54e4-439f-9ed3-5da4c425c163" providerId="ADAL" clId="{DE968A43-CBF1-480A-A8FB-964995F1D79F}" dt="2026-02-18T17:12:32.482" v="1468" actId="6549"/>
        <pc:sldMkLst>
          <pc:docMk/>
          <pc:sldMk cId="4033444939" sldId="293"/>
        </pc:sldMkLst>
        <pc:spChg chg="mod">
          <ac:chgData name="Catherine Otey" userId="6818609c-54e4-439f-9ed3-5da4c425c163" providerId="ADAL" clId="{DE968A43-CBF1-480A-A8FB-964995F1D79F}" dt="2026-02-18T17:12:32.482" v="1468" actId="6549"/>
          <ac:spMkLst>
            <pc:docMk/>
            <pc:sldMk cId="4033444939" sldId="293"/>
            <ac:spMk id="14" creationId="{B1EA65A2-BE92-2F24-26B9-7506FC244EF7}"/>
          </ac:spMkLst>
        </pc:spChg>
      </pc:sldChg>
    </pc:docChg>
  </pc:docChgLst>
  <pc:docChgLst>
    <pc:chgData name="Deana Gary" userId="4439f27a-607a-4d2f-b923-7c6448897a20" providerId="ADAL" clId="{9C213030-23B6-42FF-95F6-57EEF6E61384}"/>
    <pc:docChg chg="modSld">
      <pc:chgData name="Deana Gary" userId="4439f27a-607a-4d2f-b923-7c6448897a20" providerId="ADAL" clId="{9C213030-23B6-42FF-95F6-57EEF6E61384}" dt="2026-03-12T20:03:10.255" v="31" actId="20577"/>
      <pc:docMkLst>
        <pc:docMk/>
      </pc:docMkLst>
      <pc:sldChg chg="modSp mod">
        <pc:chgData name="Deana Gary" userId="4439f27a-607a-4d2f-b923-7c6448897a20" providerId="ADAL" clId="{9C213030-23B6-42FF-95F6-57EEF6E61384}" dt="2026-03-12T20:03:10.255" v="31" actId="20577"/>
        <pc:sldMkLst>
          <pc:docMk/>
          <pc:sldMk cId="3291968118" sldId="256"/>
        </pc:sldMkLst>
        <pc:spChg chg="mod">
          <ac:chgData name="Deana Gary" userId="4439f27a-607a-4d2f-b923-7c6448897a20" providerId="ADAL" clId="{9C213030-23B6-42FF-95F6-57EEF6E61384}" dt="2026-03-12T20:03:10.255" v="31" actId="20577"/>
          <ac:spMkLst>
            <pc:docMk/>
            <pc:sldMk cId="3291968118" sldId="256"/>
            <ac:spMk id="2" creationId="{72C6DD61-D6F5-48B4-872E-640B17FB04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2B309-223B-4740-BCE8-49D003A2450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DA1B8AA-1D36-4FEE-BAE3-3A5148E28EB3}">
      <dgm:prSet/>
      <dgm:spPr/>
      <dgm:t>
        <a:bodyPr/>
        <a:lstStyle/>
        <a:p>
          <a:r>
            <a:rPr lang="en-US" dirty="0"/>
            <a:t>Title 37A § O.S. 5-132 Registration of Labels - Fees</a:t>
          </a:r>
        </a:p>
      </dgm:t>
    </dgm:pt>
    <dgm:pt modelId="{9BDEB344-FF8B-4504-91F6-A168D6D25DC6}" type="parTrans" cxnId="{1F5788FA-C486-423B-B46C-EAA9EC187ED8}">
      <dgm:prSet/>
      <dgm:spPr/>
      <dgm:t>
        <a:bodyPr/>
        <a:lstStyle/>
        <a:p>
          <a:endParaRPr lang="en-US"/>
        </a:p>
      </dgm:t>
    </dgm:pt>
    <dgm:pt modelId="{7FB47B89-63F4-441C-B248-60479D2F3A11}" type="sibTrans" cxnId="{1F5788FA-C486-423B-B46C-EAA9EC187ED8}">
      <dgm:prSet/>
      <dgm:spPr/>
      <dgm:t>
        <a:bodyPr/>
        <a:lstStyle/>
        <a:p>
          <a:endParaRPr lang="en-US"/>
        </a:p>
      </dgm:t>
    </dgm:pt>
    <dgm:pt modelId="{49116ABE-5A0C-49AE-B857-47C68021FFF7}">
      <dgm:prSet/>
      <dgm:spPr/>
      <dgm:t>
        <a:bodyPr/>
        <a:lstStyle/>
        <a:p>
          <a:r>
            <a:rPr lang="en-US" dirty="0"/>
            <a:t>OAC 45-30 3.2 Manufacturer’s Brand Name Label Registration</a:t>
          </a:r>
        </a:p>
      </dgm:t>
    </dgm:pt>
    <dgm:pt modelId="{67FDFF0D-6D34-4A73-8F06-DA0052E2BAEE}" type="parTrans" cxnId="{58791D28-3E89-44DB-9CD2-7C6279051491}">
      <dgm:prSet/>
      <dgm:spPr/>
      <dgm:t>
        <a:bodyPr/>
        <a:lstStyle/>
        <a:p>
          <a:endParaRPr lang="en-US"/>
        </a:p>
      </dgm:t>
    </dgm:pt>
    <dgm:pt modelId="{34794BB8-F2D5-435F-86DA-1B15FD1BF707}" type="sibTrans" cxnId="{58791D28-3E89-44DB-9CD2-7C6279051491}">
      <dgm:prSet/>
      <dgm:spPr/>
      <dgm:t>
        <a:bodyPr/>
        <a:lstStyle/>
        <a:p>
          <a:endParaRPr lang="en-US"/>
        </a:p>
      </dgm:t>
    </dgm:pt>
    <dgm:pt modelId="{4CAEB0E2-B496-406F-8954-771A59A1D157}">
      <dgm:prSet/>
      <dgm:spPr/>
      <dgm:t>
        <a:bodyPr/>
        <a:lstStyle/>
        <a:p>
          <a:r>
            <a:rPr lang="en-US" dirty="0"/>
            <a:t>OAC 45-30 5.2 Brewer’s Brand Name Label Registration</a:t>
          </a:r>
        </a:p>
      </dgm:t>
    </dgm:pt>
    <dgm:pt modelId="{F7AADD14-3115-45FC-9C15-F9DAC9CEDE82}" type="parTrans" cxnId="{5791B2BB-6488-4AB1-9CA5-02C2A53BFE78}">
      <dgm:prSet/>
      <dgm:spPr/>
      <dgm:t>
        <a:bodyPr/>
        <a:lstStyle/>
        <a:p>
          <a:endParaRPr lang="en-US"/>
        </a:p>
      </dgm:t>
    </dgm:pt>
    <dgm:pt modelId="{55E92CA4-3667-41A8-AF18-BF82C66F5150}" type="sibTrans" cxnId="{5791B2BB-6488-4AB1-9CA5-02C2A53BFE78}">
      <dgm:prSet/>
      <dgm:spPr/>
      <dgm:t>
        <a:bodyPr/>
        <a:lstStyle/>
        <a:p>
          <a:endParaRPr lang="en-US"/>
        </a:p>
      </dgm:t>
    </dgm:pt>
    <dgm:pt modelId="{E6AD0F0E-A60C-4CED-AA5A-7EE63D0B3C75}">
      <dgm:prSet/>
      <dgm:spPr/>
      <dgm:t>
        <a:bodyPr/>
        <a:lstStyle/>
        <a:p>
          <a:endParaRPr lang="en-US" dirty="0"/>
        </a:p>
      </dgm:t>
    </dgm:pt>
    <dgm:pt modelId="{D8BD474D-757D-43F8-8071-1A1AAA09876C}" type="parTrans" cxnId="{E77FA80B-45C7-4EC0-92F0-5B20E2A6275A}">
      <dgm:prSet/>
      <dgm:spPr/>
      <dgm:t>
        <a:bodyPr/>
        <a:lstStyle/>
        <a:p>
          <a:endParaRPr lang="en-US"/>
        </a:p>
      </dgm:t>
    </dgm:pt>
    <dgm:pt modelId="{7CC7E00B-97F6-437D-81F0-73075E2C9775}" type="sibTrans" cxnId="{E77FA80B-45C7-4EC0-92F0-5B20E2A6275A}">
      <dgm:prSet/>
      <dgm:spPr/>
      <dgm:t>
        <a:bodyPr/>
        <a:lstStyle/>
        <a:p>
          <a:endParaRPr lang="en-US"/>
        </a:p>
      </dgm:t>
    </dgm:pt>
    <dgm:pt modelId="{0CBA9852-A44C-4ACD-8BE7-32BAA6904A92}" type="pres">
      <dgm:prSet presAssocID="{20B2B309-223B-4740-BCE8-49D003A2450C}" presName="vert0" presStyleCnt="0">
        <dgm:presLayoutVars>
          <dgm:dir/>
          <dgm:animOne val="branch"/>
          <dgm:animLvl val="lvl"/>
        </dgm:presLayoutVars>
      </dgm:prSet>
      <dgm:spPr/>
    </dgm:pt>
    <dgm:pt modelId="{36D2BA08-2C53-4EC0-BAAE-9FE84FD92E23}" type="pres">
      <dgm:prSet presAssocID="{4DA1B8AA-1D36-4FEE-BAE3-3A5148E28EB3}" presName="thickLine" presStyleLbl="alignNode1" presStyleIdx="0" presStyleCnt="4"/>
      <dgm:spPr/>
    </dgm:pt>
    <dgm:pt modelId="{B18EE444-57CD-4BDD-9636-D510E983A8B9}" type="pres">
      <dgm:prSet presAssocID="{4DA1B8AA-1D36-4FEE-BAE3-3A5148E28EB3}" presName="horz1" presStyleCnt="0"/>
      <dgm:spPr/>
    </dgm:pt>
    <dgm:pt modelId="{F4E6D48B-2735-4E14-9927-097F578C0AC1}" type="pres">
      <dgm:prSet presAssocID="{4DA1B8AA-1D36-4FEE-BAE3-3A5148E28EB3}" presName="tx1" presStyleLbl="revTx" presStyleIdx="0" presStyleCnt="4"/>
      <dgm:spPr/>
    </dgm:pt>
    <dgm:pt modelId="{5837BFB6-C84F-40E6-8043-F21008632FBE}" type="pres">
      <dgm:prSet presAssocID="{4DA1B8AA-1D36-4FEE-BAE3-3A5148E28EB3}" presName="vert1" presStyleCnt="0"/>
      <dgm:spPr/>
    </dgm:pt>
    <dgm:pt modelId="{42D676FB-A34C-4D39-8339-3EE4C595540B}" type="pres">
      <dgm:prSet presAssocID="{49116ABE-5A0C-49AE-B857-47C68021FFF7}" presName="thickLine" presStyleLbl="alignNode1" presStyleIdx="1" presStyleCnt="4"/>
      <dgm:spPr/>
    </dgm:pt>
    <dgm:pt modelId="{B5B5B569-9494-4C5A-B519-18B2276A2805}" type="pres">
      <dgm:prSet presAssocID="{49116ABE-5A0C-49AE-B857-47C68021FFF7}" presName="horz1" presStyleCnt="0"/>
      <dgm:spPr/>
    </dgm:pt>
    <dgm:pt modelId="{47982E6F-6AF0-477D-B290-82E35E6D9F51}" type="pres">
      <dgm:prSet presAssocID="{49116ABE-5A0C-49AE-B857-47C68021FFF7}" presName="tx1" presStyleLbl="revTx" presStyleIdx="1" presStyleCnt="4"/>
      <dgm:spPr/>
    </dgm:pt>
    <dgm:pt modelId="{07F72AA9-314F-4C3B-9915-B9F6AAB56895}" type="pres">
      <dgm:prSet presAssocID="{49116ABE-5A0C-49AE-B857-47C68021FFF7}" presName="vert1" presStyleCnt="0"/>
      <dgm:spPr/>
    </dgm:pt>
    <dgm:pt modelId="{5E2039F8-82AA-4450-8DAA-A99D7844D21C}" type="pres">
      <dgm:prSet presAssocID="{4CAEB0E2-B496-406F-8954-771A59A1D157}" presName="thickLine" presStyleLbl="alignNode1" presStyleIdx="2" presStyleCnt="4"/>
      <dgm:spPr/>
    </dgm:pt>
    <dgm:pt modelId="{E9B3A846-D811-42B5-9E35-A960293704A7}" type="pres">
      <dgm:prSet presAssocID="{4CAEB0E2-B496-406F-8954-771A59A1D157}" presName="horz1" presStyleCnt="0"/>
      <dgm:spPr/>
    </dgm:pt>
    <dgm:pt modelId="{A8D40094-2976-4BE2-9D51-4A3C86AB2D32}" type="pres">
      <dgm:prSet presAssocID="{4CAEB0E2-B496-406F-8954-771A59A1D157}" presName="tx1" presStyleLbl="revTx" presStyleIdx="2" presStyleCnt="4"/>
      <dgm:spPr/>
    </dgm:pt>
    <dgm:pt modelId="{274AB0B8-D6EE-460C-B2B7-2C1F7EF8C21C}" type="pres">
      <dgm:prSet presAssocID="{4CAEB0E2-B496-406F-8954-771A59A1D157}" presName="vert1" presStyleCnt="0"/>
      <dgm:spPr/>
    </dgm:pt>
    <dgm:pt modelId="{63E007E0-24BC-42ED-90E0-C6AF58AB04A2}" type="pres">
      <dgm:prSet presAssocID="{E6AD0F0E-A60C-4CED-AA5A-7EE63D0B3C75}" presName="thickLine" presStyleLbl="alignNode1" presStyleIdx="3" presStyleCnt="4"/>
      <dgm:spPr/>
    </dgm:pt>
    <dgm:pt modelId="{6074D465-E3C9-498B-B246-E451AFFC2563}" type="pres">
      <dgm:prSet presAssocID="{E6AD0F0E-A60C-4CED-AA5A-7EE63D0B3C75}" presName="horz1" presStyleCnt="0"/>
      <dgm:spPr/>
    </dgm:pt>
    <dgm:pt modelId="{153B1C02-B9C0-4004-8FEA-02C7E453719E}" type="pres">
      <dgm:prSet presAssocID="{E6AD0F0E-A60C-4CED-AA5A-7EE63D0B3C75}" presName="tx1" presStyleLbl="revTx" presStyleIdx="3" presStyleCnt="4"/>
      <dgm:spPr/>
    </dgm:pt>
    <dgm:pt modelId="{CE8818D9-9EC7-4CD2-AA9D-45B42A8F08EC}" type="pres">
      <dgm:prSet presAssocID="{E6AD0F0E-A60C-4CED-AA5A-7EE63D0B3C75}" presName="vert1" presStyleCnt="0"/>
      <dgm:spPr/>
    </dgm:pt>
  </dgm:ptLst>
  <dgm:cxnLst>
    <dgm:cxn modelId="{E0142C05-CB5C-40ED-9586-A19D550475D2}" type="presOf" srcId="{E6AD0F0E-A60C-4CED-AA5A-7EE63D0B3C75}" destId="{153B1C02-B9C0-4004-8FEA-02C7E453719E}" srcOrd="0" destOrd="0" presId="urn:microsoft.com/office/officeart/2008/layout/LinedList"/>
    <dgm:cxn modelId="{72D8E406-E502-4C3C-B377-7A70980BFD69}" type="presOf" srcId="{4DA1B8AA-1D36-4FEE-BAE3-3A5148E28EB3}" destId="{F4E6D48B-2735-4E14-9927-097F578C0AC1}" srcOrd="0" destOrd="0" presId="urn:microsoft.com/office/officeart/2008/layout/LinedList"/>
    <dgm:cxn modelId="{E77FA80B-45C7-4EC0-92F0-5B20E2A6275A}" srcId="{20B2B309-223B-4740-BCE8-49D003A2450C}" destId="{E6AD0F0E-A60C-4CED-AA5A-7EE63D0B3C75}" srcOrd="3" destOrd="0" parTransId="{D8BD474D-757D-43F8-8071-1A1AAA09876C}" sibTransId="{7CC7E00B-97F6-437D-81F0-73075E2C9775}"/>
    <dgm:cxn modelId="{5D2DDC0B-280A-4914-8A25-E03193248347}" type="presOf" srcId="{4CAEB0E2-B496-406F-8954-771A59A1D157}" destId="{A8D40094-2976-4BE2-9D51-4A3C86AB2D32}" srcOrd="0" destOrd="0" presId="urn:microsoft.com/office/officeart/2008/layout/LinedList"/>
    <dgm:cxn modelId="{58791D28-3E89-44DB-9CD2-7C6279051491}" srcId="{20B2B309-223B-4740-BCE8-49D003A2450C}" destId="{49116ABE-5A0C-49AE-B857-47C68021FFF7}" srcOrd="1" destOrd="0" parTransId="{67FDFF0D-6D34-4A73-8F06-DA0052E2BAEE}" sibTransId="{34794BB8-F2D5-435F-86DA-1B15FD1BF707}"/>
    <dgm:cxn modelId="{6B89D983-B065-446E-9734-7B23232C9FFB}" type="presOf" srcId="{49116ABE-5A0C-49AE-B857-47C68021FFF7}" destId="{47982E6F-6AF0-477D-B290-82E35E6D9F51}" srcOrd="0" destOrd="0" presId="urn:microsoft.com/office/officeart/2008/layout/LinedList"/>
    <dgm:cxn modelId="{BD9992B5-9D26-4A3E-AB04-39C643654556}" type="presOf" srcId="{20B2B309-223B-4740-BCE8-49D003A2450C}" destId="{0CBA9852-A44C-4ACD-8BE7-32BAA6904A92}" srcOrd="0" destOrd="0" presId="urn:microsoft.com/office/officeart/2008/layout/LinedList"/>
    <dgm:cxn modelId="{5791B2BB-6488-4AB1-9CA5-02C2A53BFE78}" srcId="{20B2B309-223B-4740-BCE8-49D003A2450C}" destId="{4CAEB0E2-B496-406F-8954-771A59A1D157}" srcOrd="2" destOrd="0" parTransId="{F7AADD14-3115-45FC-9C15-F9DAC9CEDE82}" sibTransId="{55E92CA4-3667-41A8-AF18-BF82C66F5150}"/>
    <dgm:cxn modelId="{1F5788FA-C486-423B-B46C-EAA9EC187ED8}" srcId="{20B2B309-223B-4740-BCE8-49D003A2450C}" destId="{4DA1B8AA-1D36-4FEE-BAE3-3A5148E28EB3}" srcOrd="0" destOrd="0" parTransId="{9BDEB344-FF8B-4504-91F6-A168D6D25DC6}" sibTransId="{7FB47B89-63F4-441C-B248-60479D2F3A11}"/>
    <dgm:cxn modelId="{CB343047-7717-4706-88F3-235B0AAD4093}" type="presParOf" srcId="{0CBA9852-A44C-4ACD-8BE7-32BAA6904A92}" destId="{36D2BA08-2C53-4EC0-BAAE-9FE84FD92E23}" srcOrd="0" destOrd="0" presId="urn:microsoft.com/office/officeart/2008/layout/LinedList"/>
    <dgm:cxn modelId="{405C6A25-18CB-47FD-BB42-131252A36049}" type="presParOf" srcId="{0CBA9852-A44C-4ACD-8BE7-32BAA6904A92}" destId="{B18EE444-57CD-4BDD-9636-D510E983A8B9}" srcOrd="1" destOrd="0" presId="urn:microsoft.com/office/officeart/2008/layout/LinedList"/>
    <dgm:cxn modelId="{0265C69E-C333-44A6-8276-B3743F082043}" type="presParOf" srcId="{B18EE444-57CD-4BDD-9636-D510E983A8B9}" destId="{F4E6D48B-2735-4E14-9927-097F578C0AC1}" srcOrd="0" destOrd="0" presId="urn:microsoft.com/office/officeart/2008/layout/LinedList"/>
    <dgm:cxn modelId="{7C605EEA-75BE-49A1-9908-4507DD3CF5C8}" type="presParOf" srcId="{B18EE444-57CD-4BDD-9636-D510E983A8B9}" destId="{5837BFB6-C84F-40E6-8043-F21008632FBE}" srcOrd="1" destOrd="0" presId="urn:microsoft.com/office/officeart/2008/layout/LinedList"/>
    <dgm:cxn modelId="{9FD21571-4ECD-489B-BE73-B843AA315AB1}" type="presParOf" srcId="{0CBA9852-A44C-4ACD-8BE7-32BAA6904A92}" destId="{42D676FB-A34C-4D39-8339-3EE4C595540B}" srcOrd="2" destOrd="0" presId="urn:microsoft.com/office/officeart/2008/layout/LinedList"/>
    <dgm:cxn modelId="{E611208F-019E-447D-905A-933944338389}" type="presParOf" srcId="{0CBA9852-A44C-4ACD-8BE7-32BAA6904A92}" destId="{B5B5B569-9494-4C5A-B519-18B2276A2805}" srcOrd="3" destOrd="0" presId="urn:microsoft.com/office/officeart/2008/layout/LinedList"/>
    <dgm:cxn modelId="{8EC67DEA-DB08-45B8-B8C2-C88E3B9CA2E8}" type="presParOf" srcId="{B5B5B569-9494-4C5A-B519-18B2276A2805}" destId="{47982E6F-6AF0-477D-B290-82E35E6D9F51}" srcOrd="0" destOrd="0" presId="urn:microsoft.com/office/officeart/2008/layout/LinedList"/>
    <dgm:cxn modelId="{B64CFD3D-53AE-4FEA-A308-371E66273BB5}" type="presParOf" srcId="{B5B5B569-9494-4C5A-B519-18B2276A2805}" destId="{07F72AA9-314F-4C3B-9915-B9F6AAB56895}" srcOrd="1" destOrd="0" presId="urn:microsoft.com/office/officeart/2008/layout/LinedList"/>
    <dgm:cxn modelId="{5E64AB0A-1A9A-4DF4-AADC-456B4261B229}" type="presParOf" srcId="{0CBA9852-A44C-4ACD-8BE7-32BAA6904A92}" destId="{5E2039F8-82AA-4450-8DAA-A99D7844D21C}" srcOrd="4" destOrd="0" presId="urn:microsoft.com/office/officeart/2008/layout/LinedList"/>
    <dgm:cxn modelId="{0834D034-D080-47B2-81A8-D8556E987E68}" type="presParOf" srcId="{0CBA9852-A44C-4ACD-8BE7-32BAA6904A92}" destId="{E9B3A846-D811-42B5-9E35-A960293704A7}" srcOrd="5" destOrd="0" presId="urn:microsoft.com/office/officeart/2008/layout/LinedList"/>
    <dgm:cxn modelId="{2A413209-FFB4-4EF7-B8DE-7C3989509AD7}" type="presParOf" srcId="{E9B3A846-D811-42B5-9E35-A960293704A7}" destId="{A8D40094-2976-4BE2-9D51-4A3C86AB2D32}" srcOrd="0" destOrd="0" presId="urn:microsoft.com/office/officeart/2008/layout/LinedList"/>
    <dgm:cxn modelId="{9BDF4797-39B4-40DE-96EE-5A790268994C}" type="presParOf" srcId="{E9B3A846-D811-42B5-9E35-A960293704A7}" destId="{274AB0B8-D6EE-460C-B2B7-2C1F7EF8C21C}" srcOrd="1" destOrd="0" presId="urn:microsoft.com/office/officeart/2008/layout/LinedList"/>
    <dgm:cxn modelId="{35895062-E90E-46AD-89CA-6557D86170EB}" type="presParOf" srcId="{0CBA9852-A44C-4ACD-8BE7-32BAA6904A92}" destId="{63E007E0-24BC-42ED-90E0-C6AF58AB04A2}" srcOrd="6" destOrd="0" presId="urn:microsoft.com/office/officeart/2008/layout/LinedList"/>
    <dgm:cxn modelId="{61DFE66F-A40C-4C7E-926E-92C8376E2D73}" type="presParOf" srcId="{0CBA9852-A44C-4ACD-8BE7-32BAA6904A92}" destId="{6074D465-E3C9-498B-B246-E451AFFC2563}" srcOrd="7" destOrd="0" presId="urn:microsoft.com/office/officeart/2008/layout/LinedList"/>
    <dgm:cxn modelId="{CAEB3F92-E6CA-4EA5-8D0F-C423EB3821B4}" type="presParOf" srcId="{6074D465-E3C9-498B-B246-E451AFFC2563}" destId="{153B1C02-B9C0-4004-8FEA-02C7E453719E}" srcOrd="0" destOrd="0" presId="urn:microsoft.com/office/officeart/2008/layout/LinedList"/>
    <dgm:cxn modelId="{A61FA034-0C75-493F-8B7B-5778592ADAAF}" type="presParOf" srcId="{6074D465-E3C9-498B-B246-E451AFFC2563}" destId="{CE8818D9-9EC7-4CD2-AA9D-45B42A8F08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2B309-223B-4740-BCE8-49D003A2450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DA1B8AA-1D36-4FEE-BAE3-3A5148E28EB3}">
      <dgm:prSet/>
      <dgm:spPr/>
      <dgm:t>
        <a:bodyPr/>
        <a:lstStyle/>
        <a:p>
          <a:r>
            <a:rPr lang="en-US" dirty="0"/>
            <a:t>Non-Resident Sellers</a:t>
          </a:r>
        </a:p>
      </dgm:t>
    </dgm:pt>
    <dgm:pt modelId="{9BDEB344-FF8B-4504-91F6-A168D6D25DC6}" type="parTrans" cxnId="{1F5788FA-C486-423B-B46C-EAA9EC187ED8}">
      <dgm:prSet/>
      <dgm:spPr/>
      <dgm:t>
        <a:bodyPr/>
        <a:lstStyle/>
        <a:p>
          <a:endParaRPr lang="en-US"/>
        </a:p>
      </dgm:t>
    </dgm:pt>
    <dgm:pt modelId="{7FB47B89-63F4-441C-B248-60479D2F3A11}" type="sibTrans" cxnId="{1F5788FA-C486-423B-B46C-EAA9EC187ED8}">
      <dgm:prSet/>
      <dgm:spPr/>
      <dgm:t>
        <a:bodyPr/>
        <a:lstStyle/>
        <a:p>
          <a:endParaRPr lang="en-US"/>
        </a:p>
      </dgm:t>
    </dgm:pt>
    <dgm:pt modelId="{49116ABE-5A0C-49AE-B857-47C68021FFF7}">
      <dgm:prSet/>
      <dgm:spPr/>
      <dgm:t>
        <a:bodyPr/>
        <a:lstStyle/>
        <a:p>
          <a:r>
            <a:rPr lang="en-US" dirty="0"/>
            <a:t>Distillers</a:t>
          </a:r>
        </a:p>
      </dgm:t>
    </dgm:pt>
    <dgm:pt modelId="{67FDFF0D-6D34-4A73-8F06-DA0052E2BAEE}" type="parTrans" cxnId="{58791D28-3E89-44DB-9CD2-7C6279051491}">
      <dgm:prSet/>
      <dgm:spPr/>
      <dgm:t>
        <a:bodyPr/>
        <a:lstStyle/>
        <a:p>
          <a:endParaRPr lang="en-US"/>
        </a:p>
      </dgm:t>
    </dgm:pt>
    <dgm:pt modelId="{34794BB8-F2D5-435F-86DA-1B15FD1BF707}" type="sibTrans" cxnId="{58791D28-3E89-44DB-9CD2-7C6279051491}">
      <dgm:prSet/>
      <dgm:spPr/>
      <dgm:t>
        <a:bodyPr/>
        <a:lstStyle/>
        <a:p>
          <a:endParaRPr lang="en-US"/>
        </a:p>
      </dgm:t>
    </dgm:pt>
    <dgm:pt modelId="{4CAEB0E2-B496-406F-8954-771A59A1D157}">
      <dgm:prSet/>
      <dgm:spPr/>
      <dgm:t>
        <a:bodyPr/>
        <a:lstStyle/>
        <a:p>
          <a:r>
            <a:rPr lang="en-US" dirty="0"/>
            <a:t>Small Farm Winery/Winemaker</a:t>
          </a:r>
        </a:p>
      </dgm:t>
    </dgm:pt>
    <dgm:pt modelId="{F7AADD14-3115-45FC-9C15-F9DAC9CEDE82}" type="parTrans" cxnId="{5791B2BB-6488-4AB1-9CA5-02C2A53BFE78}">
      <dgm:prSet/>
      <dgm:spPr/>
      <dgm:t>
        <a:bodyPr/>
        <a:lstStyle/>
        <a:p>
          <a:endParaRPr lang="en-US"/>
        </a:p>
      </dgm:t>
    </dgm:pt>
    <dgm:pt modelId="{55E92CA4-3667-41A8-AF18-BF82C66F5150}" type="sibTrans" cxnId="{5791B2BB-6488-4AB1-9CA5-02C2A53BFE78}">
      <dgm:prSet/>
      <dgm:spPr/>
      <dgm:t>
        <a:bodyPr/>
        <a:lstStyle/>
        <a:p>
          <a:endParaRPr lang="en-US"/>
        </a:p>
      </dgm:t>
    </dgm:pt>
    <dgm:pt modelId="{E6AD0F0E-A60C-4CED-AA5A-7EE63D0B3C75}">
      <dgm:prSet/>
      <dgm:spPr/>
      <dgm:t>
        <a:bodyPr/>
        <a:lstStyle/>
        <a:p>
          <a:r>
            <a:rPr lang="en-US" dirty="0"/>
            <a:t>Brewers/Small Brewers</a:t>
          </a:r>
        </a:p>
      </dgm:t>
    </dgm:pt>
    <dgm:pt modelId="{D8BD474D-757D-43F8-8071-1A1AAA09876C}" type="parTrans" cxnId="{E77FA80B-45C7-4EC0-92F0-5B20E2A6275A}">
      <dgm:prSet/>
      <dgm:spPr/>
      <dgm:t>
        <a:bodyPr/>
        <a:lstStyle/>
        <a:p>
          <a:endParaRPr lang="en-US"/>
        </a:p>
      </dgm:t>
    </dgm:pt>
    <dgm:pt modelId="{7CC7E00B-97F6-437D-81F0-73075E2C9775}" type="sibTrans" cxnId="{E77FA80B-45C7-4EC0-92F0-5B20E2A6275A}">
      <dgm:prSet/>
      <dgm:spPr/>
      <dgm:t>
        <a:bodyPr/>
        <a:lstStyle/>
        <a:p>
          <a:endParaRPr lang="en-US"/>
        </a:p>
      </dgm:t>
    </dgm:pt>
    <dgm:pt modelId="{421DD6C5-3012-4521-965D-98753E4B2355}">
      <dgm:prSet/>
      <dgm:spPr/>
      <dgm:t>
        <a:bodyPr/>
        <a:lstStyle/>
        <a:p>
          <a:r>
            <a:rPr lang="en-US" dirty="0"/>
            <a:t>Rectifiers</a:t>
          </a:r>
        </a:p>
      </dgm:t>
    </dgm:pt>
    <dgm:pt modelId="{5EF75118-2AE0-4466-971C-64542B424860}" type="parTrans" cxnId="{CCE7F301-D902-4B38-BDBA-147418570B76}">
      <dgm:prSet/>
      <dgm:spPr/>
    </dgm:pt>
    <dgm:pt modelId="{291AF105-DC48-4EED-ABE0-D16E8C2EE0D0}" type="sibTrans" cxnId="{CCE7F301-D902-4B38-BDBA-147418570B76}">
      <dgm:prSet/>
      <dgm:spPr/>
    </dgm:pt>
    <dgm:pt modelId="{0CBA9852-A44C-4ACD-8BE7-32BAA6904A92}" type="pres">
      <dgm:prSet presAssocID="{20B2B309-223B-4740-BCE8-49D003A2450C}" presName="vert0" presStyleCnt="0">
        <dgm:presLayoutVars>
          <dgm:dir/>
          <dgm:animOne val="branch"/>
          <dgm:animLvl val="lvl"/>
        </dgm:presLayoutVars>
      </dgm:prSet>
      <dgm:spPr/>
    </dgm:pt>
    <dgm:pt modelId="{36D2BA08-2C53-4EC0-BAAE-9FE84FD92E23}" type="pres">
      <dgm:prSet presAssocID="{4DA1B8AA-1D36-4FEE-BAE3-3A5148E28EB3}" presName="thickLine" presStyleLbl="alignNode1" presStyleIdx="0" presStyleCnt="5"/>
      <dgm:spPr/>
    </dgm:pt>
    <dgm:pt modelId="{B18EE444-57CD-4BDD-9636-D510E983A8B9}" type="pres">
      <dgm:prSet presAssocID="{4DA1B8AA-1D36-4FEE-BAE3-3A5148E28EB3}" presName="horz1" presStyleCnt="0"/>
      <dgm:spPr/>
    </dgm:pt>
    <dgm:pt modelId="{F4E6D48B-2735-4E14-9927-097F578C0AC1}" type="pres">
      <dgm:prSet presAssocID="{4DA1B8AA-1D36-4FEE-BAE3-3A5148E28EB3}" presName="tx1" presStyleLbl="revTx" presStyleIdx="0" presStyleCnt="5"/>
      <dgm:spPr/>
    </dgm:pt>
    <dgm:pt modelId="{5837BFB6-C84F-40E6-8043-F21008632FBE}" type="pres">
      <dgm:prSet presAssocID="{4DA1B8AA-1D36-4FEE-BAE3-3A5148E28EB3}" presName="vert1" presStyleCnt="0"/>
      <dgm:spPr/>
    </dgm:pt>
    <dgm:pt modelId="{42D676FB-A34C-4D39-8339-3EE4C595540B}" type="pres">
      <dgm:prSet presAssocID="{49116ABE-5A0C-49AE-B857-47C68021FFF7}" presName="thickLine" presStyleLbl="alignNode1" presStyleIdx="1" presStyleCnt="5"/>
      <dgm:spPr/>
    </dgm:pt>
    <dgm:pt modelId="{B5B5B569-9494-4C5A-B519-18B2276A2805}" type="pres">
      <dgm:prSet presAssocID="{49116ABE-5A0C-49AE-B857-47C68021FFF7}" presName="horz1" presStyleCnt="0"/>
      <dgm:spPr/>
    </dgm:pt>
    <dgm:pt modelId="{47982E6F-6AF0-477D-B290-82E35E6D9F51}" type="pres">
      <dgm:prSet presAssocID="{49116ABE-5A0C-49AE-B857-47C68021FFF7}" presName="tx1" presStyleLbl="revTx" presStyleIdx="1" presStyleCnt="5"/>
      <dgm:spPr/>
    </dgm:pt>
    <dgm:pt modelId="{07F72AA9-314F-4C3B-9915-B9F6AAB56895}" type="pres">
      <dgm:prSet presAssocID="{49116ABE-5A0C-49AE-B857-47C68021FFF7}" presName="vert1" presStyleCnt="0"/>
      <dgm:spPr/>
    </dgm:pt>
    <dgm:pt modelId="{5E2039F8-82AA-4450-8DAA-A99D7844D21C}" type="pres">
      <dgm:prSet presAssocID="{4CAEB0E2-B496-406F-8954-771A59A1D157}" presName="thickLine" presStyleLbl="alignNode1" presStyleIdx="2" presStyleCnt="5"/>
      <dgm:spPr/>
    </dgm:pt>
    <dgm:pt modelId="{E9B3A846-D811-42B5-9E35-A960293704A7}" type="pres">
      <dgm:prSet presAssocID="{4CAEB0E2-B496-406F-8954-771A59A1D157}" presName="horz1" presStyleCnt="0"/>
      <dgm:spPr/>
    </dgm:pt>
    <dgm:pt modelId="{A8D40094-2976-4BE2-9D51-4A3C86AB2D32}" type="pres">
      <dgm:prSet presAssocID="{4CAEB0E2-B496-406F-8954-771A59A1D157}" presName="tx1" presStyleLbl="revTx" presStyleIdx="2" presStyleCnt="5"/>
      <dgm:spPr/>
    </dgm:pt>
    <dgm:pt modelId="{274AB0B8-D6EE-460C-B2B7-2C1F7EF8C21C}" type="pres">
      <dgm:prSet presAssocID="{4CAEB0E2-B496-406F-8954-771A59A1D157}" presName="vert1" presStyleCnt="0"/>
      <dgm:spPr/>
    </dgm:pt>
    <dgm:pt modelId="{63E007E0-24BC-42ED-90E0-C6AF58AB04A2}" type="pres">
      <dgm:prSet presAssocID="{E6AD0F0E-A60C-4CED-AA5A-7EE63D0B3C75}" presName="thickLine" presStyleLbl="alignNode1" presStyleIdx="3" presStyleCnt="5"/>
      <dgm:spPr/>
    </dgm:pt>
    <dgm:pt modelId="{6074D465-E3C9-498B-B246-E451AFFC2563}" type="pres">
      <dgm:prSet presAssocID="{E6AD0F0E-A60C-4CED-AA5A-7EE63D0B3C75}" presName="horz1" presStyleCnt="0"/>
      <dgm:spPr/>
    </dgm:pt>
    <dgm:pt modelId="{153B1C02-B9C0-4004-8FEA-02C7E453719E}" type="pres">
      <dgm:prSet presAssocID="{E6AD0F0E-A60C-4CED-AA5A-7EE63D0B3C75}" presName="tx1" presStyleLbl="revTx" presStyleIdx="3" presStyleCnt="5"/>
      <dgm:spPr/>
    </dgm:pt>
    <dgm:pt modelId="{CE8818D9-9EC7-4CD2-AA9D-45B42A8F08EC}" type="pres">
      <dgm:prSet presAssocID="{E6AD0F0E-A60C-4CED-AA5A-7EE63D0B3C75}" presName="vert1" presStyleCnt="0"/>
      <dgm:spPr/>
    </dgm:pt>
    <dgm:pt modelId="{44489CBF-86BB-4C42-8739-FF5FD68217C3}" type="pres">
      <dgm:prSet presAssocID="{421DD6C5-3012-4521-965D-98753E4B2355}" presName="thickLine" presStyleLbl="alignNode1" presStyleIdx="4" presStyleCnt="5"/>
      <dgm:spPr/>
    </dgm:pt>
    <dgm:pt modelId="{441A256D-FDBE-4091-BD2B-E148B0F6A7B3}" type="pres">
      <dgm:prSet presAssocID="{421DD6C5-3012-4521-965D-98753E4B2355}" presName="horz1" presStyleCnt="0"/>
      <dgm:spPr/>
    </dgm:pt>
    <dgm:pt modelId="{90A33906-1207-4340-A739-8071C9F5F05B}" type="pres">
      <dgm:prSet presAssocID="{421DD6C5-3012-4521-965D-98753E4B2355}" presName="tx1" presStyleLbl="revTx" presStyleIdx="4" presStyleCnt="5"/>
      <dgm:spPr/>
    </dgm:pt>
    <dgm:pt modelId="{AAE209B5-B73E-4BC7-906D-D61CE0B9A5C5}" type="pres">
      <dgm:prSet presAssocID="{421DD6C5-3012-4521-965D-98753E4B2355}" presName="vert1" presStyleCnt="0"/>
      <dgm:spPr/>
    </dgm:pt>
  </dgm:ptLst>
  <dgm:cxnLst>
    <dgm:cxn modelId="{CCE7F301-D902-4B38-BDBA-147418570B76}" srcId="{20B2B309-223B-4740-BCE8-49D003A2450C}" destId="{421DD6C5-3012-4521-965D-98753E4B2355}" srcOrd="4" destOrd="0" parTransId="{5EF75118-2AE0-4466-971C-64542B424860}" sibTransId="{291AF105-DC48-4EED-ABE0-D16E8C2EE0D0}"/>
    <dgm:cxn modelId="{E0142C05-CB5C-40ED-9586-A19D550475D2}" type="presOf" srcId="{E6AD0F0E-A60C-4CED-AA5A-7EE63D0B3C75}" destId="{153B1C02-B9C0-4004-8FEA-02C7E453719E}" srcOrd="0" destOrd="0" presId="urn:microsoft.com/office/officeart/2008/layout/LinedList"/>
    <dgm:cxn modelId="{72D8E406-E502-4C3C-B377-7A70980BFD69}" type="presOf" srcId="{4DA1B8AA-1D36-4FEE-BAE3-3A5148E28EB3}" destId="{F4E6D48B-2735-4E14-9927-097F578C0AC1}" srcOrd="0" destOrd="0" presId="urn:microsoft.com/office/officeart/2008/layout/LinedList"/>
    <dgm:cxn modelId="{E77FA80B-45C7-4EC0-92F0-5B20E2A6275A}" srcId="{20B2B309-223B-4740-BCE8-49D003A2450C}" destId="{E6AD0F0E-A60C-4CED-AA5A-7EE63D0B3C75}" srcOrd="3" destOrd="0" parTransId="{D8BD474D-757D-43F8-8071-1A1AAA09876C}" sibTransId="{7CC7E00B-97F6-437D-81F0-73075E2C9775}"/>
    <dgm:cxn modelId="{5D2DDC0B-280A-4914-8A25-E03193248347}" type="presOf" srcId="{4CAEB0E2-B496-406F-8954-771A59A1D157}" destId="{A8D40094-2976-4BE2-9D51-4A3C86AB2D32}" srcOrd="0" destOrd="0" presId="urn:microsoft.com/office/officeart/2008/layout/LinedList"/>
    <dgm:cxn modelId="{58791D28-3E89-44DB-9CD2-7C6279051491}" srcId="{20B2B309-223B-4740-BCE8-49D003A2450C}" destId="{49116ABE-5A0C-49AE-B857-47C68021FFF7}" srcOrd="1" destOrd="0" parTransId="{67FDFF0D-6D34-4A73-8F06-DA0052E2BAEE}" sibTransId="{34794BB8-F2D5-435F-86DA-1B15FD1BF707}"/>
    <dgm:cxn modelId="{6B89D983-B065-446E-9734-7B23232C9FFB}" type="presOf" srcId="{49116ABE-5A0C-49AE-B857-47C68021FFF7}" destId="{47982E6F-6AF0-477D-B290-82E35E6D9F51}" srcOrd="0" destOrd="0" presId="urn:microsoft.com/office/officeart/2008/layout/LinedList"/>
    <dgm:cxn modelId="{BD9992B5-9D26-4A3E-AB04-39C643654556}" type="presOf" srcId="{20B2B309-223B-4740-BCE8-49D003A2450C}" destId="{0CBA9852-A44C-4ACD-8BE7-32BAA6904A92}" srcOrd="0" destOrd="0" presId="urn:microsoft.com/office/officeart/2008/layout/LinedList"/>
    <dgm:cxn modelId="{5791B2BB-6488-4AB1-9CA5-02C2A53BFE78}" srcId="{20B2B309-223B-4740-BCE8-49D003A2450C}" destId="{4CAEB0E2-B496-406F-8954-771A59A1D157}" srcOrd="2" destOrd="0" parTransId="{F7AADD14-3115-45FC-9C15-F9DAC9CEDE82}" sibTransId="{55E92CA4-3667-41A8-AF18-BF82C66F5150}"/>
    <dgm:cxn modelId="{C3E311E7-CDBA-489E-8EA5-5E041081E0E3}" type="presOf" srcId="{421DD6C5-3012-4521-965D-98753E4B2355}" destId="{90A33906-1207-4340-A739-8071C9F5F05B}" srcOrd="0" destOrd="0" presId="urn:microsoft.com/office/officeart/2008/layout/LinedList"/>
    <dgm:cxn modelId="{1F5788FA-C486-423B-B46C-EAA9EC187ED8}" srcId="{20B2B309-223B-4740-BCE8-49D003A2450C}" destId="{4DA1B8AA-1D36-4FEE-BAE3-3A5148E28EB3}" srcOrd="0" destOrd="0" parTransId="{9BDEB344-FF8B-4504-91F6-A168D6D25DC6}" sibTransId="{7FB47B89-63F4-441C-B248-60479D2F3A11}"/>
    <dgm:cxn modelId="{CB343047-7717-4706-88F3-235B0AAD4093}" type="presParOf" srcId="{0CBA9852-A44C-4ACD-8BE7-32BAA6904A92}" destId="{36D2BA08-2C53-4EC0-BAAE-9FE84FD92E23}" srcOrd="0" destOrd="0" presId="urn:microsoft.com/office/officeart/2008/layout/LinedList"/>
    <dgm:cxn modelId="{405C6A25-18CB-47FD-BB42-131252A36049}" type="presParOf" srcId="{0CBA9852-A44C-4ACD-8BE7-32BAA6904A92}" destId="{B18EE444-57CD-4BDD-9636-D510E983A8B9}" srcOrd="1" destOrd="0" presId="urn:microsoft.com/office/officeart/2008/layout/LinedList"/>
    <dgm:cxn modelId="{0265C69E-C333-44A6-8276-B3743F082043}" type="presParOf" srcId="{B18EE444-57CD-4BDD-9636-D510E983A8B9}" destId="{F4E6D48B-2735-4E14-9927-097F578C0AC1}" srcOrd="0" destOrd="0" presId="urn:microsoft.com/office/officeart/2008/layout/LinedList"/>
    <dgm:cxn modelId="{7C605EEA-75BE-49A1-9908-4507DD3CF5C8}" type="presParOf" srcId="{B18EE444-57CD-4BDD-9636-D510E983A8B9}" destId="{5837BFB6-C84F-40E6-8043-F21008632FBE}" srcOrd="1" destOrd="0" presId="urn:microsoft.com/office/officeart/2008/layout/LinedList"/>
    <dgm:cxn modelId="{9FD21571-4ECD-489B-BE73-B843AA315AB1}" type="presParOf" srcId="{0CBA9852-A44C-4ACD-8BE7-32BAA6904A92}" destId="{42D676FB-A34C-4D39-8339-3EE4C595540B}" srcOrd="2" destOrd="0" presId="urn:microsoft.com/office/officeart/2008/layout/LinedList"/>
    <dgm:cxn modelId="{E611208F-019E-447D-905A-933944338389}" type="presParOf" srcId="{0CBA9852-A44C-4ACD-8BE7-32BAA6904A92}" destId="{B5B5B569-9494-4C5A-B519-18B2276A2805}" srcOrd="3" destOrd="0" presId="urn:microsoft.com/office/officeart/2008/layout/LinedList"/>
    <dgm:cxn modelId="{8EC67DEA-DB08-45B8-B8C2-C88E3B9CA2E8}" type="presParOf" srcId="{B5B5B569-9494-4C5A-B519-18B2276A2805}" destId="{47982E6F-6AF0-477D-B290-82E35E6D9F51}" srcOrd="0" destOrd="0" presId="urn:microsoft.com/office/officeart/2008/layout/LinedList"/>
    <dgm:cxn modelId="{B64CFD3D-53AE-4FEA-A308-371E66273BB5}" type="presParOf" srcId="{B5B5B569-9494-4C5A-B519-18B2276A2805}" destId="{07F72AA9-314F-4C3B-9915-B9F6AAB56895}" srcOrd="1" destOrd="0" presId="urn:microsoft.com/office/officeart/2008/layout/LinedList"/>
    <dgm:cxn modelId="{5E64AB0A-1A9A-4DF4-AADC-456B4261B229}" type="presParOf" srcId="{0CBA9852-A44C-4ACD-8BE7-32BAA6904A92}" destId="{5E2039F8-82AA-4450-8DAA-A99D7844D21C}" srcOrd="4" destOrd="0" presId="urn:microsoft.com/office/officeart/2008/layout/LinedList"/>
    <dgm:cxn modelId="{0834D034-D080-47B2-81A8-D8556E987E68}" type="presParOf" srcId="{0CBA9852-A44C-4ACD-8BE7-32BAA6904A92}" destId="{E9B3A846-D811-42B5-9E35-A960293704A7}" srcOrd="5" destOrd="0" presId="urn:microsoft.com/office/officeart/2008/layout/LinedList"/>
    <dgm:cxn modelId="{2A413209-FFB4-4EF7-B8DE-7C3989509AD7}" type="presParOf" srcId="{E9B3A846-D811-42B5-9E35-A960293704A7}" destId="{A8D40094-2976-4BE2-9D51-4A3C86AB2D32}" srcOrd="0" destOrd="0" presId="urn:microsoft.com/office/officeart/2008/layout/LinedList"/>
    <dgm:cxn modelId="{9BDF4797-39B4-40DE-96EE-5A790268994C}" type="presParOf" srcId="{E9B3A846-D811-42B5-9E35-A960293704A7}" destId="{274AB0B8-D6EE-460C-B2B7-2C1F7EF8C21C}" srcOrd="1" destOrd="0" presId="urn:microsoft.com/office/officeart/2008/layout/LinedList"/>
    <dgm:cxn modelId="{35895062-E90E-46AD-89CA-6557D86170EB}" type="presParOf" srcId="{0CBA9852-A44C-4ACD-8BE7-32BAA6904A92}" destId="{63E007E0-24BC-42ED-90E0-C6AF58AB04A2}" srcOrd="6" destOrd="0" presId="urn:microsoft.com/office/officeart/2008/layout/LinedList"/>
    <dgm:cxn modelId="{61DFE66F-A40C-4C7E-926E-92C8376E2D73}" type="presParOf" srcId="{0CBA9852-A44C-4ACD-8BE7-32BAA6904A92}" destId="{6074D465-E3C9-498B-B246-E451AFFC2563}" srcOrd="7" destOrd="0" presId="urn:microsoft.com/office/officeart/2008/layout/LinedList"/>
    <dgm:cxn modelId="{CAEB3F92-E6CA-4EA5-8D0F-C423EB3821B4}" type="presParOf" srcId="{6074D465-E3C9-498B-B246-E451AFFC2563}" destId="{153B1C02-B9C0-4004-8FEA-02C7E453719E}" srcOrd="0" destOrd="0" presId="urn:microsoft.com/office/officeart/2008/layout/LinedList"/>
    <dgm:cxn modelId="{A61FA034-0C75-493F-8B7B-5778592ADAAF}" type="presParOf" srcId="{6074D465-E3C9-498B-B246-E451AFFC2563}" destId="{CE8818D9-9EC7-4CD2-AA9D-45B42A8F08EC}" srcOrd="1" destOrd="0" presId="urn:microsoft.com/office/officeart/2008/layout/LinedList"/>
    <dgm:cxn modelId="{CA30DC17-ADD3-4429-8DCD-190A6F628BC9}" type="presParOf" srcId="{0CBA9852-A44C-4ACD-8BE7-32BAA6904A92}" destId="{44489CBF-86BB-4C42-8739-FF5FD68217C3}" srcOrd="8" destOrd="0" presId="urn:microsoft.com/office/officeart/2008/layout/LinedList"/>
    <dgm:cxn modelId="{A91AABDB-2D6D-475E-B542-D082545D4044}" type="presParOf" srcId="{0CBA9852-A44C-4ACD-8BE7-32BAA6904A92}" destId="{441A256D-FDBE-4091-BD2B-E148B0F6A7B3}" srcOrd="9" destOrd="0" presId="urn:microsoft.com/office/officeart/2008/layout/LinedList"/>
    <dgm:cxn modelId="{65408186-4968-46B0-B08C-92605F078459}" type="presParOf" srcId="{441A256D-FDBE-4091-BD2B-E148B0F6A7B3}" destId="{90A33906-1207-4340-A739-8071C9F5F05B}" srcOrd="0" destOrd="0" presId="urn:microsoft.com/office/officeart/2008/layout/LinedList"/>
    <dgm:cxn modelId="{CF77D146-68BF-4C11-A2CB-A014B736C829}" type="presParOf" srcId="{441A256D-FDBE-4091-BD2B-E148B0F6A7B3}" destId="{AAE209B5-B73E-4BC7-906D-D61CE0B9A5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B2B309-223B-4740-BCE8-49D003A2450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DA1B8AA-1D36-4FEE-BAE3-3A5148E28EB3}">
      <dgm:prSet/>
      <dgm:spPr/>
      <dgm:t>
        <a:bodyPr/>
        <a:lstStyle/>
        <a:p>
          <a:r>
            <a:rPr lang="en-US"/>
            <a:t>Wine</a:t>
          </a:r>
        </a:p>
      </dgm:t>
    </dgm:pt>
    <dgm:pt modelId="{9BDEB344-FF8B-4504-91F6-A168D6D25DC6}" type="parTrans" cxnId="{1F5788FA-C486-423B-B46C-EAA9EC187ED8}">
      <dgm:prSet/>
      <dgm:spPr/>
      <dgm:t>
        <a:bodyPr/>
        <a:lstStyle/>
        <a:p>
          <a:endParaRPr lang="en-US"/>
        </a:p>
      </dgm:t>
    </dgm:pt>
    <dgm:pt modelId="{7FB47B89-63F4-441C-B248-60479D2F3A11}" type="sibTrans" cxnId="{1F5788FA-C486-423B-B46C-EAA9EC187ED8}">
      <dgm:prSet/>
      <dgm:spPr/>
      <dgm:t>
        <a:bodyPr/>
        <a:lstStyle/>
        <a:p>
          <a:endParaRPr lang="en-US"/>
        </a:p>
      </dgm:t>
    </dgm:pt>
    <dgm:pt modelId="{49116ABE-5A0C-49AE-B857-47C68021FFF7}">
      <dgm:prSet/>
      <dgm:spPr/>
      <dgm:t>
        <a:bodyPr/>
        <a:lstStyle/>
        <a:p>
          <a:r>
            <a:rPr lang="en-US"/>
            <a:t>Malt</a:t>
          </a:r>
        </a:p>
      </dgm:t>
    </dgm:pt>
    <dgm:pt modelId="{67FDFF0D-6D34-4A73-8F06-DA0052E2BAEE}" type="parTrans" cxnId="{58791D28-3E89-44DB-9CD2-7C6279051491}">
      <dgm:prSet/>
      <dgm:spPr/>
      <dgm:t>
        <a:bodyPr/>
        <a:lstStyle/>
        <a:p>
          <a:endParaRPr lang="en-US"/>
        </a:p>
      </dgm:t>
    </dgm:pt>
    <dgm:pt modelId="{34794BB8-F2D5-435F-86DA-1B15FD1BF707}" type="sibTrans" cxnId="{58791D28-3E89-44DB-9CD2-7C6279051491}">
      <dgm:prSet/>
      <dgm:spPr/>
      <dgm:t>
        <a:bodyPr/>
        <a:lstStyle/>
        <a:p>
          <a:endParaRPr lang="en-US"/>
        </a:p>
      </dgm:t>
    </dgm:pt>
    <dgm:pt modelId="{4CAEB0E2-B496-406F-8954-771A59A1D157}">
      <dgm:prSet/>
      <dgm:spPr/>
      <dgm:t>
        <a:bodyPr/>
        <a:lstStyle/>
        <a:p>
          <a:r>
            <a:rPr lang="en-US"/>
            <a:t>Spirits</a:t>
          </a:r>
        </a:p>
      </dgm:t>
    </dgm:pt>
    <dgm:pt modelId="{F7AADD14-3115-45FC-9C15-F9DAC9CEDE82}" type="parTrans" cxnId="{5791B2BB-6488-4AB1-9CA5-02C2A53BFE78}">
      <dgm:prSet/>
      <dgm:spPr/>
      <dgm:t>
        <a:bodyPr/>
        <a:lstStyle/>
        <a:p>
          <a:endParaRPr lang="en-US"/>
        </a:p>
      </dgm:t>
    </dgm:pt>
    <dgm:pt modelId="{55E92CA4-3667-41A8-AF18-BF82C66F5150}" type="sibTrans" cxnId="{5791B2BB-6488-4AB1-9CA5-02C2A53BFE78}">
      <dgm:prSet/>
      <dgm:spPr/>
      <dgm:t>
        <a:bodyPr/>
        <a:lstStyle/>
        <a:p>
          <a:endParaRPr lang="en-US"/>
        </a:p>
      </dgm:t>
    </dgm:pt>
    <dgm:pt modelId="{E6AD0F0E-A60C-4CED-AA5A-7EE63D0B3C75}">
      <dgm:prSet/>
      <dgm:spPr/>
      <dgm:t>
        <a:bodyPr/>
        <a:lstStyle/>
        <a:p>
          <a:r>
            <a:rPr lang="en-US"/>
            <a:t>Combo/VP (Variety Pack)</a:t>
          </a:r>
        </a:p>
      </dgm:t>
    </dgm:pt>
    <dgm:pt modelId="{D8BD474D-757D-43F8-8071-1A1AAA09876C}" type="parTrans" cxnId="{E77FA80B-45C7-4EC0-92F0-5B20E2A6275A}">
      <dgm:prSet/>
      <dgm:spPr/>
      <dgm:t>
        <a:bodyPr/>
        <a:lstStyle/>
        <a:p>
          <a:endParaRPr lang="en-US"/>
        </a:p>
      </dgm:t>
    </dgm:pt>
    <dgm:pt modelId="{7CC7E00B-97F6-437D-81F0-73075E2C9775}" type="sibTrans" cxnId="{E77FA80B-45C7-4EC0-92F0-5B20E2A6275A}">
      <dgm:prSet/>
      <dgm:spPr/>
      <dgm:t>
        <a:bodyPr/>
        <a:lstStyle/>
        <a:p>
          <a:endParaRPr lang="en-US"/>
        </a:p>
      </dgm:t>
    </dgm:pt>
    <dgm:pt modelId="{0CBA9852-A44C-4ACD-8BE7-32BAA6904A92}" type="pres">
      <dgm:prSet presAssocID="{20B2B309-223B-4740-BCE8-49D003A2450C}" presName="vert0" presStyleCnt="0">
        <dgm:presLayoutVars>
          <dgm:dir/>
          <dgm:animOne val="branch"/>
          <dgm:animLvl val="lvl"/>
        </dgm:presLayoutVars>
      </dgm:prSet>
      <dgm:spPr/>
    </dgm:pt>
    <dgm:pt modelId="{36D2BA08-2C53-4EC0-BAAE-9FE84FD92E23}" type="pres">
      <dgm:prSet presAssocID="{4DA1B8AA-1D36-4FEE-BAE3-3A5148E28EB3}" presName="thickLine" presStyleLbl="alignNode1" presStyleIdx="0" presStyleCnt="4"/>
      <dgm:spPr/>
    </dgm:pt>
    <dgm:pt modelId="{B18EE444-57CD-4BDD-9636-D510E983A8B9}" type="pres">
      <dgm:prSet presAssocID="{4DA1B8AA-1D36-4FEE-BAE3-3A5148E28EB3}" presName="horz1" presStyleCnt="0"/>
      <dgm:spPr/>
    </dgm:pt>
    <dgm:pt modelId="{F4E6D48B-2735-4E14-9927-097F578C0AC1}" type="pres">
      <dgm:prSet presAssocID="{4DA1B8AA-1D36-4FEE-BAE3-3A5148E28EB3}" presName="tx1" presStyleLbl="revTx" presStyleIdx="0" presStyleCnt="4"/>
      <dgm:spPr/>
    </dgm:pt>
    <dgm:pt modelId="{5837BFB6-C84F-40E6-8043-F21008632FBE}" type="pres">
      <dgm:prSet presAssocID="{4DA1B8AA-1D36-4FEE-BAE3-3A5148E28EB3}" presName="vert1" presStyleCnt="0"/>
      <dgm:spPr/>
    </dgm:pt>
    <dgm:pt modelId="{42D676FB-A34C-4D39-8339-3EE4C595540B}" type="pres">
      <dgm:prSet presAssocID="{49116ABE-5A0C-49AE-B857-47C68021FFF7}" presName="thickLine" presStyleLbl="alignNode1" presStyleIdx="1" presStyleCnt="4"/>
      <dgm:spPr/>
    </dgm:pt>
    <dgm:pt modelId="{B5B5B569-9494-4C5A-B519-18B2276A2805}" type="pres">
      <dgm:prSet presAssocID="{49116ABE-5A0C-49AE-B857-47C68021FFF7}" presName="horz1" presStyleCnt="0"/>
      <dgm:spPr/>
    </dgm:pt>
    <dgm:pt modelId="{47982E6F-6AF0-477D-B290-82E35E6D9F51}" type="pres">
      <dgm:prSet presAssocID="{49116ABE-5A0C-49AE-B857-47C68021FFF7}" presName="tx1" presStyleLbl="revTx" presStyleIdx="1" presStyleCnt="4"/>
      <dgm:spPr/>
    </dgm:pt>
    <dgm:pt modelId="{07F72AA9-314F-4C3B-9915-B9F6AAB56895}" type="pres">
      <dgm:prSet presAssocID="{49116ABE-5A0C-49AE-B857-47C68021FFF7}" presName="vert1" presStyleCnt="0"/>
      <dgm:spPr/>
    </dgm:pt>
    <dgm:pt modelId="{5E2039F8-82AA-4450-8DAA-A99D7844D21C}" type="pres">
      <dgm:prSet presAssocID="{4CAEB0E2-B496-406F-8954-771A59A1D157}" presName="thickLine" presStyleLbl="alignNode1" presStyleIdx="2" presStyleCnt="4"/>
      <dgm:spPr/>
    </dgm:pt>
    <dgm:pt modelId="{E9B3A846-D811-42B5-9E35-A960293704A7}" type="pres">
      <dgm:prSet presAssocID="{4CAEB0E2-B496-406F-8954-771A59A1D157}" presName="horz1" presStyleCnt="0"/>
      <dgm:spPr/>
    </dgm:pt>
    <dgm:pt modelId="{A8D40094-2976-4BE2-9D51-4A3C86AB2D32}" type="pres">
      <dgm:prSet presAssocID="{4CAEB0E2-B496-406F-8954-771A59A1D157}" presName="tx1" presStyleLbl="revTx" presStyleIdx="2" presStyleCnt="4"/>
      <dgm:spPr/>
    </dgm:pt>
    <dgm:pt modelId="{274AB0B8-D6EE-460C-B2B7-2C1F7EF8C21C}" type="pres">
      <dgm:prSet presAssocID="{4CAEB0E2-B496-406F-8954-771A59A1D157}" presName="vert1" presStyleCnt="0"/>
      <dgm:spPr/>
    </dgm:pt>
    <dgm:pt modelId="{63E007E0-24BC-42ED-90E0-C6AF58AB04A2}" type="pres">
      <dgm:prSet presAssocID="{E6AD0F0E-A60C-4CED-AA5A-7EE63D0B3C75}" presName="thickLine" presStyleLbl="alignNode1" presStyleIdx="3" presStyleCnt="4"/>
      <dgm:spPr/>
    </dgm:pt>
    <dgm:pt modelId="{6074D465-E3C9-498B-B246-E451AFFC2563}" type="pres">
      <dgm:prSet presAssocID="{E6AD0F0E-A60C-4CED-AA5A-7EE63D0B3C75}" presName="horz1" presStyleCnt="0"/>
      <dgm:spPr/>
    </dgm:pt>
    <dgm:pt modelId="{153B1C02-B9C0-4004-8FEA-02C7E453719E}" type="pres">
      <dgm:prSet presAssocID="{E6AD0F0E-A60C-4CED-AA5A-7EE63D0B3C75}" presName="tx1" presStyleLbl="revTx" presStyleIdx="3" presStyleCnt="4"/>
      <dgm:spPr/>
    </dgm:pt>
    <dgm:pt modelId="{CE8818D9-9EC7-4CD2-AA9D-45B42A8F08EC}" type="pres">
      <dgm:prSet presAssocID="{E6AD0F0E-A60C-4CED-AA5A-7EE63D0B3C75}" presName="vert1" presStyleCnt="0"/>
      <dgm:spPr/>
    </dgm:pt>
  </dgm:ptLst>
  <dgm:cxnLst>
    <dgm:cxn modelId="{E0142C05-CB5C-40ED-9586-A19D550475D2}" type="presOf" srcId="{E6AD0F0E-A60C-4CED-AA5A-7EE63D0B3C75}" destId="{153B1C02-B9C0-4004-8FEA-02C7E453719E}" srcOrd="0" destOrd="0" presId="urn:microsoft.com/office/officeart/2008/layout/LinedList"/>
    <dgm:cxn modelId="{72D8E406-E502-4C3C-B377-7A70980BFD69}" type="presOf" srcId="{4DA1B8AA-1D36-4FEE-BAE3-3A5148E28EB3}" destId="{F4E6D48B-2735-4E14-9927-097F578C0AC1}" srcOrd="0" destOrd="0" presId="urn:microsoft.com/office/officeart/2008/layout/LinedList"/>
    <dgm:cxn modelId="{E77FA80B-45C7-4EC0-92F0-5B20E2A6275A}" srcId="{20B2B309-223B-4740-BCE8-49D003A2450C}" destId="{E6AD0F0E-A60C-4CED-AA5A-7EE63D0B3C75}" srcOrd="3" destOrd="0" parTransId="{D8BD474D-757D-43F8-8071-1A1AAA09876C}" sibTransId="{7CC7E00B-97F6-437D-81F0-73075E2C9775}"/>
    <dgm:cxn modelId="{5D2DDC0B-280A-4914-8A25-E03193248347}" type="presOf" srcId="{4CAEB0E2-B496-406F-8954-771A59A1D157}" destId="{A8D40094-2976-4BE2-9D51-4A3C86AB2D32}" srcOrd="0" destOrd="0" presId="urn:microsoft.com/office/officeart/2008/layout/LinedList"/>
    <dgm:cxn modelId="{58791D28-3E89-44DB-9CD2-7C6279051491}" srcId="{20B2B309-223B-4740-BCE8-49D003A2450C}" destId="{49116ABE-5A0C-49AE-B857-47C68021FFF7}" srcOrd="1" destOrd="0" parTransId="{67FDFF0D-6D34-4A73-8F06-DA0052E2BAEE}" sibTransId="{34794BB8-F2D5-435F-86DA-1B15FD1BF707}"/>
    <dgm:cxn modelId="{6B89D983-B065-446E-9734-7B23232C9FFB}" type="presOf" srcId="{49116ABE-5A0C-49AE-B857-47C68021FFF7}" destId="{47982E6F-6AF0-477D-B290-82E35E6D9F51}" srcOrd="0" destOrd="0" presId="urn:microsoft.com/office/officeart/2008/layout/LinedList"/>
    <dgm:cxn modelId="{BD9992B5-9D26-4A3E-AB04-39C643654556}" type="presOf" srcId="{20B2B309-223B-4740-BCE8-49D003A2450C}" destId="{0CBA9852-A44C-4ACD-8BE7-32BAA6904A92}" srcOrd="0" destOrd="0" presId="urn:microsoft.com/office/officeart/2008/layout/LinedList"/>
    <dgm:cxn modelId="{5791B2BB-6488-4AB1-9CA5-02C2A53BFE78}" srcId="{20B2B309-223B-4740-BCE8-49D003A2450C}" destId="{4CAEB0E2-B496-406F-8954-771A59A1D157}" srcOrd="2" destOrd="0" parTransId="{F7AADD14-3115-45FC-9C15-F9DAC9CEDE82}" sibTransId="{55E92CA4-3667-41A8-AF18-BF82C66F5150}"/>
    <dgm:cxn modelId="{1F5788FA-C486-423B-B46C-EAA9EC187ED8}" srcId="{20B2B309-223B-4740-BCE8-49D003A2450C}" destId="{4DA1B8AA-1D36-4FEE-BAE3-3A5148E28EB3}" srcOrd="0" destOrd="0" parTransId="{9BDEB344-FF8B-4504-91F6-A168D6D25DC6}" sibTransId="{7FB47B89-63F4-441C-B248-60479D2F3A11}"/>
    <dgm:cxn modelId="{CB343047-7717-4706-88F3-235B0AAD4093}" type="presParOf" srcId="{0CBA9852-A44C-4ACD-8BE7-32BAA6904A92}" destId="{36D2BA08-2C53-4EC0-BAAE-9FE84FD92E23}" srcOrd="0" destOrd="0" presId="urn:microsoft.com/office/officeart/2008/layout/LinedList"/>
    <dgm:cxn modelId="{405C6A25-18CB-47FD-BB42-131252A36049}" type="presParOf" srcId="{0CBA9852-A44C-4ACD-8BE7-32BAA6904A92}" destId="{B18EE444-57CD-4BDD-9636-D510E983A8B9}" srcOrd="1" destOrd="0" presId="urn:microsoft.com/office/officeart/2008/layout/LinedList"/>
    <dgm:cxn modelId="{0265C69E-C333-44A6-8276-B3743F082043}" type="presParOf" srcId="{B18EE444-57CD-4BDD-9636-D510E983A8B9}" destId="{F4E6D48B-2735-4E14-9927-097F578C0AC1}" srcOrd="0" destOrd="0" presId="urn:microsoft.com/office/officeart/2008/layout/LinedList"/>
    <dgm:cxn modelId="{7C605EEA-75BE-49A1-9908-4507DD3CF5C8}" type="presParOf" srcId="{B18EE444-57CD-4BDD-9636-D510E983A8B9}" destId="{5837BFB6-C84F-40E6-8043-F21008632FBE}" srcOrd="1" destOrd="0" presId="urn:microsoft.com/office/officeart/2008/layout/LinedList"/>
    <dgm:cxn modelId="{9FD21571-4ECD-489B-BE73-B843AA315AB1}" type="presParOf" srcId="{0CBA9852-A44C-4ACD-8BE7-32BAA6904A92}" destId="{42D676FB-A34C-4D39-8339-3EE4C595540B}" srcOrd="2" destOrd="0" presId="urn:microsoft.com/office/officeart/2008/layout/LinedList"/>
    <dgm:cxn modelId="{E611208F-019E-447D-905A-933944338389}" type="presParOf" srcId="{0CBA9852-A44C-4ACD-8BE7-32BAA6904A92}" destId="{B5B5B569-9494-4C5A-B519-18B2276A2805}" srcOrd="3" destOrd="0" presId="urn:microsoft.com/office/officeart/2008/layout/LinedList"/>
    <dgm:cxn modelId="{8EC67DEA-DB08-45B8-B8C2-C88E3B9CA2E8}" type="presParOf" srcId="{B5B5B569-9494-4C5A-B519-18B2276A2805}" destId="{47982E6F-6AF0-477D-B290-82E35E6D9F51}" srcOrd="0" destOrd="0" presId="urn:microsoft.com/office/officeart/2008/layout/LinedList"/>
    <dgm:cxn modelId="{B64CFD3D-53AE-4FEA-A308-371E66273BB5}" type="presParOf" srcId="{B5B5B569-9494-4C5A-B519-18B2276A2805}" destId="{07F72AA9-314F-4C3B-9915-B9F6AAB56895}" srcOrd="1" destOrd="0" presId="urn:microsoft.com/office/officeart/2008/layout/LinedList"/>
    <dgm:cxn modelId="{5E64AB0A-1A9A-4DF4-AADC-456B4261B229}" type="presParOf" srcId="{0CBA9852-A44C-4ACD-8BE7-32BAA6904A92}" destId="{5E2039F8-82AA-4450-8DAA-A99D7844D21C}" srcOrd="4" destOrd="0" presId="urn:microsoft.com/office/officeart/2008/layout/LinedList"/>
    <dgm:cxn modelId="{0834D034-D080-47B2-81A8-D8556E987E68}" type="presParOf" srcId="{0CBA9852-A44C-4ACD-8BE7-32BAA6904A92}" destId="{E9B3A846-D811-42B5-9E35-A960293704A7}" srcOrd="5" destOrd="0" presId="urn:microsoft.com/office/officeart/2008/layout/LinedList"/>
    <dgm:cxn modelId="{2A413209-FFB4-4EF7-B8DE-7C3989509AD7}" type="presParOf" srcId="{E9B3A846-D811-42B5-9E35-A960293704A7}" destId="{A8D40094-2976-4BE2-9D51-4A3C86AB2D32}" srcOrd="0" destOrd="0" presId="urn:microsoft.com/office/officeart/2008/layout/LinedList"/>
    <dgm:cxn modelId="{9BDF4797-39B4-40DE-96EE-5A790268994C}" type="presParOf" srcId="{E9B3A846-D811-42B5-9E35-A960293704A7}" destId="{274AB0B8-D6EE-460C-B2B7-2C1F7EF8C21C}" srcOrd="1" destOrd="0" presId="urn:microsoft.com/office/officeart/2008/layout/LinedList"/>
    <dgm:cxn modelId="{35895062-E90E-46AD-89CA-6557D86170EB}" type="presParOf" srcId="{0CBA9852-A44C-4ACD-8BE7-32BAA6904A92}" destId="{63E007E0-24BC-42ED-90E0-C6AF58AB04A2}" srcOrd="6" destOrd="0" presId="urn:microsoft.com/office/officeart/2008/layout/LinedList"/>
    <dgm:cxn modelId="{61DFE66F-A40C-4C7E-926E-92C8376E2D73}" type="presParOf" srcId="{0CBA9852-A44C-4ACD-8BE7-32BAA6904A92}" destId="{6074D465-E3C9-498B-B246-E451AFFC2563}" srcOrd="7" destOrd="0" presId="urn:microsoft.com/office/officeart/2008/layout/LinedList"/>
    <dgm:cxn modelId="{CAEB3F92-E6CA-4EA5-8D0F-C423EB3821B4}" type="presParOf" srcId="{6074D465-E3C9-498B-B246-E451AFFC2563}" destId="{153B1C02-B9C0-4004-8FEA-02C7E453719E}" srcOrd="0" destOrd="0" presId="urn:microsoft.com/office/officeart/2008/layout/LinedList"/>
    <dgm:cxn modelId="{A61FA034-0C75-493F-8B7B-5778592ADAAF}" type="presParOf" srcId="{6074D465-E3C9-498B-B246-E451AFFC2563}" destId="{CE8818D9-9EC7-4CD2-AA9D-45B42A8F08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BA08-2C53-4EC0-BAAE-9FE84FD92E2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6D48B-2735-4E14-9927-097F578C0AC1}">
      <dsp:nvSpPr>
        <dsp:cNvPr id="0" name=""/>
        <dsp:cNvSpPr/>
      </dsp:nvSpPr>
      <dsp:spPr>
        <a:xfrm>
          <a:off x="0" y="0"/>
          <a:ext cx="6291714" cy="13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Title 37A § O.S. 5-132 Registration of Labels - Fees</a:t>
          </a:r>
        </a:p>
      </dsp:txBody>
      <dsp:txXfrm>
        <a:off x="0" y="0"/>
        <a:ext cx="6291714" cy="1346599"/>
      </dsp:txXfrm>
    </dsp:sp>
    <dsp:sp modelId="{42D676FB-A34C-4D39-8339-3EE4C595540B}">
      <dsp:nvSpPr>
        <dsp:cNvPr id="0" name=""/>
        <dsp:cNvSpPr/>
      </dsp:nvSpPr>
      <dsp:spPr>
        <a:xfrm>
          <a:off x="0" y="1346599"/>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2E6F-6AF0-477D-B290-82E35E6D9F51}">
      <dsp:nvSpPr>
        <dsp:cNvPr id="0" name=""/>
        <dsp:cNvSpPr/>
      </dsp:nvSpPr>
      <dsp:spPr>
        <a:xfrm>
          <a:off x="0" y="1346599"/>
          <a:ext cx="6291714" cy="13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OAC 45-30 3.2 Manufacturer’s Brand Name Label Registration</a:t>
          </a:r>
        </a:p>
      </dsp:txBody>
      <dsp:txXfrm>
        <a:off x="0" y="1346599"/>
        <a:ext cx="6291714" cy="1346599"/>
      </dsp:txXfrm>
    </dsp:sp>
    <dsp:sp modelId="{5E2039F8-82AA-4450-8DAA-A99D7844D21C}">
      <dsp:nvSpPr>
        <dsp:cNvPr id="0" name=""/>
        <dsp:cNvSpPr/>
      </dsp:nvSpPr>
      <dsp:spPr>
        <a:xfrm>
          <a:off x="0" y="269319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40094-2976-4BE2-9D51-4A3C86AB2D32}">
      <dsp:nvSpPr>
        <dsp:cNvPr id="0" name=""/>
        <dsp:cNvSpPr/>
      </dsp:nvSpPr>
      <dsp:spPr>
        <a:xfrm>
          <a:off x="0" y="2693199"/>
          <a:ext cx="6291714" cy="13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OAC 45-30 5.2 Brewer’s Brand Name Label Registration</a:t>
          </a:r>
        </a:p>
      </dsp:txBody>
      <dsp:txXfrm>
        <a:off x="0" y="2693199"/>
        <a:ext cx="6291714" cy="1346599"/>
      </dsp:txXfrm>
    </dsp:sp>
    <dsp:sp modelId="{63E007E0-24BC-42ED-90E0-C6AF58AB04A2}">
      <dsp:nvSpPr>
        <dsp:cNvPr id="0" name=""/>
        <dsp:cNvSpPr/>
      </dsp:nvSpPr>
      <dsp:spPr>
        <a:xfrm>
          <a:off x="0" y="4039798"/>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B1C02-B9C0-4004-8FEA-02C7E453719E}">
      <dsp:nvSpPr>
        <dsp:cNvPr id="0" name=""/>
        <dsp:cNvSpPr/>
      </dsp:nvSpPr>
      <dsp:spPr>
        <a:xfrm>
          <a:off x="0" y="4039798"/>
          <a:ext cx="6291714" cy="134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endParaRPr lang="en-US" sz="3700" kern="1200" dirty="0"/>
        </a:p>
      </dsp:txBody>
      <dsp:txXfrm>
        <a:off x="0" y="4039798"/>
        <a:ext cx="6291714" cy="1346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BA08-2C53-4EC0-BAAE-9FE84FD92E23}">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6D48B-2735-4E14-9927-097F578C0AC1}">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Non-Resident Sellers</a:t>
          </a:r>
        </a:p>
      </dsp:txBody>
      <dsp:txXfrm>
        <a:off x="0" y="675"/>
        <a:ext cx="6291714" cy="1105876"/>
      </dsp:txXfrm>
    </dsp:sp>
    <dsp:sp modelId="{42D676FB-A34C-4D39-8339-3EE4C595540B}">
      <dsp:nvSpPr>
        <dsp:cNvPr id="0" name=""/>
        <dsp:cNvSpPr/>
      </dsp:nvSpPr>
      <dsp:spPr>
        <a:xfrm>
          <a:off x="0" y="1106552"/>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2E6F-6AF0-477D-B290-82E35E6D9F51}">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Distillers</a:t>
          </a:r>
        </a:p>
      </dsp:txBody>
      <dsp:txXfrm>
        <a:off x="0" y="1106552"/>
        <a:ext cx="6291714" cy="1105876"/>
      </dsp:txXfrm>
    </dsp:sp>
    <dsp:sp modelId="{5E2039F8-82AA-4450-8DAA-A99D7844D21C}">
      <dsp:nvSpPr>
        <dsp:cNvPr id="0" name=""/>
        <dsp:cNvSpPr/>
      </dsp:nvSpPr>
      <dsp:spPr>
        <a:xfrm>
          <a:off x="0" y="221242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40094-2976-4BE2-9D51-4A3C86AB2D32}">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Small Farm Winery/Winemaker</a:t>
          </a:r>
        </a:p>
      </dsp:txBody>
      <dsp:txXfrm>
        <a:off x="0" y="2212429"/>
        <a:ext cx="6291714" cy="1105876"/>
      </dsp:txXfrm>
    </dsp:sp>
    <dsp:sp modelId="{63E007E0-24BC-42ED-90E0-C6AF58AB04A2}">
      <dsp:nvSpPr>
        <dsp:cNvPr id="0" name=""/>
        <dsp:cNvSpPr/>
      </dsp:nvSpPr>
      <dsp:spPr>
        <a:xfrm>
          <a:off x="0" y="3318305"/>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B1C02-B9C0-4004-8FEA-02C7E453719E}">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Brewers/Small Brewers</a:t>
          </a:r>
        </a:p>
      </dsp:txBody>
      <dsp:txXfrm>
        <a:off x="0" y="3318305"/>
        <a:ext cx="6291714" cy="1105876"/>
      </dsp:txXfrm>
    </dsp:sp>
    <dsp:sp modelId="{44489CBF-86BB-4C42-8739-FF5FD68217C3}">
      <dsp:nvSpPr>
        <dsp:cNvPr id="0" name=""/>
        <dsp:cNvSpPr/>
      </dsp:nvSpPr>
      <dsp:spPr>
        <a:xfrm>
          <a:off x="0" y="4424182"/>
          <a:ext cx="629171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33906-1207-4340-A739-8071C9F5F05B}">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Rectifiers</a:t>
          </a:r>
        </a:p>
      </dsp:txBody>
      <dsp:txXfrm>
        <a:off x="0" y="4424182"/>
        <a:ext cx="6291714" cy="1105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BA08-2C53-4EC0-BAAE-9FE84FD92E2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6D48B-2735-4E14-9927-097F578C0AC1}">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Wine</a:t>
          </a:r>
        </a:p>
      </dsp:txBody>
      <dsp:txXfrm>
        <a:off x="0" y="0"/>
        <a:ext cx="6291714" cy="1382683"/>
      </dsp:txXfrm>
    </dsp:sp>
    <dsp:sp modelId="{42D676FB-A34C-4D39-8339-3EE4C595540B}">
      <dsp:nvSpPr>
        <dsp:cNvPr id="0" name=""/>
        <dsp:cNvSpPr/>
      </dsp:nvSpPr>
      <dsp:spPr>
        <a:xfrm>
          <a:off x="0" y="1382683"/>
          <a:ext cx="62917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2E6F-6AF0-477D-B290-82E35E6D9F51}">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Malt</a:t>
          </a:r>
        </a:p>
      </dsp:txBody>
      <dsp:txXfrm>
        <a:off x="0" y="1382683"/>
        <a:ext cx="6291714" cy="1382683"/>
      </dsp:txXfrm>
    </dsp:sp>
    <dsp:sp modelId="{5E2039F8-82AA-4450-8DAA-A99D7844D21C}">
      <dsp:nvSpPr>
        <dsp:cNvPr id="0" name=""/>
        <dsp:cNvSpPr/>
      </dsp:nvSpPr>
      <dsp:spPr>
        <a:xfrm>
          <a:off x="0" y="276536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40094-2976-4BE2-9D51-4A3C86AB2D32}">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Spirits</a:t>
          </a:r>
        </a:p>
      </dsp:txBody>
      <dsp:txXfrm>
        <a:off x="0" y="2765367"/>
        <a:ext cx="6291714" cy="1382683"/>
      </dsp:txXfrm>
    </dsp:sp>
    <dsp:sp modelId="{63E007E0-24BC-42ED-90E0-C6AF58AB04A2}">
      <dsp:nvSpPr>
        <dsp:cNvPr id="0" name=""/>
        <dsp:cNvSpPr/>
      </dsp:nvSpPr>
      <dsp:spPr>
        <a:xfrm>
          <a:off x="0" y="4148051"/>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B1C02-B9C0-4004-8FEA-02C7E453719E}">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Combo/VP (Variety Pack)</a:t>
          </a:r>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A85A-1404-4EAB-8885-45E512216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63F8B4-A619-4264-B794-AC7166965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7AF0E-5D17-4A91-BC8B-63E0BF8828C5}"/>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5" name="Footer Placeholder 4">
            <a:extLst>
              <a:ext uri="{FF2B5EF4-FFF2-40B4-BE49-F238E27FC236}">
                <a16:creationId xmlns:a16="http://schemas.microsoft.com/office/drawing/2014/main" id="{9075C26C-36B8-4CFA-9FB2-D0697B65F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CF875-9314-48E0-853E-BCAB4C5246E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84785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85C3-57FE-400A-955A-A425B2A194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D2C08-EFA1-422D-B016-DBF3DE974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6EC62-0187-4E01-BAD7-CCD43138087B}"/>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5" name="Footer Placeholder 4">
            <a:extLst>
              <a:ext uri="{FF2B5EF4-FFF2-40B4-BE49-F238E27FC236}">
                <a16:creationId xmlns:a16="http://schemas.microsoft.com/office/drawing/2014/main" id="{95F43BBA-9B82-4227-A5CF-43632B6B8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7730C-0D49-4172-AC7A-FAD0801E64FE}"/>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91087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6C38D-E948-4170-9AC4-81761E0BE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7BD514-75F1-4D7E-9FD3-A6F2ED484E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B6741-30F3-4450-8EE1-0C159A49CABC}"/>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5" name="Footer Placeholder 4">
            <a:extLst>
              <a:ext uri="{FF2B5EF4-FFF2-40B4-BE49-F238E27FC236}">
                <a16:creationId xmlns:a16="http://schemas.microsoft.com/office/drawing/2014/main" id="{11C09092-7F88-4CE7-B03C-1DE7AF5E4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94D94-2A04-4A8B-8E21-28AF129F5EB4}"/>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404615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FAD-0698-4E10-8EFD-47821DD4C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488F4-8DCA-49E7-B89D-ED42D7B86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D431-C1C4-4418-8B7F-CCE1685A0D3C}"/>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5" name="Footer Placeholder 4">
            <a:extLst>
              <a:ext uri="{FF2B5EF4-FFF2-40B4-BE49-F238E27FC236}">
                <a16:creationId xmlns:a16="http://schemas.microsoft.com/office/drawing/2014/main" id="{D4D683DF-8490-4FB1-816B-7193DA9A7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6FD23-BD20-4FD3-8CEC-DA721AB0F94E}"/>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77922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2D4D-E759-4120-951E-159FE3C27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AF17-1D27-4869-A010-398626969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49ED5-EE1F-4972-8253-DB9AA226974E}"/>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5" name="Footer Placeholder 4">
            <a:extLst>
              <a:ext uri="{FF2B5EF4-FFF2-40B4-BE49-F238E27FC236}">
                <a16:creationId xmlns:a16="http://schemas.microsoft.com/office/drawing/2014/main" id="{6CC5ACE4-B2C6-4CAF-B1F6-47FD48897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65590-0D5E-4AF1-A398-5032EB5A558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24615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C457-D3FC-4B93-9ACD-3A80AA8B5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F5C21-9A38-423A-9B1D-4608D0DC3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0DF03-03F3-4083-ACC3-B08B03A99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E9AE5-AFC7-4076-AB85-1AF67111B4C1}"/>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6" name="Footer Placeholder 5">
            <a:extLst>
              <a:ext uri="{FF2B5EF4-FFF2-40B4-BE49-F238E27FC236}">
                <a16:creationId xmlns:a16="http://schemas.microsoft.com/office/drawing/2014/main" id="{F61D7190-7718-4C17-AED7-78B24E7E1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303CC-1E31-4F0D-AB36-AB2B593AB9B6}"/>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37139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50E1-03F0-4537-B996-9D84FDCD4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BA087E-0B82-444A-B549-A30A05495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0E7AFD-4F0E-4DFE-B3FC-BE56CA324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804DD-CD30-47D4-B99C-401688B3A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51209-FF21-42EF-8440-06217553D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996EC-13A4-468C-92F9-94B803129449}"/>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8" name="Footer Placeholder 7">
            <a:extLst>
              <a:ext uri="{FF2B5EF4-FFF2-40B4-BE49-F238E27FC236}">
                <a16:creationId xmlns:a16="http://schemas.microsoft.com/office/drawing/2014/main" id="{9A0DF9BB-0940-4697-8D5F-CE3D83C9F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5D55E0-16C6-421A-928E-8E78726E2E32}"/>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95209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529F-355A-4B89-9EBA-1A87604AD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6A3EE-3916-4609-B2A8-CED32A8FBE63}"/>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4" name="Footer Placeholder 3">
            <a:extLst>
              <a:ext uri="{FF2B5EF4-FFF2-40B4-BE49-F238E27FC236}">
                <a16:creationId xmlns:a16="http://schemas.microsoft.com/office/drawing/2014/main" id="{FCE7563C-BFAD-4E26-98D7-C88DE98059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AD7A8-1FE0-44F4-8FF4-F90678CFAB68}"/>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16561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CB4C7-F6AE-4224-A13E-0D5FDEF3CADA}"/>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3" name="Footer Placeholder 2">
            <a:extLst>
              <a:ext uri="{FF2B5EF4-FFF2-40B4-BE49-F238E27FC236}">
                <a16:creationId xmlns:a16="http://schemas.microsoft.com/office/drawing/2014/main" id="{30697BFC-825B-4988-914F-A1202D345C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11C00A-7BEF-4CD7-A3FE-5F99C533519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128409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8C28-1F41-4D34-9715-DC6EA5167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90854-2949-41E5-BC26-C956608AB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9EFA4-593B-43E6-845A-EA68BF38D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5476E-39A3-4159-9CCC-37300AE07B4D}"/>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6" name="Footer Placeholder 5">
            <a:extLst>
              <a:ext uri="{FF2B5EF4-FFF2-40B4-BE49-F238E27FC236}">
                <a16:creationId xmlns:a16="http://schemas.microsoft.com/office/drawing/2014/main" id="{4A59ACBA-B04C-4C1F-A803-A79EC7E69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9890F-1EBA-447C-9211-6D0D5E73BF60}"/>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84106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966B-3502-4602-8B86-E1FE7E3AB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73CFB-9B4D-4E77-AC8F-83CA18CF1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6EB67-ABDA-4B66-B27D-90CEFAB09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D0A9A-B0E9-4C62-A01E-D6E11956787D}"/>
              </a:ext>
            </a:extLst>
          </p:cNvPr>
          <p:cNvSpPr>
            <a:spLocks noGrp="1"/>
          </p:cNvSpPr>
          <p:nvPr>
            <p:ph type="dt" sz="half" idx="10"/>
          </p:nvPr>
        </p:nvSpPr>
        <p:spPr/>
        <p:txBody>
          <a:bodyPr/>
          <a:lstStyle/>
          <a:p>
            <a:fld id="{94C6A051-83D0-436D-BBCE-21D22FD01E29}" type="datetimeFigureOut">
              <a:rPr lang="en-US" smtClean="0"/>
              <a:t>3/12/2026</a:t>
            </a:fld>
            <a:endParaRPr lang="en-US"/>
          </a:p>
        </p:txBody>
      </p:sp>
      <p:sp>
        <p:nvSpPr>
          <p:cNvPr id="6" name="Footer Placeholder 5">
            <a:extLst>
              <a:ext uri="{FF2B5EF4-FFF2-40B4-BE49-F238E27FC236}">
                <a16:creationId xmlns:a16="http://schemas.microsoft.com/office/drawing/2014/main" id="{BD7F7570-235B-4841-961E-45EEEC8B1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66AFA-61D6-4EBC-8003-FC495AB93F45}"/>
              </a:ext>
            </a:extLst>
          </p:cNvPr>
          <p:cNvSpPr>
            <a:spLocks noGrp="1"/>
          </p:cNvSpPr>
          <p:nvPr>
            <p:ph type="sldNum" sz="quarter" idx="12"/>
          </p:nvPr>
        </p:nvSpPr>
        <p:spPr/>
        <p:txBody>
          <a:bodyPr/>
          <a:lstStyle/>
          <a:p>
            <a:fld id="{580282A8-08B2-4873-91D2-B14826549009}" type="slidenum">
              <a:rPr lang="en-US" smtClean="0"/>
              <a:t>‹#›</a:t>
            </a:fld>
            <a:endParaRPr lang="en-US"/>
          </a:p>
        </p:txBody>
      </p:sp>
    </p:spTree>
    <p:extLst>
      <p:ext uri="{BB962C8B-B14F-4D97-AF65-F5344CB8AC3E}">
        <p14:creationId xmlns:p14="http://schemas.microsoft.com/office/powerpoint/2010/main" val="39968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8113F-60F7-4416-9BA5-DA90DB9F1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0738A3-1BE6-49A7-9E1B-99C64ECDD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8D597-91FF-4BFA-95A3-5EF6D1317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6A051-83D0-436D-BBCE-21D22FD01E29}" type="datetimeFigureOut">
              <a:rPr lang="en-US" smtClean="0"/>
              <a:t>3/12/2026</a:t>
            </a:fld>
            <a:endParaRPr lang="en-US"/>
          </a:p>
        </p:txBody>
      </p:sp>
      <p:sp>
        <p:nvSpPr>
          <p:cNvPr id="5" name="Footer Placeholder 4">
            <a:extLst>
              <a:ext uri="{FF2B5EF4-FFF2-40B4-BE49-F238E27FC236}">
                <a16:creationId xmlns:a16="http://schemas.microsoft.com/office/drawing/2014/main" id="{3332AB25-C4F7-4768-803E-76ABD76A8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F990B-E37D-4D91-A463-88582092E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282A8-08B2-4873-91D2-B14826549009}" type="slidenum">
              <a:rPr lang="en-US" smtClean="0"/>
              <a:t>‹#›</a:t>
            </a:fld>
            <a:endParaRPr lang="en-US"/>
          </a:p>
        </p:txBody>
      </p:sp>
    </p:spTree>
    <p:extLst>
      <p:ext uri="{BB962C8B-B14F-4D97-AF65-F5344CB8AC3E}">
        <p14:creationId xmlns:p14="http://schemas.microsoft.com/office/powerpoint/2010/main" val="3189761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oductregistrationonline.com/" TargetMode="External"/><Relationship Id="rId2" Type="http://schemas.openxmlformats.org/officeDocument/2006/relationships/hyperlink" Target="mailto:brandregistration@able.ok.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2C6DD61-D6F5-48B4-872E-640B17FB04E8}"/>
              </a:ext>
            </a:extLst>
          </p:cNvPr>
          <p:cNvSpPr>
            <a:spLocks noGrp="1"/>
          </p:cNvSpPr>
          <p:nvPr>
            <p:ph type="ctrTitle"/>
          </p:nvPr>
        </p:nvSpPr>
        <p:spPr>
          <a:xfrm>
            <a:off x="3315031" y="1380754"/>
            <a:ext cx="5561938" cy="2513516"/>
          </a:xfrm>
        </p:spPr>
        <p:txBody>
          <a:bodyPr>
            <a:normAutofit fontScale="90000"/>
          </a:bodyPr>
          <a:lstStyle/>
          <a:p>
            <a:r>
              <a:rPr lang="en-US" sz="4400" dirty="0"/>
              <a:t>Oklahoma ABLE Commission</a:t>
            </a:r>
            <a:br>
              <a:rPr lang="en-US" sz="4400" dirty="0"/>
            </a:br>
            <a:r>
              <a:rPr lang="en-US" sz="4400" dirty="0"/>
              <a:t>PRO </a:t>
            </a:r>
            <a:r>
              <a:rPr lang="en-US" sz="4000" dirty="0"/>
              <a:t>Brand Registration</a:t>
            </a:r>
            <a:br>
              <a:rPr lang="en-US"/>
            </a:br>
            <a:r>
              <a:rPr lang="en-US" sz="2400" b="1">
                <a:hlinkClick r:id="rId2"/>
              </a:rPr>
              <a:t>brandregistration@</a:t>
            </a:r>
            <a:r>
              <a:rPr lang="en-US" sz="2400" b="1" dirty="0">
                <a:hlinkClick r:id="rId2"/>
              </a:rPr>
              <a:t>able.ok.gov</a:t>
            </a:r>
            <a:br>
              <a:rPr lang="en-US" sz="2400" dirty="0"/>
            </a:br>
            <a:r>
              <a:rPr lang="en-US" sz="2400" b="1" dirty="0"/>
              <a:t>405-521-3484</a:t>
            </a:r>
            <a:endParaRPr lang="en-US" b="1" dirty="0"/>
          </a:p>
        </p:txBody>
      </p:sp>
      <p:sp>
        <p:nvSpPr>
          <p:cNvPr id="3" name="Subtitle 2">
            <a:extLst>
              <a:ext uri="{FF2B5EF4-FFF2-40B4-BE49-F238E27FC236}">
                <a16:creationId xmlns:a16="http://schemas.microsoft.com/office/drawing/2014/main" id="{46AD4BE1-43FF-414B-8FB6-390274E7FFC5}"/>
              </a:ext>
            </a:extLst>
          </p:cNvPr>
          <p:cNvSpPr>
            <a:spLocks noGrp="1"/>
          </p:cNvSpPr>
          <p:nvPr>
            <p:ph type="subTitle" idx="1"/>
          </p:nvPr>
        </p:nvSpPr>
        <p:spPr>
          <a:xfrm>
            <a:off x="3315031" y="4076803"/>
            <a:ext cx="5561938" cy="686798"/>
          </a:xfrm>
        </p:spPr>
        <p:txBody>
          <a:bodyPr>
            <a:normAutofit/>
          </a:bodyPr>
          <a:lstStyle/>
          <a:p>
            <a:r>
              <a:rPr lang="en-US" sz="2000" u="sng" dirty="0">
                <a:solidFill>
                  <a:srgbClr val="0563C1"/>
                </a:solidFill>
                <a:hlinkClick r:id="rId3"/>
              </a:rPr>
              <a:t>https</a:t>
            </a:r>
            <a:r>
              <a:rPr lang="en-US" u="sng" dirty="0">
                <a:solidFill>
                  <a:srgbClr val="0563C1"/>
                </a:solidFill>
                <a:hlinkClick r:id="rId3"/>
              </a:rPr>
              <a:t>://www.</a:t>
            </a:r>
            <a:r>
              <a:rPr lang="en-US" u="sng" dirty="0">
                <a:solidFill>
                  <a:schemeClr val="accent1"/>
                </a:solidFill>
                <a:hlinkClick r:id="rId3"/>
              </a:rPr>
              <a:t>productregistrationonline.com</a:t>
            </a:r>
            <a:endParaRPr lang="en-US" u="sng" dirty="0">
              <a:solidFill>
                <a:schemeClr val="accent1"/>
              </a:solidFill>
            </a:endParaRPr>
          </a:p>
          <a:p>
            <a:endParaRPr lang="en-US" dirty="0">
              <a:solidFill>
                <a:schemeClr val="accent1"/>
              </a:solidFill>
            </a:endParaRPr>
          </a:p>
          <a:p>
            <a:endParaRPr lang="en-US" dirty="0"/>
          </a:p>
        </p:txBody>
      </p:sp>
      <p:sp>
        <p:nvSpPr>
          <p:cNvPr id="28"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96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F4FC2-DAA4-49D5-8EA7-F8676A6DEA73}"/>
              </a:ext>
            </a:extLst>
          </p:cNvPr>
          <p:cNvSpPr>
            <a:spLocks noGrp="1"/>
          </p:cNvSpPr>
          <p:nvPr>
            <p:ph type="title"/>
          </p:nvPr>
        </p:nvSpPr>
        <p:spPr>
          <a:xfrm>
            <a:off x="572493" y="238539"/>
            <a:ext cx="11018520" cy="1434415"/>
          </a:xfrm>
        </p:spPr>
        <p:txBody>
          <a:bodyPr anchor="b">
            <a:normAutofit/>
          </a:bodyPr>
          <a:lstStyle/>
          <a:p>
            <a:r>
              <a:rPr lang="en-US" sz="5400"/>
              <a:t>Enter Your Oklahoma License Number</a:t>
            </a:r>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1BA976F-211C-4388-3FEB-E5BD28D3F723}"/>
              </a:ext>
            </a:extLst>
          </p:cNvPr>
          <p:cNvSpPr>
            <a:spLocks noGrp="1"/>
          </p:cNvSpPr>
          <p:nvPr>
            <p:ph idx="1"/>
          </p:nvPr>
        </p:nvSpPr>
        <p:spPr>
          <a:xfrm>
            <a:off x="572493" y="2071316"/>
            <a:ext cx="6713552" cy="4119172"/>
          </a:xfrm>
        </p:spPr>
        <p:txBody>
          <a:bodyPr anchor="t">
            <a:normAutofit/>
          </a:bodyPr>
          <a:lstStyle/>
          <a:p>
            <a:r>
              <a:rPr lang="en-US" sz="2200" dirty="0"/>
              <a:t>Step 5</a:t>
            </a:r>
          </a:p>
          <a:p>
            <a:r>
              <a:rPr lang="en-US" sz="2200" dirty="0"/>
              <a:t>Enter your ABLE license number or your company name in the box. </a:t>
            </a:r>
          </a:p>
          <a:p>
            <a:r>
              <a:rPr lang="en-US" sz="2200" dirty="0"/>
              <a:t>Please be sure to choose your name/license number. </a:t>
            </a:r>
          </a:p>
          <a:p>
            <a:r>
              <a:rPr lang="en-US" sz="2200" dirty="0"/>
              <a:t>It is possible to register your labels under any license number. Make sure that your ABLE license number is being selected.</a:t>
            </a:r>
          </a:p>
          <a:p>
            <a:r>
              <a:rPr lang="en-US" sz="2200" dirty="0"/>
              <a:t>If you have an ABLE license number that includes an alpha, a year and 6 digits, please enter with no spaces or hyphens. </a:t>
            </a:r>
          </a:p>
          <a:p>
            <a:endParaRPr lang="en-US" sz="22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5BEFC9D7-E112-4989-851D-0D2E71C4EB95}"/>
              </a:ext>
            </a:extLst>
          </p:cNvPr>
          <p:cNvPicPr>
            <a:picLocks noChangeAspect="1"/>
          </p:cNvPicPr>
          <p:nvPr/>
        </p:nvPicPr>
        <p:blipFill rotWithShape="1">
          <a:blip r:embed="rId2">
            <a:extLst>
              <a:ext uri="{28A0092B-C50C-407E-A947-70E740481C1C}">
                <a14:useLocalDpi xmlns:a14="http://schemas.microsoft.com/office/drawing/2010/main" val="0"/>
              </a:ext>
            </a:extLst>
          </a:blip>
          <a:srcRect l="21319" r="22400" b="-3"/>
          <a:stretch/>
        </p:blipFill>
        <p:spPr>
          <a:xfrm>
            <a:off x="7675658" y="2093976"/>
            <a:ext cx="3941064" cy="4096512"/>
          </a:xfrm>
          <a:prstGeom prst="rect">
            <a:avLst/>
          </a:prstGeom>
        </p:spPr>
      </p:pic>
    </p:spTree>
    <p:extLst>
      <p:ext uri="{BB962C8B-B14F-4D97-AF65-F5344CB8AC3E}">
        <p14:creationId xmlns:p14="http://schemas.microsoft.com/office/powerpoint/2010/main" val="41995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C3141-06B1-4ACD-B98C-04100AAA9847}"/>
              </a:ext>
            </a:extLst>
          </p:cNvPr>
          <p:cNvSpPr>
            <a:spLocks noGrp="1"/>
          </p:cNvSpPr>
          <p:nvPr>
            <p:ph type="title"/>
          </p:nvPr>
        </p:nvSpPr>
        <p:spPr>
          <a:xfrm>
            <a:off x="630936" y="640823"/>
            <a:ext cx="3419856" cy="5583148"/>
          </a:xfrm>
        </p:spPr>
        <p:txBody>
          <a:bodyPr anchor="ctr">
            <a:normAutofit/>
          </a:bodyPr>
          <a:lstStyle/>
          <a:p>
            <a:r>
              <a:rPr lang="en-US" sz="5400" dirty="0"/>
              <a:t>Registering with NO COLA</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sX0" fmla="*/ 0 w 18288"/>
              <a:gd name="csY0" fmla="*/ 0 h 5590381"/>
              <a:gd name="csX1" fmla="*/ 18288 w 18288"/>
              <a:gd name="csY1" fmla="*/ 0 h 5590381"/>
              <a:gd name="csX2" fmla="*/ 18288 w 18288"/>
              <a:gd name="csY2" fmla="*/ 754701 h 5590381"/>
              <a:gd name="csX3" fmla="*/ 18288 w 18288"/>
              <a:gd name="csY3" fmla="*/ 1565307 h 5590381"/>
              <a:gd name="csX4" fmla="*/ 18288 w 18288"/>
              <a:gd name="csY4" fmla="*/ 2152297 h 5590381"/>
              <a:gd name="csX5" fmla="*/ 18288 w 18288"/>
              <a:gd name="csY5" fmla="*/ 2906998 h 5590381"/>
              <a:gd name="csX6" fmla="*/ 18288 w 18288"/>
              <a:gd name="csY6" fmla="*/ 3549892 h 5590381"/>
              <a:gd name="csX7" fmla="*/ 18288 w 18288"/>
              <a:gd name="csY7" fmla="*/ 4080978 h 5590381"/>
              <a:gd name="csX8" fmla="*/ 18288 w 18288"/>
              <a:gd name="csY8" fmla="*/ 4835680 h 5590381"/>
              <a:gd name="csX9" fmla="*/ 18288 w 18288"/>
              <a:gd name="csY9" fmla="*/ 5590381 h 5590381"/>
              <a:gd name="csX10" fmla="*/ 0 w 18288"/>
              <a:gd name="csY10" fmla="*/ 5590381 h 5590381"/>
              <a:gd name="csX11" fmla="*/ 0 w 18288"/>
              <a:gd name="csY11" fmla="*/ 4835680 h 5590381"/>
              <a:gd name="csX12" fmla="*/ 0 w 18288"/>
              <a:gd name="csY12" fmla="*/ 4304593 h 5590381"/>
              <a:gd name="csX13" fmla="*/ 0 w 18288"/>
              <a:gd name="csY13" fmla="*/ 3773507 h 5590381"/>
              <a:gd name="csX14" fmla="*/ 0 w 18288"/>
              <a:gd name="csY14" fmla="*/ 3186517 h 5590381"/>
              <a:gd name="csX15" fmla="*/ 0 w 18288"/>
              <a:gd name="csY15" fmla="*/ 2487720 h 5590381"/>
              <a:gd name="csX16" fmla="*/ 0 w 18288"/>
              <a:gd name="csY16" fmla="*/ 1956633 h 5590381"/>
              <a:gd name="csX17" fmla="*/ 0 w 18288"/>
              <a:gd name="csY17" fmla="*/ 1425547 h 5590381"/>
              <a:gd name="csX18" fmla="*/ 0 w 18288"/>
              <a:gd name="csY18" fmla="*/ 614942 h 5590381"/>
              <a:gd name="csX19" fmla="*/ 0 w 18288"/>
              <a:gd name="csY19" fmla="*/ 0 h 5590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website&#10;&#10;Description automatically generated">
            <a:extLst>
              <a:ext uri="{FF2B5EF4-FFF2-40B4-BE49-F238E27FC236}">
                <a16:creationId xmlns:a16="http://schemas.microsoft.com/office/drawing/2014/main" id="{BBEC722E-0045-4A9D-B4B7-923B6B13E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30936"/>
            <a:ext cx="6661502" cy="3913632"/>
          </a:xfrm>
          <a:prstGeom prst="rect">
            <a:avLst/>
          </a:prstGeom>
        </p:spPr>
      </p:pic>
      <p:sp>
        <p:nvSpPr>
          <p:cNvPr id="9" name="Content Placeholder 8">
            <a:extLst>
              <a:ext uri="{FF2B5EF4-FFF2-40B4-BE49-F238E27FC236}">
                <a16:creationId xmlns:a16="http://schemas.microsoft.com/office/drawing/2014/main" id="{546868A8-57DC-A9E1-55A3-122CE8FFA014}"/>
              </a:ext>
            </a:extLst>
          </p:cNvPr>
          <p:cNvSpPr>
            <a:spLocks noGrp="1"/>
          </p:cNvSpPr>
          <p:nvPr>
            <p:ph idx="1"/>
          </p:nvPr>
        </p:nvSpPr>
        <p:spPr>
          <a:xfrm>
            <a:off x="4654296" y="4798577"/>
            <a:ext cx="6894576" cy="1428487"/>
          </a:xfrm>
        </p:spPr>
        <p:txBody>
          <a:bodyPr anchor="t">
            <a:normAutofit fontScale="47500" lnSpcReduction="20000"/>
          </a:bodyPr>
          <a:lstStyle/>
          <a:p>
            <a:pPr marL="0" indent="0">
              <a:buNone/>
            </a:pPr>
            <a:r>
              <a:rPr lang="en-US" sz="2200" dirty="0"/>
              <a:t>Step 5</a:t>
            </a:r>
          </a:p>
          <a:p>
            <a:r>
              <a:rPr lang="en-US" sz="2200" dirty="0"/>
              <a:t>Choose your product type</a:t>
            </a:r>
          </a:p>
          <a:p>
            <a:r>
              <a:rPr lang="en-US" sz="2200" dirty="0"/>
              <a:t>Enter Product details. </a:t>
            </a:r>
          </a:p>
          <a:p>
            <a:r>
              <a:rPr lang="en-US" sz="2200" dirty="0"/>
              <a:t>Click on </a:t>
            </a:r>
            <a:r>
              <a:rPr lang="en-US" sz="2200" dirty="0">
                <a:solidFill>
                  <a:schemeClr val="accent1"/>
                </a:solidFill>
              </a:rPr>
              <a:t>Add another product </a:t>
            </a:r>
            <a:r>
              <a:rPr lang="en-US" sz="2200" dirty="0"/>
              <a:t>if needed.</a:t>
            </a:r>
          </a:p>
          <a:p>
            <a:r>
              <a:rPr lang="en-US" sz="2200" dirty="0"/>
              <a:t>You will be prompted to upload images. Save Image before going to CONTINUE to Documents.  </a:t>
            </a:r>
          </a:p>
          <a:p>
            <a:r>
              <a:rPr lang="en-US" sz="2200" dirty="0"/>
              <a:t>After clicking CONTIUE, you should be at Step 9 of the Registering with a COLA Instructions. </a:t>
            </a:r>
          </a:p>
          <a:p>
            <a:pPr marL="0" indent="0">
              <a:buNone/>
            </a:pPr>
            <a:endParaRPr lang="en-US" sz="2200" dirty="0"/>
          </a:p>
        </p:txBody>
      </p:sp>
    </p:spTree>
    <p:extLst>
      <p:ext uri="{BB962C8B-B14F-4D97-AF65-F5344CB8AC3E}">
        <p14:creationId xmlns:p14="http://schemas.microsoft.com/office/powerpoint/2010/main" val="253021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25A3B-D896-4FBA-8607-045FF3AAAD8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Registration with a COLA</a:t>
            </a:r>
            <a:br>
              <a:rPr lang="en-US" sz="3800" kern="1200">
                <a:latin typeface="+mj-lt"/>
                <a:ea typeface="+mj-ea"/>
                <a:cs typeface="+mj-cs"/>
              </a:rPr>
            </a:br>
            <a:endParaRPr lang="en-US" sz="3800" kern="1200">
              <a:latin typeface="+mj-lt"/>
              <a:ea typeface="+mj-ea"/>
              <a:cs typeface="+mj-cs"/>
            </a:endParaRPr>
          </a:p>
        </p:txBody>
      </p:sp>
      <p:sp>
        <p:nvSpPr>
          <p:cNvPr id="2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8D7BE2FD-5A4B-6608-7430-878478671404}"/>
              </a:ext>
            </a:extLst>
          </p:cNvPr>
          <p:cNvSpPr>
            <a:spLocks noGrp="1"/>
          </p:cNvSpPr>
          <p:nvPr>
            <p:ph idx="1"/>
          </p:nvPr>
        </p:nvSpPr>
        <p:spPr>
          <a:xfrm>
            <a:off x="630936" y="2807208"/>
            <a:ext cx="3429000" cy="3410712"/>
          </a:xfrm>
        </p:spPr>
        <p:txBody>
          <a:bodyPr anchor="t">
            <a:normAutofit fontScale="92500" lnSpcReduction="10000"/>
          </a:bodyPr>
          <a:lstStyle/>
          <a:p>
            <a:pPr marL="0" indent="0">
              <a:buNone/>
            </a:pPr>
            <a:r>
              <a:rPr lang="en-US" sz="2200" dirty="0"/>
              <a:t>Step 6</a:t>
            </a:r>
          </a:p>
          <a:p>
            <a:r>
              <a:rPr lang="en-US" sz="2200" dirty="0"/>
              <a:t>Enter Basic Federal ID to find your COLAs</a:t>
            </a:r>
          </a:p>
          <a:p>
            <a:r>
              <a:rPr lang="en-US" sz="2200" dirty="0"/>
              <a:t>Select the COLA for the label you are registering. </a:t>
            </a:r>
          </a:p>
          <a:p>
            <a:r>
              <a:rPr lang="en-US" sz="2200" dirty="0"/>
              <a:t>All COLAs download directly from the TTB. </a:t>
            </a:r>
          </a:p>
          <a:p>
            <a:r>
              <a:rPr lang="en-US" sz="2200" dirty="0"/>
              <a:t>If you are registering without a COLA or a COMBO/VP (Variety Pack), choose NO COLA button. </a:t>
            </a:r>
          </a:p>
          <a:p>
            <a:endParaRPr lang="en-US" sz="2200" dirty="0"/>
          </a:p>
        </p:txBody>
      </p:sp>
      <p:pic>
        <p:nvPicPr>
          <p:cNvPr id="5" name="Content Placeholder 4" descr="Graphical user interface&#10;&#10;Description automatically generated">
            <a:extLst>
              <a:ext uri="{FF2B5EF4-FFF2-40B4-BE49-F238E27FC236}">
                <a16:creationId xmlns:a16="http://schemas.microsoft.com/office/drawing/2014/main" id="{8C4124FE-3A7B-477B-9BF9-4DF7982E9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9662"/>
            <a:ext cx="6903720" cy="4038675"/>
          </a:xfrm>
          <a:prstGeom prst="rect">
            <a:avLst/>
          </a:prstGeom>
        </p:spPr>
      </p:pic>
    </p:spTree>
    <p:extLst>
      <p:ext uri="{BB962C8B-B14F-4D97-AF65-F5344CB8AC3E}">
        <p14:creationId xmlns:p14="http://schemas.microsoft.com/office/powerpoint/2010/main" val="312633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C3D50-72D5-46C2-BFCC-E3E8A5DDAF0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solidFill>
                  <a:schemeClr val="tx1"/>
                </a:solidFill>
                <a:latin typeface="+mj-lt"/>
                <a:ea typeface="+mj-ea"/>
                <a:cs typeface="+mj-cs"/>
              </a:rPr>
              <a:t>Step 7 – Select this label</a:t>
            </a:r>
          </a:p>
        </p:txBody>
      </p:sp>
      <p:sp>
        <p:nvSpPr>
          <p:cNvPr id="18" name="Content Placeholder 17">
            <a:extLst>
              <a:ext uri="{FF2B5EF4-FFF2-40B4-BE49-F238E27FC236}">
                <a16:creationId xmlns:a16="http://schemas.microsoft.com/office/drawing/2014/main" id="{E4B87982-70B4-A2FF-F016-ADB9F36B9550}"/>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  </a:t>
            </a:r>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10;&#10;Description automatically generated">
            <a:extLst>
              <a:ext uri="{FF2B5EF4-FFF2-40B4-BE49-F238E27FC236}">
                <a16:creationId xmlns:a16="http://schemas.microsoft.com/office/drawing/2014/main" id="{4A05610D-1962-47B5-8751-BF8A15744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295991"/>
            <a:ext cx="7214616" cy="4238585"/>
          </a:xfrm>
          <a:prstGeom prst="rect">
            <a:avLst/>
          </a:prstGeom>
        </p:spPr>
      </p:pic>
    </p:spTree>
    <p:extLst>
      <p:ext uri="{BB962C8B-B14F-4D97-AF65-F5344CB8AC3E}">
        <p14:creationId xmlns:p14="http://schemas.microsoft.com/office/powerpoint/2010/main" val="369454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B2760-FAAF-400A-BE79-C30A955565B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dirty="0">
                <a:solidFill>
                  <a:schemeClr val="tx1"/>
                </a:solidFill>
                <a:latin typeface="+mj-lt"/>
                <a:ea typeface="+mj-ea"/>
                <a:cs typeface="+mj-cs"/>
              </a:rPr>
              <a:t>Step 8 – Select OKLAHOMA</a:t>
            </a: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CA7C4243-7093-4896-97B7-F42B32BC6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295991"/>
            <a:ext cx="7214616" cy="4238585"/>
          </a:xfrm>
          <a:prstGeom prst="rect">
            <a:avLst/>
          </a:prstGeom>
        </p:spPr>
      </p:pic>
    </p:spTree>
    <p:extLst>
      <p:ext uri="{BB962C8B-B14F-4D97-AF65-F5344CB8AC3E}">
        <p14:creationId xmlns:p14="http://schemas.microsoft.com/office/powerpoint/2010/main" val="202542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2652E-AEE7-4C12-A10B-515438AC6C1D}"/>
              </a:ext>
            </a:extLst>
          </p:cNvPr>
          <p:cNvSpPr>
            <a:spLocks noGrp="1"/>
          </p:cNvSpPr>
          <p:nvPr>
            <p:ph type="title"/>
          </p:nvPr>
        </p:nvSpPr>
        <p:spPr>
          <a:xfrm>
            <a:off x="1171074" y="1396686"/>
            <a:ext cx="3240506" cy="4064628"/>
          </a:xfrm>
        </p:spPr>
        <p:txBody>
          <a:bodyPr>
            <a:normAutofit/>
          </a:bodyPr>
          <a:lstStyle/>
          <a:p>
            <a:r>
              <a:rPr lang="en-US">
                <a:solidFill>
                  <a:srgbClr val="FFFFFF"/>
                </a:solidFill>
              </a:rPr>
              <a:t>Types of Registrations</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E44E1F-5F16-434C-B036-7881C9F16E99}"/>
              </a:ext>
            </a:extLst>
          </p:cNvPr>
          <p:cNvSpPr>
            <a:spLocks noGrp="1"/>
          </p:cNvSpPr>
          <p:nvPr>
            <p:ph idx="1"/>
          </p:nvPr>
        </p:nvSpPr>
        <p:spPr>
          <a:xfrm>
            <a:off x="5370153" y="1526033"/>
            <a:ext cx="5536397" cy="3935281"/>
          </a:xfrm>
        </p:spPr>
        <p:txBody>
          <a:bodyPr>
            <a:normAutofit/>
          </a:bodyPr>
          <a:lstStyle/>
          <a:p>
            <a:pPr marL="0" indent="0">
              <a:buNone/>
            </a:pPr>
            <a:r>
              <a:rPr lang="en-US" dirty="0"/>
              <a:t>Step 9</a:t>
            </a:r>
          </a:p>
          <a:p>
            <a:pPr marL="0" indent="0">
              <a:buNone/>
            </a:pPr>
            <a:endParaRPr lang="en-US" dirty="0"/>
          </a:p>
          <a:p>
            <a:pPr marL="0" indent="0">
              <a:buNone/>
            </a:pPr>
            <a:r>
              <a:rPr lang="en-US" dirty="0"/>
              <a:t>Next you will be shown the 3 types of registrations. Each type has the criteria to help you choose the type you need. </a:t>
            </a:r>
          </a:p>
        </p:txBody>
      </p:sp>
    </p:spTree>
    <p:extLst>
      <p:ext uri="{BB962C8B-B14F-4D97-AF65-F5344CB8AC3E}">
        <p14:creationId xmlns:p14="http://schemas.microsoft.com/office/powerpoint/2010/main" val="972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83CB8-A594-48C7-9601-8E7114E03B0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Types of Registrations – New Brand</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A5F54556-E1C2-0C8C-9C9D-27E6563A2C2F}"/>
              </a:ext>
            </a:extLst>
          </p:cNvPr>
          <p:cNvSpPr>
            <a:spLocks noGrp="1"/>
          </p:cNvSpPr>
          <p:nvPr>
            <p:ph idx="1"/>
          </p:nvPr>
        </p:nvSpPr>
        <p:spPr>
          <a:xfrm>
            <a:off x="630936" y="2807208"/>
            <a:ext cx="3429000" cy="3410712"/>
          </a:xfrm>
        </p:spPr>
        <p:txBody>
          <a:bodyPr anchor="t">
            <a:normAutofit/>
          </a:bodyPr>
          <a:lstStyle/>
          <a:p>
            <a:r>
              <a:rPr lang="en-US" sz="2200" dirty="0"/>
              <a:t>Use this type if you are registering a label/COLA within a brand that has not been previously registered in the state during the current year.</a:t>
            </a:r>
          </a:p>
          <a:p>
            <a:r>
              <a:rPr lang="en-US" sz="2200" dirty="0"/>
              <a:t>Each brand registration is effective from 7/1 to 6/30 of each year.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B55CC1F-A0D6-4572-A36C-B02B44F5A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61041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F14A7-9767-464E-83BB-8087751290C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Types of Registrations – Line Extension</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3C3B682B-8666-D238-4100-5B52CB63AE31}"/>
              </a:ext>
            </a:extLst>
          </p:cNvPr>
          <p:cNvSpPr>
            <a:spLocks noGrp="1"/>
          </p:cNvSpPr>
          <p:nvPr>
            <p:ph idx="1"/>
          </p:nvPr>
        </p:nvSpPr>
        <p:spPr>
          <a:xfrm>
            <a:off x="630936" y="2807208"/>
            <a:ext cx="3429000" cy="3410712"/>
          </a:xfrm>
        </p:spPr>
        <p:txBody>
          <a:bodyPr anchor="t">
            <a:normAutofit fontScale="92500" lnSpcReduction="20000"/>
          </a:bodyPr>
          <a:lstStyle/>
          <a:p>
            <a:r>
              <a:rPr lang="en-US" sz="2200" dirty="0"/>
              <a:t>Use this type for a new label/COLA in a </a:t>
            </a:r>
            <a:r>
              <a:rPr lang="en-US" sz="2200" b="1" i="1" u="sng" dirty="0"/>
              <a:t>previously registered brand</a:t>
            </a:r>
            <a:r>
              <a:rPr lang="en-US" sz="2200" dirty="0"/>
              <a:t> during the current year. </a:t>
            </a:r>
          </a:p>
          <a:p>
            <a:r>
              <a:rPr lang="en-US" sz="2200" dirty="0"/>
              <a:t>Do not add line extension if the brand is not currently registered. This could result in your registration being denied.</a:t>
            </a:r>
          </a:p>
          <a:p>
            <a:pPr marL="0" indent="0">
              <a:buNone/>
            </a:pPr>
            <a:endParaRPr lang="en-US" sz="2200" dirty="0"/>
          </a:p>
          <a:p>
            <a:pPr marL="0" indent="0">
              <a:buNone/>
            </a:pPr>
            <a:endParaRPr lang="en-US" sz="2200" dirty="0"/>
          </a:p>
          <a:p>
            <a:pPr marL="0" indent="0">
              <a:buNone/>
            </a:pPr>
            <a:r>
              <a:rPr lang="en-US" sz="2200" dirty="0"/>
              <a:t>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C78C1EE-545C-4B7D-B03D-D1468C79F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261355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7EAA9-3B9E-4BA2-B9F1-4E44A76D440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latin typeface="+mj-lt"/>
                <a:ea typeface="+mj-ea"/>
                <a:cs typeface="+mj-cs"/>
              </a:rPr>
              <a:t>Types of Registrations - Revision</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AE3B63DF-C9E2-1861-A4F4-625FC71CAF11}"/>
              </a:ext>
            </a:extLst>
          </p:cNvPr>
          <p:cNvSpPr>
            <a:spLocks noGrp="1"/>
          </p:cNvSpPr>
          <p:nvPr>
            <p:ph idx="1"/>
          </p:nvPr>
        </p:nvSpPr>
        <p:spPr>
          <a:xfrm>
            <a:off x="630936" y="2807208"/>
            <a:ext cx="3429000" cy="3410712"/>
          </a:xfrm>
        </p:spPr>
        <p:txBody>
          <a:bodyPr anchor="t">
            <a:normAutofit/>
          </a:bodyPr>
          <a:lstStyle/>
          <a:p>
            <a:r>
              <a:rPr lang="en-US" sz="2200" dirty="0"/>
              <a:t>Use this type for a previously registered label/COLA that has significant change. </a:t>
            </a:r>
          </a:p>
          <a:p>
            <a:r>
              <a:rPr lang="en-US" sz="2200" dirty="0"/>
              <a:t>Examples of these changes are, new vintage or age, new ABV, content type, size or case configuration or graphics change on the label</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DD6D8717-46B3-4AB2-88E2-01E0B677C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167663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B037D-4332-4451-A54B-18D17DBF04E6}"/>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latin typeface="+mj-lt"/>
                <a:ea typeface="+mj-ea"/>
                <a:cs typeface="+mj-cs"/>
              </a:rPr>
              <a:t>Product Details Tab</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A13D5604-4C22-EEFA-C3BE-E5456F2218D0}"/>
              </a:ext>
            </a:extLst>
          </p:cNvPr>
          <p:cNvSpPr>
            <a:spLocks noGrp="1"/>
          </p:cNvSpPr>
          <p:nvPr>
            <p:ph idx="1"/>
          </p:nvPr>
        </p:nvSpPr>
        <p:spPr>
          <a:xfrm>
            <a:off x="630936" y="2807208"/>
            <a:ext cx="3429000" cy="3410712"/>
          </a:xfrm>
        </p:spPr>
        <p:txBody>
          <a:bodyPr anchor="t">
            <a:normAutofit fontScale="62500" lnSpcReduction="20000"/>
          </a:bodyPr>
          <a:lstStyle/>
          <a:p>
            <a:pPr marL="0" indent="0">
              <a:buNone/>
            </a:pPr>
            <a:r>
              <a:rPr lang="en-US" sz="2400" dirty="0"/>
              <a:t>Step 10</a:t>
            </a:r>
          </a:p>
          <a:p>
            <a:r>
              <a:rPr lang="en-US" sz="2400" dirty="0"/>
              <a:t>You will see a yellow triangle at the top of the page. </a:t>
            </a:r>
          </a:p>
          <a:p>
            <a:r>
              <a:rPr lang="en-US" sz="2400" dirty="0"/>
              <a:t>Choose - </a:t>
            </a:r>
            <a:r>
              <a:rPr lang="en-US" sz="2400" dirty="0">
                <a:solidFill>
                  <a:schemeClr val="accent1"/>
                </a:solidFill>
              </a:rPr>
              <a:t>Click here. </a:t>
            </a:r>
          </a:p>
          <a:p>
            <a:r>
              <a:rPr lang="en-US" sz="2400" dirty="0"/>
              <a:t>If registering with NO COLA, enter the Brand Name and the Fanciful Name. You can enter the Sub Brand and Style if you wish to do so. This is important because PRO charges the state fee according to each brand name that is registered. </a:t>
            </a:r>
          </a:p>
          <a:p>
            <a:r>
              <a:rPr lang="en-US" sz="2400" dirty="0"/>
              <a:t>If you are registering with a COLA, the brand name is auto-populated. </a:t>
            </a:r>
          </a:p>
          <a:p>
            <a:r>
              <a:rPr lang="en-US" sz="2400" dirty="0"/>
              <a:t>Add Product Details.  </a:t>
            </a:r>
            <a:endParaRPr lang="en-US" sz="22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EFFC7AD2-7B65-41A3-8586-26B00BD4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9662"/>
            <a:ext cx="6903720" cy="4038675"/>
          </a:xfrm>
          <a:prstGeom prst="rect">
            <a:avLst/>
          </a:prstGeom>
        </p:spPr>
      </p:pic>
    </p:spTree>
    <p:extLst>
      <p:ext uri="{BB962C8B-B14F-4D97-AF65-F5344CB8AC3E}">
        <p14:creationId xmlns:p14="http://schemas.microsoft.com/office/powerpoint/2010/main" val="26991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010625-4367-4963-3270-FBA0B70F75BC}"/>
            </a:ext>
          </a:extLst>
        </p:cNvPr>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1259A23D-BCB7-BB94-EFDB-F0B887643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3C2B7A5-8020-F535-4BF1-B0DEDFB18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0DE49756-EB5B-ECFD-79F9-2DA135AAD4D1}"/>
              </a:ext>
            </a:extLst>
          </p:cNvPr>
          <p:cNvSpPr>
            <a:spLocks noGrp="1"/>
          </p:cNvSpPr>
          <p:nvPr>
            <p:ph type="title"/>
          </p:nvPr>
        </p:nvSpPr>
        <p:spPr>
          <a:xfrm>
            <a:off x="838200" y="643467"/>
            <a:ext cx="2951205" cy="5571066"/>
          </a:xfrm>
        </p:spPr>
        <p:txBody>
          <a:bodyPr>
            <a:normAutofit/>
          </a:bodyPr>
          <a:lstStyle/>
          <a:p>
            <a:r>
              <a:rPr lang="en-US" sz="3600" dirty="0">
                <a:solidFill>
                  <a:srgbClr val="FFFFFF"/>
                </a:solidFill>
              </a:rPr>
              <a:t>Statues and Oklahoma Administrative Codes References</a:t>
            </a:r>
          </a:p>
        </p:txBody>
      </p:sp>
      <p:graphicFrame>
        <p:nvGraphicFramePr>
          <p:cNvPr id="5" name="Content Placeholder 2">
            <a:extLst>
              <a:ext uri="{FF2B5EF4-FFF2-40B4-BE49-F238E27FC236}">
                <a16:creationId xmlns:a16="http://schemas.microsoft.com/office/drawing/2014/main" id="{80775797-1626-BA5E-89E8-FB226FB7601D}"/>
              </a:ext>
            </a:extLst>
          </p:cNvPr>
          <p:cNvGraphicFramePr>
            <a:graphicFrameLocks noGrp="1"/>
          </p:cNvGraphicFramePr>
          <p:nvPr>
            <p:ph idx="1"/>
            <p:extLst>
              <p:ext uri="{D42A27DB-BD31-4B8C-83A1-F6EECF244321}">
                <p14:modId xmlns:p14="http://schemas.microsoft.com/office/powerpoint/2010/main" val="3306096698"/>
              </p:ext>
            </p:extLst>
          </p:nvPr>
        </p:nvGraphicFramePr>
        <p:xfrm>
          <a:off x="5207640" y="643466"/>
          <a:ext cx="6291714" cy="538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4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35">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3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766EA-AC20-48CC-B588-42DCE09A6806}"/>
              </a:ext>
            </a:extLst>
          </p:cNvPr>
          <p:cNvSpPr>
            <a:spLocks noGrp="1"/>
          </p:cNvSpPr>
          <p:nvPr>
            <p:ph type="title"/>
          </p:nvPr>
        </p:nvSpPr>
        <p:spPr>
          <a:xfrm>
            <a:off x="371094" y="1161288"/>
            <a:ext cx="3438144" cy="1239012"/>
          </a:xfrm>
        </p:spPr>
        <p:txBody>
          <a:bodyPr anchor="ctr">
            <a:normAutofit/>
          </a:bodyPr>
          <a:lstStyle/>
          <a:p>
            <a:r>
              <a:rPr lang="en-US" sz="2600"/>
              <a:t>Adding Multiple Products to one registration</a:t>
            </a:r>
          </a:p>
        </p:txBody>
      </p:sp>
      <p:sp>
        <p:nvSpPr>
          <p:cNvPr id="46" name="Rectangle 3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AE372BD2-D545-CAB9-811D-6C488AD00493}"/>
              </a:ext>
            </a:extLst>
          </p:cNvPr>
          <p:cNvSpPr>
            <a:spLocks noGrp="1"/>
          </p:cNvSpPr>
          <p:nvPr>
            <p:ph idx="1"/>
          </p:nvPr>
        </p:nvSpPr>
        <p:spPr>
          <a:xfrm>
            <a:off x="371094" y="2718054"/>
            <a:ext cx="3438906" cy="3207258"/>
          </a:xfrm>
        </p:spPr>
        <p:txBody>
          <a:bodyPr anchor="t">
            <a:normAutofit/>
          </a:bodyPr>
          <a:lstStyle/>
          <a:p>
            <a:r>
              <a:rPr lang="en-US" sz="1700" dirty="0"/>
              <a:t>If you have more than one content size of the same product that has the same ABV, you can click on </a:t>
            </a:r>
            <a:r>
              <a:rPr lang="en-US" sz="1700" dirty="0">
                <a:solidFill>
                  <a:schemeClr val="accent1"/>
                </a:solidFill>
              </a:rPr>
              <a:t>Add another Product</a:t>
            </a:r>
            <a:r>
              <a:rPr lang="en-US" sz="1700" dirty="0"/>
              <a:t>. </a:t>
            </a:r>
          </a:p>
          <a:p>
            <a:pPr marL="0" indent="0">
              <a:buNone/>
            </a:pPr>
            <a:endParaRPr lang="en-US" sz="1700" dirty="0"/>
          </a:p>
        </p:txBody>
      </p:sp>
      <p:pic>
        <p:nvPicPr>
          <p:cNvPr id="9" name="Content Placeholder 8" descr="Graphical user interface, application&#10;&#10;Description automatically generated">
            <a:extLst>
              <a:ext uri="{FF2B5EF4-FFF2-40B4-BE49-F238E27FC236}">
                <a16:creationId xmlns:a16="http://schemas.microsoft.com/office/drawing/2014/main" id="{433E2B46-443D-42C2-BA60-D059FCB894CF}"/>
              </a:ext>
            </a:extLst>
          </p:cNvPr>
          <p:cNvPicPr>
            <a:picLocks noChangeAspect="1"/>
          </p:cNvPicPr>
          <p:nvPr/>
        </p:nvPicPr>
        <p:blipFill rotWithShape="1">
          <a:blip r:embed="rId2">
            <a:extLst>
              <a:ext uri="{28A0092B-C50C-407E-A947-70E740481C1C}">
                <a14:useLocalDpi xmlns:a14="http://schemas.microsoft.com/office/drawing/2010/main" val="0"/>
              </a:ext>
            </a:extLst>
          </a:blip>
          <a:srcRect l="2981" r="11806"/>
          <a:stretch/>
        </p:blipFill>
        <p:spPr>
          <a:xfrm>
            <a:off x="4901184" y="1093108"/>
            <a:ext cx="6922008" cy="4772368"/>
          </a:xfrm>
          <a:prstGeom prst="rect">
            <a:avLst/>
          </a:prstGeom>
        </p:spPr>
      </p:pic>
    </p:spTree>
    <p:extLst>
      <p:ext uri="{BB962C8B-B14F-4D97-AF65-F5344CB8AC3E}">
        <p14:creationId xmlns:p14="http://schemas.microsoft.com/office/powerpoint/2010/main" val="368795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3EEE0-96B1-4AB7-B3BA-2D12596932DC}"/>
              </a:ext>
            </a:extLst>
          </p:cNvPr>
          <p:cNvSpPr>
            <a:spLocks noGrp="1"/>
          </p:cNvSpPr>
          <p:nvPr>
            <p:ph type="title"/>
          </p:nvPr>
        </p:nvSpPr>
        <p:spPr>
          <a:xfrm>
            <a:off x="640080" y="325369"/>
            <a:ext cx="4368602" cy="1956841"/>
          </a:xfrm>
        </p:spPr>
        <p:txBody>
          <a:bodyPr anchor="b">
            <a:normAutofit/>
          </a:bodyPr>
          <a:lstStyle/>
          <a:p>
            <a:r>
              <a:rPr lang="en-US" sz="5400" dirty="0"/>
              <a:t>Upload your label images!</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3401D94-6791-8C60-86D5-4D9934B57EB3}"/>
              </a:ext>
            </a:extLst>
          </p:cNvPr>
          <p:cNvSpPr>
            <a:spLocks noGrp="1"/>
          </p:cNvSpPr>
          <p:nvPr>
            <p:ph idx="1"/>
          </p:nvPr>
        </p:nvSpPr>
        <p:spPr>
          <a:xfrm>
            <a:off x="640080" y="2872899"/>
            <a:ext cx="4243589" cy="3320668"/>
          </a:xfrm>
        </p:spPr>
        <p:txBody>
          <a:bodyPr>
            <a:normAutofit fontScale="92500" lnSpcReduction="20000"/>
          </a:bodyPr>
          <a:lstStyle/>
          <a:p>
            <a:pPr marL="0" indent="0">
              <a:buNone/>
            </a:pPr>
            <a:r>
              <a:rPr lang="en-US" sz="2200" dirty="0"/>
              <a:t>Step 11</a:t>
            </a:r>
          </a:p>
          <a:p>
            <a:r>
              <a:rPr lang="en-US" sz="2200" dirty="0"/>
              <a:t>After you have entered all your product details, click the CONTINUE to Documents box. </a:t>
            </a:r>
          </a:p>
          <a:p>
            <a:r>
              <a:rPr lang="en-US" sz="2200" dirty="0"/>
              <a:t>Your labels should already be uploaded if registering with a COLA.</a:t>
            </a:r>
          </a:p>
          <a:p>
            <a:r>
              <a:rPr lang="en-US" sz="2200" dirty="0"/>
              <a:t>If registering without a COLA, you will need to upload your label or keg collar manually. </a:t>
            </a:r>
          </a:p>
          <a:p>
            <a:r>
              <a:rPr lang="en-US" sz="2200" dirty="0"/>
              <a:t>If you have issues uploading your label, please contact </a:t>
            </a:r>
            <a:r>
              <a:rPr lang="en-US" sz="2200" u="sng" dirty="0">
                <a:solidFill>
                  <a:schemeClr val="accent1"/>
                </a:solidFill>
              </a:rPr>
              <a:t>support.sovos.com</a:t>
            </a:r>
            <a:r>
              <a:rPr lang="en-US" sz="2200" dirty="0"/>
              <a:t>.</a:t>
            </a:r>
          </a:p>
          <a:p>
            <a:endParaRPr lang="en-US" sz="2200" dirty="0"/>
          </a:p>
        </p:txBody>
      </p:sp>
      <p:pic>
        <p:nvPicPr>
          <p:cNvPr id="5" name="Content Placeholder 4" descr="Graphical user interface, application&#10;&#10;Description automatically generated">
            <a:extLst>
              <a:ext uri="{FF2B5EF4-FFF2-40B4-BE49-F238E27FC236}">
                <a16:creationId xmlns:a16="http://schemas.microsoft.com/office/drawing/2014/main" id="{DBA68E4C-19F6-4BC0-9D66-33C0A620823A}"/>
              </a:ext>
            </a:extLst>
          </p:cNvPr>
          <p:cNvPicPr>
            <a:picLocks noChangeAspect="1"/>
          </p:cNvPicPr>
          <p:nvPr/>
        </p:nvPicPr>
        <p:blipFill rotWithShape="1">
          <a:blip r:embed="rId2">
            <a:extLst>
              <a:ext uri="{28A0092B-C50C-407E-A947-70E740481C1C}">
                <a14:useLocalDpi xmlns:a14="http://schemas.microsoft.com/office/drawing/2010/main" val="0"/>
              </a:ext>
            </a:extLst>
          </a:blip>
          <a:srcRect l="26870" r="164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82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C9AF4-CAD6-4889-A71F-690C2428ACDB}"/>
              </a:ext>
            </a:extLst>
          </p:cNvPr>
          <p:cNvSpPr>
            <a:spLocks noGrp="1"/>
          </p:cNvSpPr>
          <p:nvPr>
            <p:ph type="title"/>
          </p:nvPr>
        </p:nvSpPr>
        <p:spPr>
          <a:xfrm>
            <a:off x="630936" y="639520"/>
            <a:ext cx="3429000" cy="1719072"/>
          </a:xfrm>
        </p:spPr>
        <p:txBody>
          <a:bodyPr anchor="b">
            <a:normAutofit/>
          </a:bodyPr>
          <a:lstStyle/>
          <a:p>
            <a:r>
              <a:rPr lang="en-US" sz="2600" dirty="0"/>
              <a:t>Determining Required Documents</a:t>
            </a:r>
          </a:p>
        </p:txBody>
      </p:sp>
      <p:sp>
        <p:nvSpPr>
          <p:cNvPr id="2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AE61F9E-E043-97A6-6966-EB2657F3FA6D}"/>
              </a:ext>
            </a:extLst>
          </p:cNvPr>
          <p:cNvSpPr>
            <a:spLocks noGrp="1"/>
          </p:cNvSpPr>
          <p:nvPr>
            <p:ph idx="1"/>
          </p:nvPr>
        </p:nvSpPr>
        <p:spPr>
          <a:xfrm>
            <a:off x="630936" y="2807208"/>
            <a:ext cx="3429000" cy="3410712"/>
          </a:xfrm>
        </p:spPr>
        <p:txBody>
          <a:bodyPr anchor="t">
            <a:normAutofit/>
          </a:bodyPr>
          <a:lstStyle/>
          <a:p>
            <a:pPr marL="0" indent="0">
              <a:buNone/>
            </a:pPr>
            <a:r>
              <a:rPr lang="en-US" sz="2200" dirty="0"/>
              <a:t>Step 12</a:t>
            </a:r>
          </a:p>
          <a:p>
            <a:r>
              <a:rPr lang="en-US" sz="2200" dirty="0"/>
              <a:t>Answer each question</a:t>
            </a:r>
          </a:p>
          <a:p>
            <a:r>
              <a:rPr lang="en-US" sz="2200" dirty="0"/>
              <a:t>See the Required Document slide for information about each question.</a:t>
            </a:r>
          </a:p>
          <a:p>
            <a:r>
              <a:rPr lang="en-US" sz="2200" dirty="0"/>
              <a:t>Save settings</a:t>
            </a:r>
          </a:p>
          <a:p>
            <a:r>
              <a:rPr lang="en-US" sz="2200" dirty="0"/>
              <a:t>Click on continue</a:t>
            </a:r>
          </a:p>
        </p:txBody>
      </p:sp>
      <p:pic>
        <p:nvPicPr>
          <p:cNvPr id="5" name="Content Placeholder 4" descr="Graphical user interface, text, application&#10;&#10;Description automatically generated">
            <a:extLst>
              <a:ext uri="{FF2B5EF4-FFF2-40B4-BE49-F238E27FC236}">
                <a16:creationId xmlns:a16="http://schemas.microsoft.com/office/drawing/2014/main" id="{F93396DE-5E6F-48DF-8967-678076DD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401033"/>
            <a:ext cx="6903720" cy="4055934"/>
          </a:xfrm>
          <a:prstGeom prst="rect">
            <a:avLst/>
          </a:prstGeom>
        </p:spPr>
      </p:pic>
    </p:spTree>
    <p:extLst>
      <p:ext uri="{BB962C8B-B14F-4D97-AF65-F5344CB8AC3E}">
        <p14:creationId xmlns:p14="http://schemas.microsoft.com/office/powerpoint/2010/main" val="370432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50D4D-4BAE-459B-90FB-46FAEB2509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dirty="0">
                <a:solidFill>
                  <a:schemeClr val="tx1"/>
                </a:solidFill>
                <a:latin typeface="+mj-lt"/>
                <a:ea typeface="+mj-ea"/>
                <a:cs typeface="+mj-cs"/>
              </a:rPr>
              <a:t>Add your supporting Documents</a:t>
            </a:r>
            <a:br>
              <a:rPr lang="en-US" sz="5600" kern="1200" dirty="0">
                <a:solidFill>
                  <a:schemeClr val="tx1"/>
                </a:solidFill>
                <a:latin typeface="+mj-lt"/>
                <a:ea typeface="+mj-ea"/>
                <a:cs typeface="+mj-cs"/>
              </a:rPr>
            </a:br>
            <a:r>
              <a:rPr lang="en-US" sz="5600" kern="1200" dirty="0">
                <a:solidFill>
                  <a:schemeClr val="tx1"/>
                </a:solidFill>
                <a:latin typeface="+mj-lt"/>
                <a:ea typeface="+mj-ea"/>
                <a:cs typeface="+mj-cs"/>
              </a:rPr>
              <a:t>Step 13 </a:t>
            </a: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DF01D173-C6A4-4C6E-870A-BBF34CF963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39"/>
          <a:stretch/>
        </p:blipFill>
        <p:spPr>
          <a:xfrm>
            <a:off x="4654296" y="1315892"/>
            <a:ext cx="7214616" cy="4198784"/>
          </a:xfrm>
          <a:prstGeom prst="rect">
            <a:avLst/>
          </a:prstGeom>
        </p:spPr>
      </p:pic>
    </p:spTree>
    <p:extLst>
      <p:ext uri="{BB962C8B-B14F-4D97-AF65-F5344CB8AC3E}">
        <p14:creationId xmlns:p14="http://schemas.microsoft.com/office/powerpoint/2010/main" val="109838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0F9A0-9CCD-4CE4-8CF3-7B8A063CF2A9}"/>
              </a:ext>
            </a:extLst>
          </p:cNvPr>
          <p:cNvSpPr>
            <a:spLocks noGrp="1"/>
          </p:cNvSpPr>
          <p:nvPr>
            <p:ph type="title"/>
          </p:nvPr>
        </p:nvSpPr>
        <p:spPr>
          <a:xfrm>
            <a:off x="1171074" y="1396686"/>
            <a:ext cx="3240506" cy="4064628"/>
          </a:xfrm>
        </p:spPr>
        <p:txBody>
          <a:bodyPr>
            <a:normAutofit/>
          </a:bodyPr>
          <a:lstStyle/>
          <a:p>
            <a:r>
              <a:rPr lang="en-US">
                <a:solidFill>
                  <a:srgbClr val="FFFFFF"/>
                </a:solidFill>
              </a:rPr>
              <a:t>Required Documents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18BBD7-B540-4136-B53D-0BC0C420FFFF}"/>
              </a:ext>
            </a:extLst>
          </p:cNvPr>
          <p:cNvSpPr>
            <a:spLocks noGrp="1"/>
          </p:cNvSpPr>
          <p:nvPr>
            <p:ph idx="1"/>
          </p:nvPr>
        </p:nvSpPr>
        <p:spPr>
          <a:xfrm>
            <a:off x="5370153" y="1526033"/>
            <a:ext cx="5536397" cy="4619938"/>
          </a:xfrm>
        </p:spPr>
        <p:txBody>
          <a:bodyPr>
            <a:normAutofit/>
          </a:bodyPr>
          <a:lstStyle/>
          <a:p>
            <a:r>
              <a:rPr lang="en-US" sz="2200" dirty="0"/>
              <a:t>Brand Acquisition Letter (if you answered </a:t>
            </a:r>
            <a:r>
              <a:rPr lang="en-US" sz="2200" i="1" dirty="0"/>
              <a:t>yes</a:t>
            </a:r>
            <a:r>
              <a:rPr lang="en-US" sz="2200" dirty="0"/>
              <a:t> to, </a:t>
            </a:r>
            <a:r>
              <a:rPr lang="en-US" sz="2200" i="1" dirty="0"/>
              <a:t>Are you registering a label because your just recently acquired this brand?)</a:t>
            </a:r>
            <a:endParaRPr lang="en-US" sz="2200" dirty="0"/>
          </a:p>
          <a:p>
            <a:r>
              <a:rPr lang="en-US" sz="2200" dirty="0"/>
              <a:t>Trade Name Document (if you answered </a:t>
            </a:r>
            <a:r>
              <a:rPr lang="en-US" sz="2200" i="1" dirty="0"/>
              <a:t>yes</a:t>
            </a:r>
            <a:r>
              <a:rPr lang="en-US" sz="2200" dirty="0"/>
              <a:t> to, </a:t>
            </a:r>
            <a:r>
              <a:rPr lang="en-US" sz="2200" i="1" dirty="0"/>
              <a:t>Does this brand operate a trade name owned by you?)</a:t>
            </a:r>
            <a:endParaRPr lang="en-US" sz="2200" dirty="0"/>
          </a:p>
          <a:p>
            <a:r>
              <a:rPr lang="en-US" sz="2200" dirty="0"/>
              <a:t>Bottling Letter (if you answered </a:t>
            </a:r>
            <a:r>
              <a:rPr lang="en-US" sz="2200" i="1" dirty="0"/>
              <a:t>no</a:t>
            </a:r>
            <a:r>
              <a:rPr lang="en-US" sz="2200" dirty="0"/>
              <a:t> to, </a:t>
            </a:r>
            <a:r>
              <a:rPr lang="en-US" sz="2200" i="1" dirty="0"/>
              <a:t>Do you bottle this brand?)</a:t>
            </a:r>
            <a:endParaRPr lang="en-US" sz="2200" dirty="0"/>
          </a:p>
          <a:p>
            <a:r>
              <a:rPr lang="en-US" sz="2200" dirty="0"/>
              <a:t>Brand Owner Authorization Letter (if you answered </a:t>
            </a:r>
            <a:r>
              <a:rPr lang="en-US" sz="2200" i="1" dirty="0"/>
              <a:t>no</a:t>
            </a:r>
            <a:r>
              <a:rPr lang="en-US" sz="2200" dirty="0"/>
              <a:t> to, </a:t>
            </a:r>
            <a:r>
              <a:rPr lang="en-US" sz="2200" i="1" dirty="0"/>
              <a:t>Are you the brand producer?)</a:t>
            </a:r>
          </a:p>
          <a:p>
            <a:r>
              <a:rPr lang="en-US" sz="2200" dirty="0"/>
              <a:t>After you unload the required documents, Click on CONTINUE TO REVIEW </a:t>
            </a:r>
          </a:p>
          <a:p>
            <a:endParaRPr lang="en-US" sz="2200" i="1" dirty="0"/>
          </a:p>
          <a:p>
            <a:endParaRPr lang="en-US" sz="2200" i="1" dirty="0"/>
          </a:p>
          <a:p>
            <a:endParaRPr lang="en-US" sz="2200" i="1" dirty="0"/>
          </a:p>
        </p:txBody>
      </p:sp>
    </p:spTree>
    <p:extLst>
      <p:ext uri="{BB962C8B-B14F-4D97-AF65-F5344CB8AC3E}">
        <p14:creationId xmlns:p14="http://schemas.microsoft.com/office/powerpoint/2010/main" val="152602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97211-5A92-4CFF-BA7E-F48DDECBA3EE}"/>
              </a:ext>
            </a:extLst>
          </p:cNvPr>
          <p:cNvSpPr>
            <a:spLocks noGrp="1"/>
          </p:cNvSpPr>
          <p:nvPr>
            <p:ph type="title"/>
          </p:nvPr>
        </p:nvSpPr>
        <p:spPr>
          <a:xfrm>
            <a:off x="686834" y="1153572"/>
            <a:ext cx="3200400" cy="4461163"/>
          </a:xfrm>
        </p:spPr>
        <p:txBody>
          <a:bodyPr>
            <a:normAutofit/>
          </a:bodyPr>
          <a:lstStyle/>
          <a:p>
            <a:r>
              <a:rPr lang="en-US">
                <a:solidFill>
                  <a:srgbClr val="FFFFFF"/>
                </a:solidFill>
              </a:rPr>
              <a:t>Payment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46E410-A5F9-4B9A-A382-EBDB3ECEFD74}"/>
              </a:ext>
            </a:extLst>
          </p:cNvPr>
          <p:cNvSpPr>
            <a:spLocks noGrp="1"/>
          </p:cNvSpPr>
          <p:nvPr>
            <p:ph idx="1"/>
          </p:nvPr>
        </p:nvSpPr>
        <p:spPr>
          <a:xfrm>
            <a:off x="4447308" y="591344"/>
            <a:ext cx="6906491" cy="5585619"/>
          </a:xfrm>
        </p:spPr>
        <p:txBody>
          <a:bodyPr anchor="ctr">
            <a:normAutofit fontScale="92500" lnSpcReduction="20000"/>
          </a:bodyPr>
          <a:lstStyle/>
          <a:p>
            <a:pPr marL="0" indent="0">
              <a:buNone/>
            </a:pPr>
            <a:r>
              <a:rPr lang="en-US" dirty="0"/>
              <a:t>Step 14</a:t>
            </a:r>
          </a:p>
          <a:p>
            <a:r>
              <a:rPr lang="en-US" dirty="0"/>
              <a:t>After you review your registration and everything looks correct, you should be prompted to go to the payment page. </a:t>
            </a:r>
          </a:p>
          <a:p>
            <a:r>
              <a:rPr lang="en-US" dirty="0"/>
              <a:t>When you are adding a new registration, you must pay for each registration separately. </a:t>
            </a:r>
          </a:p>
          <a:p>
            <a:r>
              <a:rPr lang="en-US" dirty="0"/>
              <a:t>Depending on the type of registration you submitted, you may be charged a state fee. </a:t>
            </a:r>
          </a:p>
          <a:p>
            <a:r>
              <a:rPr lang="en-US" dirty="0"/>
              <a:t>In addition to any applicable state fees, there will be $5 technical fee that is charged by PRO for each registration. This is non-refundable by the ABLE Commission. </a:t>
            </a:r>
          </a:p>
          <a:p>
            <a:r>
              <a:rPr lang="en-US" dirty="0"/>
              <a:t>You can choose to start a new registration after your payment is submitted. </a:t>
            </a:r>
          </a:p>
          <a:p>
            <a:r>
              <a:rPr lang="en-US" dirty="0"/>
              <a:t>Registrations can take from 1 to 30 days to auto-approve.</a:t>
            </a:r>
          </a:p>
        </p:txBody>
      </p:sp>
    </p:spTree>
    <p:extLst>
      <p:ext uri="{BB962C8B-B14F-4D97-AF65-F5344CB8AC3E}">
        <p14:creationId xmlns:p14="http://schemas.microsoft.com/office/powerpoint/2010/main" val="89941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6B2A89-7CCD-B3C3-D79C-ED6211CB568C}"/>
            </a:ext>
          </a:extLst>
        </p:cNvPr>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8D318C80-F3A0-ECE5-AC02-6E2DE618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8E575B-7B2F-1B6C-F742-4571ED99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37B9351-CE08-7BD4-307E-831F64FE0342}"/>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What types of Licenses are required to register their products?</a:t>
            </a:r>
          </a:p>
        </p:txBody>
      </p:sp>
      <p:graphicFrame>
        <p:nvGraphicFramePr>
          <p:cNvPr id="5" name="Content Placeholder 2">
            <a:extLst>
              <a:ext uri="{FF2B5EF4-FFF2-40B4-BE49-F238E27FC236}">
                <a16:creationId xmlns:a16="http://schemas.microsoft.com/office/drawing/2014/main" id="{72EC572E-D888-B633-06E7-8C82AAD49E02}"/>
              </a:ext>
            </a:extLst>
          </p:cNvPr>
          <p:cNvGraphicFramePr>
            <a:graphicFrameLocks noGrp="1"/>
          </p:cNvGraphicFramePr>
          <p:nvPr>
            <p:ph idx="1"/>
            <p:extLst>
              <p:ext uri="{D42A27DB-BD31-4B8C-83A1-F6EECF244321}">
                <p14:modId xmlns:p14="http://schemas.microsoft.com/office/powerpoint/2010/main" val="162010507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96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7428AEE9-569D-4C46-9FCE-3476275D8458}"/>
              </a:ext>
            </a:extLst>
          </p:cNvPr>
          <p:cNvSpPr>
            <a:spLocks noGrp="1"/>
          </p:cNvSpPr>
          <p:nvPr>
            <p:ph type="title"/>
          </p:nvPr>
        </p:nvSpPr>
        <p:spPr>
          <a:xfrm>
            <a:off x="838200" y="643467"/>
            <a:ext cx="2951205" cy="5571066"/>
          </a:xfrm>
        </p:spPr>
        <p:txBody>
          <a:bodyPr>
            <a:normAutofit/>
          </a:bodyPr>
          <a:lstStyle/>
          <a:p>
            <a:r>
              <a:rPr lang="en-US">
                <a:solidFill>
                  <a:srgbClr val="FFFFFF"/>
                </a:solidFill>
              </a:rPr>
              <a:t>Which Product types to register?</a:t>
            </a:r>
          </a:p>
        </p:txBody>
      </p:sp>
      <p:graphicFrame>
        <p:nvGraphicFramePr>
          <p:cNvPr id="5" name="Content Placeholder 2">
            <a:extLst>
              <a:ext uri="{FF2B5EF4-FFF2-40B4-BE49-F238E27FC236}">
                <a16:creationId xmlns:a16="http://schemas.microsoft.com/office/drawing/2014/main" id="{B801F15A-26EB-36EA-496C-5CCAB3FE8D82}"/>
              </a:ext>
            </a:extLst>
          </p:cNvPr>
          <p:cNvGraphicFramePr>
            <a:graphicFrameLocks noGrp="1"/>
          </p:cNvGraphicFramePr>
          <p:nvPr>
            <p:ph idx="1"/>
            <p:extLst>
              <p:ext uri="{D42A27DB-BD31-4B8C-83A1-F6EECF244321}">
                <p14:modId xmlns:p14="http://schemas.microsoft.com/office/powerpoint/2010/main" val="41886645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7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EF81E-39B3-4711-A168-DE56BE40DAF9}"/>
              </a:ext>
            </a:extLst>
          </p:cNvPr>
          <p:cNvSpPr>
            <a:spLocks noGrp="1"/>
          </p:cNvSpPr>
          <p:nvPr>
            <p:ph type="title"/>
          </p:nvPr>
        </p:nvSpPr>
        <p:spPr>
          <a:xfrm rot="20967325">
            <a:off x="1171074" y="1396686"/>
            <a:ext cx="3240506" cy="4064628"/>
          </a:xfrm>
        </p:spPr>
        <p:txBody>
          <a:bodyPr>
            <a:normAutofit/>
          </a:bodyPr>
          <a:lstStyle/>
          <a:p>
            <a:r>
              <a:rPr lang="en-US" dirty="0">
                <a:solidFill>
                  <a:srgbClr val="FFFFFF"/>
                </a:solidFill>
              </a:rPr>
              <a:t>Information you may need to include for each product       registered. </a:t>
            </a:r>
          </a:p>
        </p:txBody>
      </p:sp>
      <p:sp>
        <p:nvSpPr>
          <p:cNvPr id="31" name="Arc 3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E1149A-8214-4874-AC82-776933AECF06}"/>
              </a:ext>
            </a:extLst>
          </p:cNvPr>
          <p:cNvSpPr>
            <a:spLocks noGrp="1"/>
          </p:cNvSpPr>
          <p:nvPr>
            <p:ph idx="1"/>
          </p:nvPr>
        </p:nvSpPr>
        <p:spPr>
          <a:xfrm>
            <a:off x="5370153" y="1526033"/>
            <a:ext cx="5536397" cy="3935281"/>
          </a:xfrm>
        </p:spPr>
        <p:txBody>
          <a:bodyPr>
            <a:normAutofit fontScale="77500" lnSpcReduction="20000"/>
          </a:bodyPr>
          <a:lstStyle/>
          <a:p>
            <a:r>
              <a:rPr lang="en-US" dirty="0"/>
              <a:t>Image of the Product Label</a:t>
            </a:r>
          </a:p>
          <a:p>
            <a:r>
              <a:rPr lang="en-US" dirty="0"/>
              <a:t>Vintage</a:t>
            </a:r>
          </a:p>
          <a:p>
            <a:r>
              <a:rPr lang="en-US" dirty="0"/>
              <a:t>Bottle Size</a:t>
            </a:r>
          </a:p>
          <a:p>
            <a:r>
              <a:rPr lang="en-US" dirty="0"/>
              <a:t>Container Type</a:t>
            </a:r>
          </a:p>
          <a:p>
            <a:r>
              <a:rPr lang="en-US" dirty="0"/>
              <a:t>ABV</a:t>
            </a:r>
          </a:p>
          <a:p>
            <a:r>
              <a:rPr lang="en-US" dirty="0"/>
              <a:t>Bottle per selling unit</a:t>
            </a:r>
          </a:p>
          <a:p>
            <a:r>
              <a:rPr lang="en-US" dirty="0"/>
              <a:t>Selling units per case</a:t>
            </a:r>
          </a:p>
          <a:p>
            <a:r>
              <a:rPr lang="en-US" dirty="0"/>
              <a:t>Letter of Appointment from Brand Owner</a:t>
            </a:r>
          </a:p>
          <a:p>
            <a:r>
              <a:rPr lang="en-US" dirty="0"/>
              <a:t>Trademark Document</a:t>
            </a:r>
          </a:p>
          <a:p>
            <a:r>
              <a:rPr lang="en-US" dirty="0"/>
              <a:t>Bottling Letter </a:t>
            </a:r>
          </a:p>
          <a:p>
            <a:pPr marL="0" indent="0">
              <a:buNone/>
            </a:pPr>
            <a:endParaRPr lang="en-US" dirty="0"/>
          </a:p>
        </p:txBody>
      </p:sp>
    </p:spTree>
    <p:extLst>
      <p:ext uri="{BB962C8B-B14F-4D97-AF65-F5344CB8AC3E}">
        <p14:creationId xmlns:p14="http://schemas.microsoft.com/office/powerpoint/2010/main" val="218224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981C7D-F5BB-47AB-842F-F4B1A9FD052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Product Registration Home Page</a:t>
            </a:r>
          </a:p>
        </p:txBody>
      </p:sp>
      <p:sp>
        <p:nvSpPr>
          <p:cNvPr id="16" name="Content Placeholder 15">
            <a:extLst>
              <a:ext uri="{FF2B5EF4-FFF2-40B4-BE49-F238E27FC236}">
                <a16:creationId xmlns:a16="http://schemas.microsoft.com/office/drawing/2014/main" id="{DC489F03-EF4F-D46E-BCDA-B7F9B6D936C8}"/>
              </a:ext>
            </a:extLst>
          </p:cNvPr>
          <p:cNvSpPr>
            <a:spLocks noGrp="1"/>
          </p:cNvSpPr>
          <p:nvPr>
            <p:ph idx="1"/>
          </p:nvPr>
        </p:nvSpPr>
        <p:spPr>
          <a:xfrm>
            <a:off x="477981" y="4872922"/>
            <a:ext cx="3933306" cy="1208141"/>
          </a:xfrm>
        </p:spPr>
        <p:txBody>
          <a:bodyPr vert="horz" lIns="91440" tIns="45720" rIns="91440" bIns="45720" rtlCol="0">
            <a:normAutofit fontScale="92500" lnSpcReduction="20000"/>
          </a:bodyPr>
          <a:lstStyle/>
          <a:p>
            <a:pPr marL="0" indent="0">
              <a:buNone/>
            </a:pPr>
            <a:r>
              <a:rPr lang="en-US" sz="2000" kern="1200" dirty="0">
                <a:solidFill>
                  <a:schemeClr val="tx1"/>
                </a:solidFill>
                <a:latin typeface="+mn-lt"/>
                <a:ea typeface="+mn-ea"/>
                <a:cs typeface="+mn-cs"/>
              </a:rPr>
              <a:t>Step 1 – Click on blue BEGIN A REGISTRATION box. If you are a new user, Click on NEW USER you will need to create an account. If you are an existing user, click on LOGIN.</a:t>
            </a: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2F78452-A211-9EC7-1B33-7BDEC2F5F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423" y="868834"/>
            <a:ext cx="6934200" cy="4487167"/>
          </a:xfrm>
          <a:prstGeom prst="rect">
            <a:avLst/>
          </a:prstGeom>
        </p:spPr>
      </p:pic>
    </p:spTree>
    <p:extLst>
      <p:ext uri="{BB962C8B-B14F-4D97-AF65-F5344CB8AC3E}">
        <p14:creationId xmlns:p14="http://schemas.microsoft.com/office/powerpoint/2010/main" val="398789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A0833-CC08-42C1-91E4-24B5A6BEE582}"/>
              </a:ext>
            </a:extLst>
          </p:cNvPr>
          <p:cNvSpPr>
            <a:spLocks noGrp="1"/>
          </p:cNvSpPr>
          <p:nvPr>
            <p:ph type="title"/>
          </p:nvPr>
        </p:nvSpPr>
        <p:spPr>
          <a:xfrm>
            <a:off x="640080" y="325369"/>
            <a:ext cx="4368602" cy="1956841"/>
          </a:xfrm>
          <a:prstGeom prst="ellipse">
            <a:avLst/>
          </a:prstGeom>
        </p:spPr>
        <p:txBody>
          <a:bodyPr vert="horz" lIns="91440" tIns="45720" rIns="91440" bIns="45720" rtlCol="0" anchor="b">
            <a:normAutofit/>
          </a:bodyPr>
          <a:lstStyle/>
          <a:p>
            <a:r>
              <a:rPr lang="en-US" sz="3000" kern="1200" dirty="0">
                <a:latin typeface="+mj-lt"/>
                <a:ea typeface="+mj-ea"/>
                <a:cs typeface="+mj-cs"/>
              </a:rPr>
              <a:t>Create an Account or Login</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6A185C5-5995-B95B-714F-3E458FC7D711}"/>
              </a:ext>
            </a:extLst>
          </p:cNvPr>
          <p:cNvSpPr>
            <a:spLocks noGrp="1"/>
          </p:cNvSpPr>
          <p:nvPr>
            <p:ph idx="1"/>
          </p:nvPr>
        </p:nvSpPr>
        <p:spPr>
          <a:xfrm>
            <a:off x="640080" y="2872899"/>
            <a:ext cx="4243589" cy="3320668"/>
          </a:xfrm>
        </p:spPr>
        <p:txBody>
          <a:bodyPr>
            <a:normAutofit/>
          </a:bodyPr>
          <a:lstStyle/>
          <a:p>
            <a:r>
              <a:rPr lang="en-US" sz="2200" dirty="0"/>
              <a:t>Step 2</a:t>
            </a:r>
          </a:p>
          <a:p>
            <a:r>
              <a:rPr lang="en-US" sz="2200" dirty="0"/>
              <a:t>Enter your email and password.</a:t>
            </a:r>
          </a:p>
          <a:p>
            <a:r>
              <a:rPr lang="en-US" sz="2200" dirty="0"/>
              <a:t>If you have trouble logging into your account, please contact </a:t>
            </a:r>
            <a:r>
              <a:rPr lang="en-US" sz="2200" u="sng" dirty="0">
                <a:solidFill>
                  <a:schemeClr val="accent1"/>
                </a:solidFill>
              </a:rPr>
              <a:t>support.sovos.com </a:t>
            </a:r>
            <a:r>
              <a:rPr lang="en-US" sz="2200" dirty="0"/>
              <a:t>to open a support case. </a:t>
            </a:r>
          </a:p>
          <a:p>
            <a:r>
              <a:rPr lang="en-US" sz="2200" dirty="0"/>
              <a:t>Please note, each member of your compliance team will need to set up an individual account. </a:t>
            </a:r>
          </a:p>
          <a:p>
            <a:endParaRPr lang="en-US" sz="2200" dirty="0"/>
          </a:p>
        </p:txBody>
      </p:sp>
      <p:pic>
        <p:nvPicPr>
          <p:cNvPr id="4" name="Picture 3" descr="Graphical user interface, application&#10;&#10;AI-generated content may be incorrect.">
            <a:extLst>
              <a:ext uri="{FF2B5EF4-FFF2-40B4-BE49-F238E27FC236}">
                <a16:creationId xmlns:a16="http://schemas.microsoft.com/office/drawing/2014/main" id="{92E647CF-E34D-D7E4-7C38-18F28EE09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198" y="1453896"/>
            <a:ext cx="6543238" cy="3950208"/>
          </a:xfrm>
          <a:prstGeom prst="rect">
            <a:avLst/>
          </a:prstGeom>
        </p:spPr>
      </p:pic>
    </p:spTree>
    <p:extLst>
      <p:ext uri="{BB962C8B-B14F-4D97-AF65-F5344CB8AC3E}">
        <p14:creationId xmlns:p14="http://schemas.microsoft.com/office/powerpoint/2010/main" val="387416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CDCA6-7EB4-4E98-9C6D-CC283616A06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latin typeface="+mj-lt"/>
                <a:ea typeface="+mj-ea"/>
                <a:cs typeface="+mj-cs"/>
              </a:rPr>
              <a:t>Begin A Registration Page</a:t>
            </a:r>
          </a:p>
        </p:txBody>
      </p:sp>
      <p:sp>
        <p:nvSpPr>
          <p:cNvPr id="4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B652FC55-469B-960A-F809-3A20600C1BF6}"/>
              </a:ext>
            </a:extLst>
          </p:cNvPr>
          <p:cNvSpPr>
            <a:spLocks noGrp="1"/>
          </p:cNvSpPr>
          <p:nvPr>
            <p:ph idx="1"/>
          </p:nvPr>
        </p:nvSpPr>
        <p:spPr>
          <a:xfrm>
            <a:off x="630936" y="2660904"/>
            <a:ext cx="4818888" cy="1289994"/>
          </a:xfrm>
        </p:spPr>
        <p:txBody>
          <a:bodyPr anchor="t">
            <a:normAutofit/>
          </a:bodyPr>
          <a:lstStyle/>
          <a:p>
            <a:r>
              <a:rPr lang="en-US" sz="2000" dirty="0"/>
              <a:t>Step 3</a:t>
            </a:r>
          </a:p>
          <a:p>
            <a:r>
              <a:rPr lang="en-US" sz="2000" dirty="0"/>
              <a:t>Click on the “BEGIN A REGISTRATION” box.</a:t>
            </a:r>
          </a:p>
        </p:txBody>
      </p:sp>
      <p:pic>
        <p:nvPicPr>
          <p:cNvPr id="4" name="Picture 3">
            <a:extLst>
              <a:ext uri="{FF2B5EF4-FFF2-40B4-BE49-F238E27FC236}">
                <a16:creationId xmlns:a16="http://schemas.microsoft.com/office/drawing/2014/main" id="{BEA6CC65-8F7F-6656-C509-DA58BAAF4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649" y="1535502"/>
            <a:ext cx="6098898" cy="4508682"/>
          </a:xfrm>
          <a:prstGeom prst="rect">
            <a:avLst/>
          </a:prstGeom>
        </p:spPr>
      </p:pic>
    </p:spTree>
    <p:extLst>
      <p:ext uri="{BB962C8B-B14F-4D97-AF65-F5344CB8AC3E}">
        <p14:creationId xmlns:p14="http://schemas.microsoft.com/office/powerpoint/2010/main" val="242742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0EDE2-D105-649D-F584-2786B3C2E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27647-8CD9-6AB2-D0AF-DBC75A4D7620}"/>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latin typeface="+mj-lt"/>
                <a:ea typeface="+mj-ea"/>
                <a:cs typeface="+mj-cs"/>
              </a:rPr>
              <a:t>SELECT COLA PAGE</a:t>
            </a:r>
          </a:p>
        </p:txBody>
      </p:sp>
      <p:sp>
        <p:nvSpPr>
          <p:cNvPr id="14" name="Content Placeholder 13">
            <a:extLst>
              <a:ext uri="{FF2B5EF4-FFF2-40B4-BE49-F238E27FC236}">
                <a16:creationId xmlns:a16="http://schemas.microsoft.com/office/drawing/2014/main" id="{B1EA65A2-BE92-2F24-26B9-7506FC244EF7}"/>
              </a:ext>
            </a:extLst>
          </p:cNvPr>
          <p:cNvSpPr>
            <a:spLocks noGrp="1"/>
          </p:cNvSpPr>
          <p:nvPr>
            <p:ph idx="1"/>
          </p:nvPr>
        </p:nvSpPr>
        <p:spPr>
          <a:xfrm>
            <a:off x="630936" y="2660904"/>
            <a:ext cx="4818888" cy="3547872"/>
          </a:xfrm>
        </p:spPr>
        <p:txBody>
          <a:bodyPr anchor="t">
            <a:normAutofit fontScale="92500" lnSpcReduction="10000"/>
          </a:bodyPr>
          <a:lstStyle/>
          <a:p>
            <a:r>
              <a:rPr lang="en-US" sz="2000" dirty="0"/>
              <a:t>Step 4</a:t>
            </a:r>
          </a:p>
          <a:p>
            <a:r>
              <a:rPr lang="en-US" sz="2000" dirty="0"/>
              <a:t>If you are registering labels using a COLA (Certificate of Label Approval), you will enter your company’s name in the drop down and click on your Federal Basic Permit Number issued by the TTB.</a:t>
            </a:r>
          </a:p>
          <a:p>
            <a:r>
              <a:rPr lang="en-US" sz="2000" dirty="0"/>
              <a:t>If you are registering labels without a COLA, choose the </a:t>
            </a:r>
            <a:r>
              <a:rPr lang="en-US" sz="2000" dirty="0">
                <a:solidFill>
                  <a:schemeClr val="accent5"/>
                </a:solidFill>
              </a:rPr>
              <a:t>Click here if you do not have a Federal Basic Permit Number</a:t>
            </a:r>
            <a:r>
              <a:rPr lang="en-US" sz="2000" dirty="0"/>
              <a:t> or COLA. This includes COMBO/VP. Must register as NO COLA. All products within variety pack must be registered individually. (See  Registering with no COLA slide.)</a:t>
            </a:r>
          </a:p>
          <a:p>
            <a:endParaRPr lang="en-US" sz="20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DADE5A64-5659-DAB0-260C-3B6AA8438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880018"/>
            <a:ext cx="5458968" cy="3097964"/>
          </a:xfrm>
          <a:prstGeom prst="rect">
            <a:avLst/>
          </a:prstGeom>
        </p:spPr>
      </p:pic>
    </p:spTree>
    <p:extLst>
      <p:ext uri="{BB962C8B-B14F-4D97-AF65-F5344CB8AC3E}">
        <p14:creationId xmlns:p14="http://schemas.microsoft.com/office/powerpoint/2010/main" val="4033444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1151</Words>
  <Application>Microsoft Office PowerPoint</Application>
  <PresentationFormat>Widescreen</PresentationFormat>
  <Paragraphs>117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Oklahoma ABLE Commission PRO Brand Registration brandregistration@able.ok.gov 405-521-3484</vt:lpstr>
      <vt:lpstr>Statues and Oklahoma Administrative Codes References</vt:lpstr>
      <vt:lpstr>What types of Licenses are required to register their products?</vt:lpstr>
      <vt:lpstr>Which Product types to register?</vt:lpstr>
      <vt:lpstr>Information you may need to include for each product       registered. </vt:lpstr>
      <vt:lpstr>Product Registration Home Page</vt:lpstr>
      <vt:lpstr>Create an Account or Login</vt:lpstr>
      <vt:lpstr>Begin A Registration Page</vt:lpstr>
      <vt:lpstr>SELECT COLA PAGE</vt:lpstr>
      <vt:lpstr>Enter Your Oklahoma License Number</vt:lpstr>
      <vt:lpstr>Registering with NO COLA</vt:lpstr>
      <vt:lpstr>Registration with a COLA </vt:lpstr>
      <vt:lpstr>Step 7 – Select this label</vt:lpstr>
      <vt:lpstr>Step 8 – Select OKLAHOMA</vt:lpstr>
      <vt:lpstr>Types of Registrations</vt:lpstr>
      <vt:lpstr>Types of Registrations – New Brand</vt:lpstr>
      <vt:lpstr>Types of Registrations – Line Extension</vt:lpstr>
      <vt:lpstr>Types of Registrations - Revision</vt:lpstr>
      <vt:lpstr>Product Details Tab</vt:lpstr>
      <vt:lpstr>Adding Multiple Products to one registration</vt:lpstr>
      <vt:lpstr>Upload your label images!</vt:lpstr>
      <vt:lpstr>Determining Required Documents</vt:lpstr>
      <vt:lpstr>Add your supporting Documents Step 13 </vt:lpstr>
      <vt:lpstr>Required Documents</vt:lpstr>
      <vt:lpstr>Payment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c:title>
  <dc:creator>Catherine Otey</dc:creator>
  <cp:lastModifiedBy>Deana Gary</cp:lastModifiedBy>
  <cp:revision>22</cp:revision>
  <dcterms:created xsi:type="dcterms:W3CDTF">2023-12-12T17:44:06Z</dcterms:created>
  <dcterms:modified xsi:type="dcterms:W3CDTF">2026-03-12T20:03:14Z</dcterms:modified>
</cp:coreProperties>
</file>