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5" r:id="rId3"/>
    <p:sldId id="257" r:id="rId4"/>
    <p:sldId id="259" r:id="rId5"/>
    <p:sldId id="261" r:id="rId6"/>
    <p:sldId id="27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3E8B104-98C2-41EE-8E67-F396F0281735}">
          <p14:sldIdLst>
            <p14:sldId id="256"/>
            <p14:sldId id="285"/>
            <p14:sldId id="257"/>
            <p14:sldId id="259"/>
            <p14:sldId id="261"/>
            <p14:sldId id="277"/>
          </p14:sldIdLst>
        </p14:section>
        <p14:section name="Untitled Section" id="{F55D6473-FFCF-430A-817D-19E0B52795E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0A85A-1404-4EAB-8885-45E5122165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363F8B4-A619-4264-B794-AC71669658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DD7AF0E-5D17-4A91-BC8B-63E0BF8828C5}"/>
              </a:ext>
            </a:extLst>
          </p:cNvPr>
          <p:cNvSpPr>
            <a:spLocks noGrp="1"/>
          </p:cNvSpPr>
          <p:nvPr>
            <p:ph type="dt" sz="half" idx="10"/>
          </p:nvPr>
        </p:nvSpPr>
        <p:spPr/>
        <p:txBody>
          <a:bodyPr/>
          <a:lstStyle/>
          <a:p>
            <a:fld id="{94C6A051-83D0-436D-BBCE-21D22FD01E29}" type="datetimeFigureOut">
              <a:rPr lang="en-US" smtClean="0"/>
              <a:t>3/12/2026</a:t>
            </a:fld>
            <a:endParaRPr lang="en-US"/>
          </a:p>
        </p:txBody>
      </p:sp>
      <p:sp>
        <p:nvSpPr>
          <p:cNvPr id="5" name="Footer Placeholder 4">
            <a:extLst>
              <a:ext uri="{FF2B5EF4-FFF2-40B4-BE49-F238E27FC236}">
                <a16:creationId xmlns:a16="http://schemas.microsoft.com/office/drawing/2014/main" id="{9075C26C-36B8-4CFA-9FB2-D0697B65FD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DCF875-9314-48E0-853E-BCAB4C5246E0}"/>
              </a:ext>
            </a:extLst>
          </p:cNvPr>
          <p:cNvSpPr>
            <a:spLocks noGrp="1"/>
          </p:cNvSpPr>
          <p:nvPr>
            <p:ph type="sldNum" sz="quarter" idx="12"/>
          </p:nvPr>
        </p:nvSpPr>
        <p:spPr/>
        <p:txBody>
          <a:bodyPr/>
          <a:lstStyle/>
          <a:p>
            <a:fld id="{580282A8-08B2-4873-91D2-B14826549009}" type="slidenum">
              <a:rPr lang="en-US" smtClean="0"/>
              <a:t>‹#›</a:t>
            </a:fld>
            <a:endParaRPr lang="en-US"/>
          </a:p>
        </p:txBody>
      </p:sp>
    </p:spTree>
    <p:extLst>
      <p:ext uri="{BB962C8B-B14F-4D97-AF65-F5344CB8AC3E}">
        <p14:creationId xmlns:p14="http://schemas.microsoft.com/office/powerpoint/2010/main" val="1847850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685C3-57FE-400A-955A-A425B2A194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07D2C08-EFA1-422D-B016-DBF3DE9746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36EC62-0187-4E01-BAD7-CCD43138087B}"/>
              </a:ext>
            </a:extLst>
          </p:cNvPr>
          <p:cNvSpPr>
            <a:spLocks noGrp="1"/>
          </p:cNvSpPr>
          <p:nvPr>
            <p:ph type="dt" sz="half" idx="10"/>
          </p:nvPr>
        </p:nvSpPr>
        <p:spPr/>
        <p:txBody>
          <a:bodyPr/>
          <a:lstStyle/>
          <a:p>
            <a:fld id="{94C6A051-83D0-436D-BBCE-21D22FD01E29}" type="datetimeFigureOut">
              <a:rPr lang="en-US" smtClean="0"/>
              <a:t>3/12/2026</a:t>
            </a:fld>
            <a:endParaRPr lang="en-US"/>
          </a:p>
        </p:txBody>
      </p:sp>
      <p:sp>
        <p:nvSpPr>
          <p:cNvPr id="5" name="Footer Placeholder 4">
            <a:extLst>
              <a:ext uri="{FF2B5EF4-FFF2-40B4-BE49-F238E27FC236}">
                <a16:creationId xmlns:a16="http://schemas.microsoft.com/office/drawing/2014/main" id="{95F43BBA-9B82-4227-A5CF-43632B6B81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27730C-0D49-4172-AC7A-FAD0801E64FE}"/>
              </a:ext>
            </a:extLst>
          </p:cNvPr>
          <p:cNvSpPr>
            <a:spLocks noGrp="1"/>
          </p:cNvSpPr>
          <p:nvPr>
            <p:ph type="sldNum" sz="quarter" idx="12"/>
          </p:nvPr>
        </p:nvSpPr>
        <p:spPr/>
        <p:txBody>
          <a:bodyPr/>
          <a:lstStyle/>
          <a:p>
            <a:fld id="{580282A8-08B2-4873-91D2-B14826549009}" type="slidenum">
              <a:rPr lang="en-US" smtClean="0"/>
              <a:t>‹#›</a:t>
            </a:fld>
            <a:endParaRPr lang="en-US"/>
          </a:p>
        </p:txBody>
      </p:sp>
    </p:spTree>
    <p:extLst>
      <p:ext uri="{BB962C8B-B14F-4D97-AF65-F5344CB8AC3E}">
        <p14:creationId xmlns:p14="http://schemas.microsoft.com/office/powerpoint/2010/main" val="3910870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36C38D-E948-4170-9AC4-81761E0BEA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7BD514-75F1-4D7E-9FD3-A6F2ED484E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BB6741-30F3-4450-8EE1-0C159A49CABC}"/>
              </a:ext>
            </a:extLst>
          </p:cNvPr>
          <p:cNvSpPr>
            <a:spLocks noGrp="1"/>
          </p:cNvSpPr>
          <p:nvPr>
            <p:ph type="dt" sz="half" idx="10"/>
          </p:nvPr>
        </p:nvSpPr>
        <p:spPr/>
        <p:txBody>
          <a:bodyPr/>
          <a:lstStyle/>
          <a:p>
            <a:fld id="{94C6A051-83D0-436D-BBCE-21D22FD01E29}" type="datetimeFigureOut">
              <a:rPr lang="en-US" smtClean="0"/>
              <a:t>3/12/2026</a:t>
            </a:fld>
            <a:endParaRPr lang="en-US"/>
          </a:p>
        </p:txBody>
      </p:sp>
      <p:sp>
        <p:nvSpPr>
          <p:cNvPr id="5" name="Footer Placeholder 4">
            <a:extLst>
              <a:ext uri="{FF2B5EF4-FFF2-40B4-BE49-F238E27FC236}">
                <a16:creationId xmlns:a16="http://schemas.microsoft.com/office/drawing/2014/main" id="{11C09092-7F88-4CE7-B03C-1DE7AF5E4E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694D94-2A04-4A8B-8E21-28AF129F5EB4}"/>
              </a:ext>
            </a:extLst>
          </p:cNvPr>
          <p:cNvSpPr>
            <a:spLocks noGrp="1"/>
          </p:cNvSpPr>
          <p:nvPr>
            <p:ph type="sldNum" sz="quarter" idx="12"/>
          </p:nvPr>
        </p:nvSpPr>
        <p:spPr/>
        <p:txBody>
          <a:bodyPr/>
          <a:lstStyle/>
          <a:p>
            <a:fld id="{580282A8-08B2-4873-91D2-B14826549009}" type="slidenum">
              <a:rPr lang="en-US" smtClean="0"/>
              <a:t>‹#›</a:t>
            </a:fld>
            <a:endParaRPr lang="en-US"/>
          </a:p>
        </p:txBody>
      </p:sp>
    </p:spTree>
    <p:extLst>
      <p:ext uri="{BB962C8B-B14F-4D97-AF65-F5344CB8AC3E}">
        <p14:creationId xmlns:p14="http://schemas.microsoft.com/office/powerpoint/2010/main" val="4046152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2BFAD-0698-4E10-8EFD-47821DD4C4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0488F4-8DCA-49E7-B89D-ED42D7B860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F4D431-C1C4-4418-8B7F-CCE1685A0D3C}"/>
              </a:ext>
            </a:extLst>
          </p:cNvPr>
          <p:cNvSpPr>
            <a:spLocks noGrp="1"/>
          </p:cNvSpPr>
          <p:nvPr>
            <p:ph type="dt" sz="half" idx="10"/>
          </p:nvPr>
        </p:nvSpPr>
        <p:spPr/>
        <p:txBody>
          <a:bodyPr/>
          <a:lstStyle/>
          <a:p>
            <a:fld id="{94C6A051-83D0-436D-BBCE-21D22FD01E29}" type="datetimeFigureOut">
              <a:rPr lang="en-US" smtClean="0"/>
              <a:t>3/12/2026</a:t>
            </a:fld>
            <a:endParaRPr lang="en-US"/>
          </a:p>
        </p:txBody>
      </p:sp>
      <p:sp>
        <p:nvSpPr>
          <p:cNvPr id="5" name="Footer Placeholder 4">
            <a:extLst>
              <a:ext uri="{FF2B5EF4-FFF2-40B4-BE49-F238E27FC236}">
                <a16:creationId xmlns:a16="http://schemas.microsoft.com/office/drawing/2014/main" id="{D4D683DF-8490-4FB1-816B-7193DA9A7F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F6FD23-BD20-4FD3-8CEC-DA721AB0F94E}"/>
              </a:ext>
            </a:extLst>
          </p:cNvPr>
          <p:cNvSpPr>
            <a:spLocks noGrp="1"/>
          </p:cNvSpPr>
          <p:nvPr>
            <p:ph type="sldNum" sz="quarter" idx="12"/>
          </p:nvPr>
        </p:nvSpPr>
        <p:spPr/>
        <p:txBody>
          <a:bodyPr/>
          <a:lstStyle/>
          <a:p>
            <a:fld id="{580282A8-08B2-4873-91D2-B14826549009}" type="slidenum">
              <a:rPr lang="en-US" smtClean="0"/>
              <a:t>‹#›</a:t>
            </a:fld>
            <a:endParaRPr lang="en-US"/>
          </a:p>
        </p:txBody>
      </p:sp>
    </p:spTree>
    <p:extLst>
      <p:ext uri="{BB962C8B-B14F-4D97-AF65-F5344CB8AC3E}">
        <p14:creationId xmlns:p14="http://schemas.microsoft.com/office/powerpoint/2010/main" val="1779220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02D4D-E759-4120-951E-159FE3C27C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61FAF17-1D27-4869-A010-398626969B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749ED5-EE1F-4972-8253-DB9AA226974E}"/>
              </a:ext>
            </a:extLst>
          </p:cNvPr>
          <p:cNvSpPr>
            <a:spLocks noGrp="1"/>
          </p:cNvSpPr>
          <p:nvPr>
            <p:ph type="dt" sz="half" idx="10"/>
          </p:nvPr>
        </p:nvSpPr>
        <p:spPr/>
        <p:txBody>
          <a:bodyPr/>
          <a:lstStyle/>
          <a:p>
            <a:fld id="{94C6A051-83D0-436D-BBCE-21D22FD01E29}" type="datetimeFigureOut">
              <a:rPr lang="en-US" smtClean="0"/>
              <a:t>3/12/2026</a:t>
            </a:fld>
            <a:endParaRPr lang="en-US"/>
          </a:p>
        </p:txBody>
      </p:sp>
      <p:sp>
        <p:nvSpPr>
          <p:cNvPr id="5" name="Footer Placeholder 4">
            <a:extLst>
              <a:ext uri="{FF2B5EF4-FFF2-40B4-BE49-F238E27FC236}">
                <a16:creationId xmlns:a16="http://schemas.microsoft.com/office/drawing/2014/main" id="{6CC5ACE4-B2C6-4CAF-B1F6-47FD488979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E65590-0D5E-4AF1-A398-5032EB5A5580}"/>
              </a:ext>
            </a:extLst>
          </p:cNvPr>
          <p:cNvSpPr>
            <a:spLocks noGrp="1"/>
          </p:cNvSpPr>
          <p:nvPr>
            <p:ph type="sldNum" sz="quarter" idx="12"/>
          </p:nvPr>
        </p:nvSpPr>
        <p:spPr/>
        <p:txBody>
          <a:bodyPr/>
          <a:lstStyle/>
          <a:p>
            <a:fld id="{580282A8-08B2-4873-91D2-B14826549009}" type="slidenum">
              <a:rPr lang="en-US" smtClean="0"/>
              <a:t>‹#›</a:t>
            </a:fld>
            <a:endParaRPr lang="en-US"/>
          </a:p>
        </p:txBody>
      </p:sp>
    </p:spTree>
    <p:extLst>
      <p:ext uri="{BB962C8B-B14F-4D97-AF65-F5344CB8AC3E}">
        <p14:creationId xmlns:p14="http://schemas.microsoft.com/office/powerpoint/2010/main" val="1246159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8C457-D3FC-4B93-9ACD-3A80AA8B52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6F5C21-9A38-423A-9B1D-4608D0DC39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B0DF03-03F3-4083-ACC3-B08B03A99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FE9AE5-AFC7-4076-AB85-1AF67111B4C1}"/>
              </a:ext>
            </a:extLst>
          </p:cNvPr>
          <p:cNvSpPr>
            <a:spLocks noGrp="1"/>
          </p:cNvSpPr>
          <p:nvPr>
            <p:ph type="dt" sz="half" idx="10"/>
          </p:nvPr>
        </p:nvSpPr>
        <p:spPr/>
        <p:txBody>
          <a:bodyPr/>
          <a:lstStyle/>
          <a:p>
            <a:fld id="{94C6A051-83D0-436D-BBCE-21D22FD01E29}" type="datetimeFigureOut">
              <a:rPr lang="en-US" smtClean="0"/>
              <a:t>3/12/2026</a:t>
            </a:fld>
            <a:endParaRPr lang="en-US"/>
          </a:p>
        </p:txBody>
      </p:sp>
      <p:sp>
        <p:nvSpPr>
          <p:cNvPr id="6" name="Footer Placeholder 5">
            <a:extLst>
              <a:ext uri="{FF2B5EF4-FFF2-40B4-BE49-F238E27FC236}">
                <a16:creationId xmlns:a16="http://schemas.microsoft.com/office/drawing/2014/main" id="{F61D7190-7718-4C17-AED7-78B24E7E1A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9303CC-1E31-4F0D-AB36-AB2B593AB9B6}"/>
              </a:ext>
            </a:extLst>
          </p:cNvPr>
          <p:cNvSpPr>
            <a:spLocks noGrp="1"/>
          </p:cNvSpPr>
          <p:nvPr>
            <p:ph type="sldNum" sz="quarter" idx="12"/>
          </p:nvPr>
        </p:nvSpPr>
        <p:spPr/>
        <p:txBody>
          <a:bodyPr/>
          <a:lstStyle/>
          <a:p>
            <a:fld id="{580282A8-08B2-4873-91D2-B14826549009}" type="slidenum">
              <a:rPr lang="en-US" smtClean="0"/>
              <a:t>‹#›</a:t>
            </a:fld>
            <a:endParaRPr lang="en-US"/>
          </a:p>
        </p:txBody>
      </p:sp>
    </p:spTree>
    <p:extLst>
      <p:ext uri="{BB962C8B-B14F-4D97-AF65-F5344CB8AC3E}">
        <p14:creationId xmlns:p14="http://schemas.microsoft.com/office/powerpoint/2010/main" val="1371394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E50E1-03F0-4537-B996-9D84FDCD43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CBA087E-0B82-444A-B549-A30A05495C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0E7AFD-4F0E-4DFE-B3FC-BE56CA324A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F804DD-CD30-47D4-B99C-401688B3A7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7351209-FF21-42EF-8440-06217553DF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0996EC-13A4-468C-92F9-94B803129449}"/>
              </a:ext>
            </a:extLst>
          </p:cNvPr>
          <p:cNvSpPr>
            <a:spLocks noGrp="1"/>
          </p:cNvSpPr>
          <p:nvPr>
            <p:ph type="dt" sz="half" idx="10"/>
          </p:nvPr>
        </p:nvSpPr>
        <p:spPr/>
        <p:txBody>
          <a:bodyPr/>
          <a:lstStyle/>
          <a:p>
            <a:fld id="{94C6A051-83D0-436D-BBCE-21D22FD01E29}" type="datetimeFigureOut">
              <a:rPr lang="en-US" smtClean="0"/>
              <a:t>3/12/2026</a:t>
            </a:fld>
            <a:endParaRPr lang="en-US"/>
          </a:p>
        </p:txBody>
      </p:sp>
      <p:sp>
        <p:nvSpPr>
          <p:cNvPr id="8" name="Footer Placeholder 7">
            <a:extLst>
              <a:ext uri="{FF2B5EF4-FFF2-40B4-BE49-F238E27FC236}">
                <a16:creationId xmlns:a16="http://schemas.microsoft.com/office/drawing/2014/main" id="{9A0DF9BB-0940-4697-8D5F-CE3D83C9FB2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5D55E0-16C6-421A-928E-8E78726E2E32}"/>
              </a:ext>
            </a:extLst>
          </p:cNvPr>
          <p:cNvSpPr>
            <a:spLocks noGrp="1"/>
          </p:cNvSpPr>
          <p:nvPr>
            <p:ph type="sldNum" sz="quarter" idx="12"/>
          </p:nvPr>
        </p:nvSpPr>
        <p:spPr/>
        <p:txBody>
          <a:bodyPr/>
          <a:lstStyle/>
          <a:p>
            <a:fld id="{580282A8-08B2-4873-91D2-B14826549009}" type="slidenum">
              <a:rPr lang="en-US" smtClean="0"/>
              <a:t>‹#›</a:t>
            </a:fld>
            <a:endParaRPr lang="en-US"/>
          </a:p>
        </p:txBody>
      </p:sp>
    </p:spTree>
    <p:extLst>
      <p:ext uri="{BB962C8B-B14F-4D97-AF65-F5344CB8AC3E}">
        <p14:creationId xmlns:p14="http://schemas.microsoft.com/office/powerpoint/2010/main" val="195209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3529F-355A-4B89-9EBA-1A87604AD77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56A3EE-3916-4609-B2A8-CED32A8FBE63}"/>
              </a:ext>
            </a:extLst>
          </p:cNvPr>
          <p:cNvSpPr>
            <a:spLocks noGrp="1"/>
          </p:cNvSpPr>
          <p:nvPr>
            <p:ph type="dt" sz="half" idx="10"/>
          </p:nvPr>
        </p:nvSpPr>
        <p:spPr/>
        <p:txBody>
          <a:bodyPr/>
          <a:lstStyle/>
          <a:p>
            <a:fld id="{94C6A051-83D0-436D-BBCE-21D22FD01E29}" type="datetimeFigureOut">
              <a:rPr lang="en-US" smtClean="0"/>
              <a:t>3/12/2026</a:t>
            </a:fld>
            <a:endParaRPr lang="en-US"/>
          </a:p>
        </p:txBody>
      </p:sp>
      <p:sp>
        <p:nvSpPr>
          <p:cNvPr id="4" name="Footer Placeholder 3">
            <a:extLst>
              <a:ext uri="{FF2B5EF4-FFF2-40B4-BE49-F238E27FC236}">
                <a16:creationId xmlns:a16="http://schemas.microsoft.com/office/drawing/2014/main" id="{FCE7563C-BFAD-4E26-98D7-C88DE98059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8AD7A8-1FE0-44F4-8FF4-F90678CFAB68}"/>
              </a:ext>
            </a:extLst>
          </p:cNvPr>
          <p:cNvSpPr>
            <a:spLocks noGrp="1"/>
          </p:cNvSpPr>
          <p:nvPr>
            <p:ph type="sldNum" sz="quarter" idx="12"/>
          </p:nvPr>
        </p:nvSpPr>
        <p:spPr/>
        <p:txBody>
          <a:bodyPr/>
          <a:lstStyle/>
          <a:p>
            <a:fld id="{580282A8-08B2-4873-91D2-B14826549009}" type="slidenum">
              <a:rPr lang="en-US" smtClean="0"/>
              <a:t>‹#›</a:t>
            </a:fld>
            <a:endParaRPr lang="en-US"/>
          </a:p>
        </p:txBody>
      </p:sp>
    </p:spTree>
    <p:extLst>
      <p:ext uri="{BB962C8B-B14F-4D97-AF65-F5344CB8AC3E}">
        <p14:creationId xmlns:p14="http://schemas.microsoft.com/office/powerpoint/2010/main" val="3165613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CCB4C7-F6AE-4224-A13E-0D5FDEF3CADA}"/>
              </a:ext>
            </a:extLst>
          </p:cNvPr>
          <p:cNvSpPr>
            <a:spLocks noGrp="1"/>
          </p:cNvSpPr>
          <p:nvPr>
            <p:ph type="dt" sz="half" idx="10"/>
          </p:nvPr>
        </p:nvSpPr>
        <p:spPr/>
        <p:txBody>
          <a:bodyPr/>
          <a:lstStyle/>
          <a:p>
            <a:fld id="{94C6A051-83D0-436D-BBCE-21D22FD01E29}" type="datetimeFigureOut">
              <a:rPr lang="en-US" smtClean="0"/>
              <a:t>3/12/2026</a:t>
            </a:fld>
            <a:endParaRPr lang="en-US"/>
          </a:p>
        </p:txBody>
      </p:sp>
      <p:sp>
        <p:nvSpPr>
          <p:cNvPr id="3" name="Footer Placeholder 2">
            <a:extLst>
              <a:ext uri="{FF2B5EF4-FFF2-40B4-BE49-F238E27FC236}">
                <a16:creationId xmlns:a16="http://schemas.microsoft.com/office/drawing/2014/main" id="{30697BFC-825B-4988-914F-A1202D345C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11C00A-7BEF-4CD7-A3FE-5F99C5335190}"/>
              </a:ext>
            </a:extLst>
          </p:cNvPr>
          <p:cNvSpPr>
            <a:spLocks noGrp="1"/>
          </p:cNvSpPr>
          <p:nvPr>
            <p:ph type="sldNum" sz="quarter" idx="12"/>
          </p:nvPr>
        </p:nvSpPr>
        <p:spPr/>
        <p:txBody>
          <a:bodyPr/>
          <a:lstStyle/>
          <a:p>
            <a:fld id="{580282A8-08B2-4873-91D2-B14826549009}" type="slidenum">
              <a:rPr lang="en-US" smtClean="0"/>
              <a:t>‹#›</a:t>
            </a:fld>
            <a:endParaRPr lang="en-US"/>
          </a:p>
        </p:txBody>
      </p:sp>
    </p:spTree>
    <p:extLst>
      <p:ext uri="{BB962C8B-B14F-4D97-AF65-F5344CB8AC3E}">
        <p14:creationId xmlns:p14="http://schemas.microsoft.com/office/powerpoint/2010/main" val="1284090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B8C28-1F41-4D34-9715-DC6EA51673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390854-2949-41E5-BC26-C956608ABF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E9EFA4-593B-43E6-845A-EA68BF38DA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B5476E-39A3-4159-9CCC-37300AE07B4D}"/>
              </a:ext>
            </a:extLst>
          </p:cNvPr>
          <p:cNvSpPr>
            <a:spLocks noGrp="1"/>
          </p:cNvSpPr>
          <p:nvPr>
            <p:ph type="dt" sz="half" idx="10"/>
          </p:nvPr>
        </p:nvSpPr>
        <p:spPr/>
        <p:txBody>
          <a:bodyPr/>
          <a:lstStyle/>
          <a:p>
            <a:fld id="{94C6A051-83D0-436D-BBCE-21D22FD01E29}" type="datetimeFigureOut">
              <a:rPr lang="en-US" smtClean="0"/>
              <a:t>3/12/2026</a:t>
            </a:fld>
            <a:endParaRPr lang="en-US"/>
          </a:p>
        </p:txBody>
      </p:sp>
      <p:sp>
        <p:nvSpPr>
          <p:cNvPr id="6" name="Footer Placeholder 5">
            <a:extLst>
              <a:ext uri="{FF2B5EF4-FFF2-40B4-BE49-F238E27FC236}">
                <a16:creationId xmlns:a16="http://schemas.microsoft.com/office/drawing/2014/main" id="{4A59ACBA-B04C-4C1F-A803-A79EC7E69C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09890F-1EBA-447C-9211-6D0D5E73BF60}"/>
              </a:ext>
            </a:extLst>
          </p:cNvPr>
          <p:cNvSpPr>
            <a:spLocks noGrp="1"/>
          </p:cNvSpPr>
          <p:nvPr>
            <p:ph type="sldNum" sz="quarter" idx="12"/>
          </p:nvPr>
        </p:nvSpPr>
        <p:spPr/>
        <p:txBody>
          <a:bodyPr/>
          <a:lstStyle/>
          <a:p>
            <a:fld id="{580282A8-08B2-4873-91D2-B14826549009}" type="slidenum">
              <a:rPr lang="en-US" smtClean="0"/>
              <a:t>‹#›</a:t>
            </a:fld>
            <a:endParaRPr lang="en-US"/>
          </a:p>
        </p:txBody>
      </p:sp>
    </p:spTree>
    <p:extLst>
      <p:ext uri="{BB962C8B-B14F-4D97-AF65-F5344CB8AC3E}">
        <p14:creationId xmlns:p14="http://schemas.microsoft.com/office/powerpoint/2010/main" val="3841062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B966B-3502-4602-8B86-E1FE7E3ABE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C73CFB-9B4D-4E77-AC8F-83CA18CF18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46EB67-ABDA-4B66-B27D-90CEFAB092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3D0A9A-B0E9-4C62-A01E-D6E11956787D}"/>
              </a:ext>
            </a:extLst>
          </p:cNvPr>
          <p:cNvSpPr>
            <a:spLocks noGrp="1"/>
          </p:cNvSpPr>
          <p:nvPr>
            <p:ph type="dt" sz="half" idx="10"/>
          </p:nvPr>
        </p:nvSpPr>
        <p:spPr/>
        <p:txBody>
          <a:bodyPr/>
          <a:lstStyle/>
          <a:p>
            <a:fld id="{94C6A051-83D0-436D-BBCE-21D22FD01E29}" type="datetimeFigureOut">
              <a:rPr lang="en-US" smtClean="0"/>
              <a:t>3/12/2026</a:t>
            </a:fld>
            <a:endParaRPr lang="en-US"/>
          </a:p>
        </p:txBody>
      </p:sp>
      <p:sp>
        <p:nvSpPr>
          <p:cNvPr id="6" name="Footer Placeholder 5">
            <a:extLst>
              <a:ext uri="{FF2B5EF4-FFF2-40B4-BE49-F238E27FC236}">
                <a16:creationId xmlns:a16="http://schemas.microsoft.com/office/drawing/2014/main" id="{BD7F7570-235B-4841-961E-45EEEC8B17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F66AFA-61D6-4EBC-8003-FC495AB93F45}"/>
              </a:ext>
            </a:extLst>
          </p:cNvPr>
          <p:cNvSpPr>
            <a:spLocks noGrp="1"/>
          </p:cNvSpPr>
          <p:nvPr>
            <p:ph type="sldNum" sz="quarter" idx="12"/>
          </p:nvPr>
        </p:nvSpPr>
        <p:spPr/>
        <p:txBody>
          <a:bodyPr/>
          <a:lstStyle/>
          <a:p>
            <a:fld id="{580282A8-08B2-4873-91D2-B14826549009}" type="slidenum">
              <a:rPr lang="en-US" smtClean="0"/>
              <a:t>‹#›</a:t>
            </a:fld>
            <a:endParaRPr lang="en-US"/>
          </a:p>
        </p:txBody>
      </p:sp>
    </p:spTree>
    <p:extLst>
      <p:ext uri="{BB962C8B-B14F-4D97-AF65-F5344CB8AC3E}">
        <p14:creationId xmlns:p14="http://schemas.microsoft.com/office/powerpoint/2010/main" val="399687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58113F-60F7-4416-9BA5-DA90DB9F17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0738A3-1BE6-49A7-9E1B-99C64ECDD9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F8D597-91FF-4BFA-95A3-5EF6D13170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C6A051-83D0-436D-BBCE-21D22FD01E29}" type="datetimeFigureOut">
              <a:rPr lang="en-US" smtClean="0"/>
              <a:t>3/12/2026</a:t>
            </a:fld>
            <a:endParaRPr lang="en-US"/>
          </a:p>
        </p:txBody>
      </p:sp>
      <p:sp>
        <p:nvSpPr>
          <p:cNvPr id="5" name="Footer Placeholder 4">
            <a:extLst>
              <a:ext uri="{FF2B5EF4-FFF2-40B4-BE49-F238E27FC236}">
                <a16:creationId xmlns:a16="http://schemas.microsoft.com/office/drawing/2014/main" id="{3332AB25-C4F7-4768-803E-76ABD76A85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F0F990B-E37D-4D91-A463-88582092E7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0282A8-08B2-4873-91D2-B14826549009}" type="slidenum">
              <a:rPr lang="en-US" smtClean="0"/>
              <a:t>‹#›</a:t>
            </a:fld>
            <a:endParaRPr lang="en-US"/>
          </a:p>
        </p:txBody>
      </p:sp>
    </p:spTree>
    <p:extLst>
      <p:ext uri="{BB962C8B-B14F-4D97-AF65-F5344CB8AC3E}">
        <p14:creationId xmlns:p14="http://schemas.microsoft.com/office/powerpoint/2010/main" val="3189761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ok.productregistrationonline.com/Renewal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72C6DD61-D6F5-48B4-872E-640B17FB04E8}"/>
              </a:ext>
            </a:extLst>
          </p:cNvPr>
          <p:cNvSpPr>
            <a:spLocks noGrp="1"/>
          </p:cNvSpPr>
          <p:nvPr>
            <p:ph type="ctrTitle"/>
          </p:nvPr>
        </p:nvSpPr>
        <p:spPr>
          <a:xfrm>
            <a:off x="3315031" y="1380754"/>
            <a:ext cx="5561938" cy="3306656"/>
          </a:xfrm>
        </p:spPr>
        <p:txBody>
          <a:bodyPr>
            <a:normAutofit/>
          </a:bodyPr>
          <a:lstStyle/>
          <a:p>
            <a:r>
              <a:rPr lang="en-US" sz="3600" dirty="0"/>
              <a:t>Oklahoma ABLE Commission</a:t>
            </a:r>
            <a:br>
              <a:rPr lang="en-US" sz="3600" dirty="0"/>
            </a:br>
            <a:r>
              <a:rPr lang="en-US" sz="3600" dirty="0"/>
              <a:t>PRO Brand Registration</a:t>
            </a:r>
            <a:br>
              <a:rPr lang="en-US" sz="3600" dirty="0"/>
            </a:br>
            <a:r>
              <a:rPr lang="en-US" sz="3600" dirty="0"/>
              <a:t>Renewal Process</a:t>
            </a:r>
            <a:br>
              <a:rPr lang="en-US" dirty="0"/>
            </a:br>
            <a:r>
              <a:rPr lang="en-US" sz="2400" b="1" u="sng" dirty="0">
                <a:solidFill>
                  <a:srgbClr val="0070C0"/>
                </a:solidFill>
              </a:rPr>
              <a:t>BrandRegistration@able.ok.gov</a:t>
            </a:r>
            <a:br>
              <a:rPr lang="en-US" sz="2400" u="sng" dirty="0">
                <a:solidFill>
                  <a:srgbClr val="0070C0"/>
                </a:solidFill>
              </a:rPr>
            </a:br>
            <a:r>
              <a:rPr lang="en-US" sz="2400" b="1" dirty="0"/>
              <a:t>Coordinator: Catherine Otey</a:t>
            </a:r>
            <a:br>
              <a:rPr lang="en-US" sz="2400" u="sng" dirty="0">
                <a:solidFill>
                  <a:srgbClr val="0070C0"/>
                </a:solidFill>
              </a:rPr>
            </a:br>
            <a:r>
              <a:rPr lang="en-US" sz="2400" b="1" dirty="0"/>
              <a:t>405-521-3484</a:t>
            </a:r>
            <a:endParaRPr lang="en-US" b="1" dirty="0"/>
          </a:p>
        </p:txBody>
      </p:sp>
      <p:sp>
        <p:nvSpPr>
          <p:cNvPr id="28"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91968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80F9A0-9CCD-4CE4-8CF3-7B8A063CF2A9}"/>
              </a:ext>
            </a:extLst>
          </p:cNvPr>
          <p:cNvSpPr>
            <a:spLocks noGrp="1"/>
          </p:cNvSpPr>
          <p:nvPr>
            <p:ph type="title"/>
          </p:nvPr>
        </p:nvSpPr>
        <p:spPr>
          <a:xfrm>
            <a:off x="1171074" y="1396686"/>
            <a:ext cx="3240506" cy="4064628"/>
          </a:xfrm>
        </p:spPr>
        <p:txBody>
          <a:bodyPr>
            <a:normAutofit/>
          </a:bodyPr>
          <a:lstStyle/>
          <a:p>
            <a:r>
              <a:rPr lang="en-US" dirty="0">
                <a:solidFill>
                  <a:srgbClr val="FFFFFF"/>
                </a:solidFill>
              </a:rPr>
              <a:t>Annual Renewal Period Information</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718BBD7-B540-4136-B53D-0BC0C420FFFF}"/>
              </a:ext>
            </a:extLst>
          </p:cNvPr>
          <p:cNvSpPr>
            <a:spLocks noGrp="1"/>
          </p:cNvSpPr>
          <p:nvPr>
            <p:ph idx="1"/>
          </p:nvPr>
        </p:nvSpPr>
        <p:spPr>
          <a:xfrm>
            <a:off x="5370153" y="1526033"/>
            <a:ext cx="5744690" cy="4619938"/>
          </a:xfrm>
        </p:spPr>
        <p:txBody>
          <a:bodyPr>
            <a:normAutofit fontScale="92500" lnSpcReduction="20000"/>
          </a:bodyPr>
          <a:lstStyle/>
          <a:p>
            <a:r>
              <a:rPr lang="en-US" sz="2200" dirty="0"/>
              <a:t>All Brand Registrations are effective July 1</a:t>
            </a:r>
            <a:r>
              <a:rPr lang="en-US" sz="2200" baseline="30000" dirty="0"/>
              <a:t>st</a:t>
            </a:r>
            <a:r>
              <a:rPr lang="en-US" sz="2200" dirty="0"/>
              <a:t> through June 30</a:t>
            </a:r>
            <a:r>
              <a:rPr lang="en-US" sz="2200" baseline="30000" dirty="0"/>
              <a:t>th</a:t>
            </a:r>
            <a:r>
              <a:rPr lang="en-US" sz="2200" dirty="0"/>
              <a:t> of each year. </a:t>
            </a:r>
          </a:p>
          <a:p>
            <a:r>
              <a:rPr lang="en-US" sz="2200" dirty="0"/>
              <a:t>All Brand Registrations must be renewed annually. </a:t>
            </a:r>
          </a:p>
          <a:p>
            <a:r>
              <a:rPr lang="en-US" sz="2200" dirty="0"/>
              <a:t>Annual Renewal Notifications with the renewal link and renewal dates will be sent via email to all manufacturer licensees annually in mid March. </a:t>
            </a:r>
          </a:p>
          <a:p>
            <a:r>
              <a:rPr lang="en-US" sz="2200" dirty="0">
                <a:hlinkClick r:id="rId2"/>
              </a:rPr>
              <a:t>https://ok.productregistrationonline.com/Renewals</a:t>
            </a:r>
            <a:endParaRPr lang="en-US" sz="2200" dirty="0"/>
          </a:p>
          <a:p>
            <a:r>
              <a:rPr lang="en-US" sz="2200" dirty="0"/>
              <a:t>This link is only active during the renewal period. </a:t>
            </a:r>
          </a:p>
          <a:p>
            <a:r>
              <a:rPr lang="en-US" sz="2200" dirty="0"/>
              <a:t>Annual Renewal Period begins April 15</a:t>
            </a:r>
            <a:r>
              <a:rPr lang="en-US" sz="2200" baseline="30000" dirty="0"/>
              <a:t>th</a:t>
            </a:r>
            <a:r>
              <a:rPr lang="en-US" sz="2200" dirty="0"/>
              <a:t> through June 30</a:t>
            </a:r>
            <a:r>
              <a:rPr lang="en-US" sz="2200" baseline="30000" dirty="0"/>
              <a:t>th</a:t>
            </a:r>
            <a:r>
              <a:rPr lang="en-US" sz="2200" dirty="0"/>
              <a:t> of each year. </a:t>
            </a:r>
            <a:endParaRPr lang="en-US" sz="2200" i="1" dirty="0"/>
          </a:p>
          <a:p>
            <a:r>
              <a:rPr lang="en-US" sz="2200" dirty="0"/>
              <a:t>Please note, if you register a new brand in the 4</a:t>
            </a:r>
            <a:r>
              <a:rPr lang="en-US" sz="2200" baseline="30000" dirty="0"/>
              <a:t>th</a:t>
            </a:r>
            <a:r>
              <a:rPr lang="en-US" sz="2200" dirty="0"/>
              <a:t> Quarter, you will be charged a prorated state fee, if applicable, and the annual renewal fee.</a:t>
            </a:r>
          </a:p>
          <a:p>
            <a:r>
              <a:rPr lang="en-US" sz="2200" dirty="0"/>
              <a:t>If paying by check, you must submit renewals and checks by June 1</a:t>
            </a:r>
            <a:r>
              <a:rPr lang="en-US" sz="2200" baseline="30000" dirty="0"/>
              <a:t>st  </a:t>
            </a:r>
            <a:r>
              <a:rPr lang="en-US" sz="2200" dirty="0"/>
              <a:t>to </a:t>
            </a:r>
            <a:r>
              <a:rPr lang="en-US" sz="2200" dirty="0" err="1"/>
              <a:t>Sovos</a:t>
            </a:r>
            <a:r>
              <a:rPr lang="en-US" sz="2200" dirty="0"/>
              <a:t> and a copy of the check and a record of the submitted renewals to the ABLE Commission at </a:t>
            </a:r>
            <a:r>
              <a:rPr lang="en-US" sz="2200" u="sng" dirty="0">
                <a:solidFill>
                  <a:schemeClr val="accent1"/>
                </a:solidFill>
              </a:rPr>
              <a:t>brandregistration@able.ok.com</a:t>
            </a:r>
            <a:r>
              <a:rPr lang="en-US" sz="2200" dirty="0"/>
              <a:t>.</a:t>
            </a:r>
          </a:p>
          <a:p>
            <a:endParaRPr lang="en-US" sz="2200" i="1" dirty="0"/>
          </a:p>
          <a:p>
            <a:endParaRPr lang="en-US" sz="2200" i="1" dirty="0"/>
          </a:p>
          <a:p>
            <a:endParaRPr lang="en-US" sz="2200" i="1" dirty="0"/>
          </a:p>
        </p:txBody>
      </p:sp>
    </p:spTree>
    <p:extLst>
      <p:ext uri="{BB962C8B-B14F-4D97-AF65-F5344CB8AC3E}">
        <p14:creationId xmlns:p14="http://schemas.microsoft.com/office/powerpoint/2010/main" val="1526027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5DCB5928-DC7D-4612-9922-441966E156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2" name="Freeform: Shape 41">
            <a:extLst>
              <a:ext uri="{FF2B5EF4-FFF2-40B4-BE49-F238E27FC236}">
                <a16:creationId xmlns:a16="http://schemas.microsoft.com/office/drawing/2014/main" id="{682C1161-1736-45EC-99B7-33F3CAE9D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4" name="Freeform: Shape 43">
            <a:extLst>
              <a:ext uri="{FF2B5EF4-FFF2-40B4-BE49-F238E27FC236}">
                <a16:creationId xmlns:a16="http://schemas.microsoft.com/office/drawing/2014/main" id="{84D4DDB8-B68F-45B0-9F62-C4279996F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981C7D-F5BB-47AB-842F-F4B1A9FD0525}"/>
              </a:ext>
            </a:extLst>
          </p:cNvPr>
          <p:cNvSpPr>
            <a:spLocks noGrp="1"/>
          </p:cNvSpPr>
          <p:nvPr>
            <p:ph type="title"/>
          </p:nvPr>
        </p:nvSpPr>
        <p:spPr>
          <a:xfrm>
            <a:off x="477981" y="1122362"/>
            <a:ext cx="4023360" cy="2632891"/>
          </a:xfrm>
        </p:spPr>
        <p:txBody>
          <a:bodyPr vert="horz" lIns="91440" tIns="45720" rIns="91440" bIns="45720" rtlCol="0" anchor="b">
            <a:normAutofit fontScale="90000"/>
          </a:bodyPr>
          <a:lstStyle/>
          <a:p>
            <a:r>
              <a:rPr lang="en-US" sz="4800" kern="1200" dirty="0">
                <a:solidFill>
                  <a:schemeClr val="tx1"/>
                </a:solidFill>
                <a:latin typeface="+mj-lt"/>
                <a:ea typeface="+mj-ea"/>
                <a:cs typeface="+mj-cs"/>
              </a:rPr>
              <a:t>Product Registration Renewal Home Page</a:t>
            </a:r>
          </a:p>
        </p:txBody>
      </p:sp>
      <p:sp>
        <p:nvSpPr>
          <p:cNvPr id="16" name="Content Placeholder 15">
            <a:extLst>
              <a:ext uri="{FF2B5EF4-FFF2-40B4-BE49-F238E27FC236}">
                <a16:creationId xmlns:a16="http://schemas.microsoft.com/office/drawing/2014/main" id="{DC489F03-EF4F-D46E-BCDA-B7F9B6D936C8}"/>
              </a:ext>
            </a:extLst>
          </p:cNvPr>
          <p:cNvSpPr>
            <a:spLocks noGrp="1"/>
          </p:cNvSpPr>
          <p:nvPr>
            <p:ph idx="1"/>
          </p:nvPr>
        </p:nvSpPr>
        <p:spPr>
          <a:xfrm>
            <a:off x="477981" y="4565208"/>
            <a:ext cx="3933306" cy="2274504"/>
          </a:xfrm>
        </p:spPr>
        <p:txBody>
          <a:bodyPr vert="horz" lIns="91440" tIns="45720" rIns="91440" bIns="45720" rtlCol="0">
            <a:normAutofit/>
          </a:bodyPr>
          <a:lstStyle/>
          <a:p>
            <a:pPr marL="0" indent="0">
              <a:buNone/>
            </a:pPr>
            <a:r>
              <a:rPr lang="en-US" sz="2000" kern="1200" dirty="0">
                <a:solidFill>
                  <a:schemeClr val="tx1"/>
                </a:solidFill>
                <a:latin typeface="+mn-lt"/>
                <a:ea typeface="+mn-ea"/>
                <a:cs typeface="+mn-cs"/>
              </a:rPr>
              <a:t>Step 1 – Enter ABLE License Number. (This is case sensitive. Also, there should be no spaces or dashes entered). Enter email address associated with your account. </a:t>
            </a:r>
          </a:p>
          <a:p>
            <a:pPr marL="0" indent="0">
              <a:buNone/>
            </a:pPr>
            <a:r>
              <a:rPr lang="en-US" sz="2000" dirty="0"/>
              <a:t>Next Click on LOGIN.</a:t>
            </a:r>
          </a:p>
          <a:p>
            <a:pPr marL="0" indent="0">
              <a:buNone/>
            </a:pPr>
            <a:endParaRPr lang="en-US" sz="2000" kern="1200" dirty="0">
              <a:solidFill>
                <a:schemeClr val="tx1"/>
              </a:solidFill>
              <a:latin typeface="+mn-lt"/>
              <a:ea typeface="+mn-ea"/>
              <a:cs typeface="+mn-cs"/>
            </a:endParaRPr>
          </a:p>
          <a:p>
            <a:pPr marL="0" indent="0">
              <a:buNone/>
            </a:pPr>
            <a:endParaRPr lang="en-US" sz="2000" kern="1200" dirty="0">
              <a:solidFill>
                <a:schemeClr val="tx1"/>
              </a:solidFill>
              <a:latin typeface="+mn-lt"/>
              <a:ea typeface="+mn-ea"/>
              <a:cs typeface="+mn-cs"/>
            </a:endParaRPr>
          </a:p>
          <a:p>
            <a:pPr marL="0" indent="0">
              <a:buNone/>
            </a:pPr>
            <a:endParaRPr lang="en-US" sz="2000" kern="1200" dirty="0">
              <a:solidFill>
                <a:schemeClr val="tx1"/>
              </a:solidFill>
              <a:latin typeface="+mn-lt"/>
              <a:ea typeface="+mn-ea"/>
              <a:cs typeface="+mn-cs"/>
            </a:endParaRPr>
          </a:p>
        </p:txBody>
      </p:sp>
      <p:sp>
        <p:nvSpPr>
          <p:cNvPr id="46" name="Rectangle 4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8" name="Rectangle 4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6" descr="Graphical user interface, application&#10;&#10;Description automatically generated">
            <a:extLst>
              <a:ext uri="{FF2B5EF4-FFF2-40B4-BE49-F238E27FC236}">
                <a16:creationId xmlns:a16="http://schemas.microsoft.com/office/drawing/2014/main" id="{58ED6A9F-B003-423A-BF40-83041B9C7A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47000" y="1265682"/>
            <a:ext cx="5963971" cy="4506468"/>
          </a:xfrm>
          <a:prstGeom prst="rect">
            <a:avLst/>
          </a:prstGeom>
        </p:spPr>
      </p:pic>
    </p:spTree>
    <p:extLst>
      <p:ext uri="{BB962C8B-B14F-4D97-AF65-F5344CB8AC3E}">
        <p14:creationId xmlns:p14="http://schemas.microsoft.com/office/powerpoint/2010/main" val="3987890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37">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6CDCA6-7EB4-4E98-9C6D-CC283616A06E}"/>
              </a:ext>
            </a:extLst>
          </p:cNvPr>
          <p:cNvSpPr>
            <a:spLocks noGrp="1"/>
          </p:cNvSpPr>
          <p:nvPr>
            <p:ph type="title"/>
          </p:nvPr>
        </p:nvSpPr>
        <p:spPr>
          <a:xfrm>
            <a:off x="630936" y="446913"/>
            <a:ext cx="4818888" cy="1674495"/>
          </a:xfrm>
        </p:spPr>
        <p:txBody>
          <a:bodyPr vert="horz" lIns="91440" tIns="45720" rIns="91440" bIns="45720" rtlCol="0" anchor="b">
            <a:noAutofit/>
          </a:bodyPr>
          <a:lstStyle/>
          <a:p>
            <a:pPr algn="ctr"/>
            <a:r>
              <a:rPr lang="en-US" sz="4000" kern="1200" dirty="0">
                <a:latin typeface="+mj-lt"/>
                <a:ea typeface="+mj-ea"/>
                <a:cs typeface="+mj-cs"/>
              </a:rPr>
              <a:t>List of Registrations for Renewal</a:t>
            </a:r>
          </a:p>
        </p:txBody>
      </p:sp>
      <p:sp>
        <p:nvSpPr>
          <p:cNvPr id="40"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13">
            <a:extLst>
              <a:ext uri="{FF2B5EF4-FFF2-40B4-BE49-F238E27FC236}">
                <a16:creationId xmlns:a16="http://schemas.microsoft.com/office/drawing/2014/main" id="{B652FC55-469B-960A-F809-3A20600C1BF6}"/>
              </a:ext>
            </a:extLst>
          </p:cNvPr>
          <p:cNvSpPr>
            <a:spLocks noGrp="1"/>
          </p:cNvSpPr>
          <p:nvPr>
            <p:ph idx="1"/>
          </p:nvPr>
        </p:nvSpPr>
        <p:spPr>
          <a:xfrm>
            <a:off x="630936" y="2660904"/>
            <a:ext cx="4818888" cy="3547872"/>
          </a:xfrm>
        </p:spPr>
        <p:txBody>
          <a:bodyPr anchor="t">
            <a:normAutofit/>
          </a:bodyPr>
          <a:lstStyle/>
          <a:p>
            <a:r>
              <a:rPr lang="en-US" sz="2000" dirty="0"/>
              <a:t>Step 2</a:t>
            </a:r>
          </a:p>
          <a:p>
            <a:r>
              <a:rPr lang="en-US" sz="2000" dirty="0"/>
              <a:t>A list of registrations eligible for renewal should appear. Please note, all registrations are already selected for renewal. If you do not want to renew a registration, you will need to unselect each to remove from renewal list. </a:t>
            </a:r>
          </a:p>
          <a:p>
            <a:r>
              <a:rPr lang="en-US" sz="2000" dirty="0"/>
              <a:t>You can also choose to download the details for your chosen renewals by choosing the link at the top. </a:t>
            </a:r>
          </a:p>
          <a:p>
            <a:r>
              <a:rPr lang="en-US" sz="2000" dirty="0"/>
              <a:t>Click Continue </a:t>
            </a:r>
          </a:p>
          <a:p>
            <a:endParaRPr lang="en-US" sz="2000" dirty="0"/>
          </a:p>
        </p:txBody>
      </p:sp>
      <p:pic>
        <p:nvPicPr>
          <p:cNvPr id="5" name="Content Placeholder 4">
            <a:extLst>
              <a:ext uri="{FF2B5EF4-FFF2-40B4-BE49-F238E27FC236}">
                <a16:creationId xmlns:a16="http://schemas.microsoft.com/office/drawing/2014/main" id="{AEB0FC0D-0DC2-40D0-A642-C990013969C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99048" y="2000747"/>
            <a:ext cx="5458968" cy="2856505"/>
          </a:xfrm>
          <a:prstGeom prst="rect">
            <a:avLst/>
          </a:prstGeom>
        </p:spPr>
      </p:pic>
    </p:spTree>
    <p:extLst>
      <p:ext uri="{BB962C8B-B14F-4D97-AF65-F5344CB8AC3E}">
        <p14:creationId xmlns:p14="http://schemas.microsoft.com/office/powerpoint/2010/main" val="2427424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F94AA2BD-2E3F-4B1D-8127-5744B81153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2A0833-CC08-42C1-91E4-24B5A6BEE582}"/>
              </a:ext>
            </a:extLst>
          </p:cNvPr>
          <p:cNvSpPr>
            <a:spLocks noGrp="1"/>
          </p:cNvSpPr>
          <p:nvPr>
            <p:ph type="title"/>
          </p:nvPr>
        </p:nvSpPr>
        <p:spPr>
          <a:xfrm>
            <a:off x="424466" y="969797"/>
            <a:ext cx="4485861" cy="1088136"/>
          </a:xfrm>
          <a:prstGeom prst="ellipse">
            <a:avLst/>
          </a:prstGeom>
        </p:spPr>
        <p:txBody>
          <a:bodyPr vert="horz" lIns="91440" tIns="45720" rIns="91440" bIns="45720" rtlCol="0" anchor="b">
            <a:noAutofit/>
          </a:bodyPr>
          <a:lstStyle/>
          <a:p>
            <a:pPr algn="ctr"/>
            <a:r>
              <a:rPr lang="en-US" sz="3200" dirty="0"/>
              <a:t>Review Renewal Fees</a:t>
            </a:r>
            <a:endParaRPr lang="en-US" sz="3200" kern="1200" dirty="0">
              <a:latin typeface="+mj-lt"/>
              <a:ea typeface="+mj-ea"/>
              <a:cs typeface="+mj-cs"/>
            </a:endParaRPr>
          </a:p>
        </p:txBody>
      </p:sp>
      <p:sp>
        <p:nvSpPr>
          <p:cNvPr id="37" name="Rectangle 36">
            <a:extLst>
              <a:ext uri="{FF2B5EF4-FFF2-40B4-BE49-F238E27FC236}">
                <a16:creationId xmlns:a16="http://schemas.microsoft.com/office/drawing/2014/main" id="{4BD02261-2DC8-4AA8-9E16-7751AE8924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9" name="Rectangle 38">
            <a:extLst>
              <a:ext uri="{FF2B5EF4-FFF2-40B4-BE49-F238E27FC236}">
                <a16:creationId xmlns:a16="http://schemas.microsoft.com/office/drawing/2014/main" id="{3D752CF2-2291-40B5-B462-C17B174C1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6000"/>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6" name="Content Placeholder 15">
            <a:extLst>
              <a:ext uri="{FF2B5EF4-FFF2-40B4-BE49-F238E27FC236}">
                <a16:creationId xmlns:a16="http://schemas.microsoft.com/office/drawing/2014/main" id="{46A185C5-5995-B95B-714F-3E458FC7D711}"/>
              </a:ext>
            </a:extLst>
          </p:cNvPr>
          <p:cNvSpPr>
            <a:spLocks noGrp="1"/>
          </p:cNvSpPr>
          <p:nvPr>
            <p:ph idx="1"/>
          </p:nvPr>
        </p:nvSpPr>
        <p:spPr>
          <a:xfrm>
            <a:off x="411479" y="2688336"/>
            <a:ext cx="4498848" cy="2183892"/>
          </a:xfrm>
        </p:spPr>
        <p:txBody>
          <a:bodyPr anchor="t">
            <a:normAutofit fontScale="92500" lnSpcReduction="10000"/>
          </a:bodyPr>
          <a:lstStyle/>
          <a:p>
            <a:r>
              <a:rPr lang="en-US" sz="1800" dirty="0"/>
              <a:t>Step 2</a:t>
            </a:r>
          </a:p>
          <a:p>
            <a:r>
              <a:rPr lang="en-US" sz="1800" dirty="0"/>
              <a:t>Please review your renewal fees before you submit payment and save a copy for your records.</a:t>
            </a:r>
          </a:p>
          <a:p>
            <a:r>
              <a:rPr lang="en-US" sz="1800" dirty="0"/>
              <a:t>If you have any questions about the state fees, please contact the Brand Registration Coordinator at </a:t>
            </a:r>
            <a:r>
              <a:rPr lang="en-US" sz="1800" u="sng" dirty="0">
                <a:solidFill>
                  <a:schemeClr val="accent1"/>
                </a:solidFill>
              </a:rPr>
              <a:t>catherine.otey@able.ok.gov</a:t>
            </a:r>
            <a:r>
              <a:rPr lang="en-US" sz="1800" dirty="0"/>
              <a:t>.</a:t>
            </a:r>
          </a:p>
          <a:p>
            <a:r>
              <a:rPr lang="en-US" sz="1800" dirty="0"/>
              <a:t>Click Continue. </a:t>
            </a:r>
          </a:p>
          <a:p>
            <a:endParaRPr lang="en-US" sz="1800" dirty="0"/>
          </a:p>
        </p:txBody>
      </p:sp>
      <p:pic>
        <p:nvPicPr>
          <p:cNvPr id="5" name="Content Placeholder 4">
            <a:extLst>
              <a:ext uri="{FF2B5EF4-FFF2-40B4-BE49-F238E27FC236}">
                <a16:creationId xmlns:a16="http://schemas.microsoft.com/office/drawing/2014/main" id="{CDF8D582-CC45-4AB9-A456-4B2B84A051B2}"/>
              </a:ext>
            </a:extLst>
          </p:cNvPr>
          <p:cNvPicPr>
            <a:picLocks noChangeAspect="1"/>
          </p:cNvPicPr>
          <p:nvPr/>
        </p:nvPicPr>
        <p:blipFill>
          <a:blip r:embed="rId2">
            <a:extLst>
              <a:ext uri="{28A0092B-C50C-407E-A947-70E740481C1C}">
                <a14:useLocalDpi xmlns:a14="http://schemas.microsoft.com/office/drawing/2010/main" val="0"/>
              </a:ext>
            </a:extLst>
          </a:blip>
          <a:srcRect l="23958" r="23958"/>
          <a:stretch/>
        </p:blipFill>
        <p:spPr>
          <a:xfrm>
            <a:off x="5310638" y="10"/>
            <a:ext cx="6878775" cy="6857990"/>
          </a:xfrm>
          <a:custGeom>
            <a:avLst/>
            <a:gdLst/>
            <a:ahLst/>
            <a:cxnLst/>
            <a:rect l="l" t="t" r="r" b="b"/>
            <a:pathLst>
              <a:path w="6883948" h="6858000">
                <a:moveTo>
                  <a:pt x="365648" y="0"/>
                </a:moveTo>
                <a:lnTo>
                  <a:pt x="6883948" y="0"/>
                </a:lnTo>
                <a:lnTo>
                  <a:pt x="6883948" y="6858000"/>
                </a:lnTo>
                <a:lnTo>
                  <a:pt x="365648" y="6858000"/>
                </a:lnTo>
                <a:lnTo>
                  <a:pt x="360213" y="6835050"/>
                </a:lnTo>
                <a:cubicBezTo>
                  <a:pt x="128263" y="5788167"/>
                  <a:pt x="0" y="4637179"/>
                  <a:pt x="0" y="3429001"/>
                </a:cubicBezTo>
                <a:cubicBezTo>
                  <a:pt x="0" y="2220824"/>
                  <a:pt x="128263" y="1069835"/>
                  <a:pt x="360213" y="22952"/>
                </a:cubicBezTo>
                <a:close/>
              </a:path>
            </a:pathLst>
          </a:custGeom>
          <a:effectLst>
            <a:outerShdw blurRad="50800" dist="38100" dir="10800000" algn="r" rotWithShape="0">
              <a:schemeClr val="bg1">
                <a:lumMod val="85000"/>
                <a:alpha val="30000"/>
              </a:schemeClr>
            </a:outerShdw>
          </a:effectLst>
        </p:spPr>
      </p:pic>
    </p:spTree>
    <p:extLst>
      <p:ext uri="{BB962C8B-B14F-4D97-AF65-F5344CB8AC3E}">
        <p14:creationId xmlns:p14="http://schemas.microsoft.com/office/powerpoint/2010/main" val="3874162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8F4FC2-DAA4-49D5-8EA7-F8676A6DEA73}"/>
              </a:ext>
            </a:extLst>
          </p:cNvPr>
          <p:cNvSpPr>
            <a:spLocks noGrp="1"/>
          </p:cNvSpPr>
          <p:nvPr>
            <p:ph type="title"/>
          </p:nvPr>
        </p:nvSpPr>
        <p:spPr>
          <a:xfrm>
            <a:off x="630936" y="640080"/>
            <a:ext cx="4818888" cy="1481328"/>
          </a:xfrm>
        </p:spPr>
        <p:txBody>
          <a:bodyPr anchor="b">
            <a:normAutofit/>
          </a:bodyPr>
          <a:lstStyle/>
          <a:p>
            <a:pPr algn="ctr"/>
            <a:r>
              <a:rPr lang="en-US" sz="4200" dirty="0"/>
              <a:t>Enter Your Payment Details</a:t>
            </a:r>
          </a:p>
        </p:txBody>
      </p:sp>
      <p:sp>
        <p:nvSpPr>
          <p:cNvPr id="52"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8">
            <a:extLst>
              <a:ext uri="{FF2B5EF4-FFF2-40B4-BE49-F238E27FC236}">
                <a16:creationId xmlns:a16="http://schemas.microsoft.com/office/drawing/2014/main" id="{F1BA976F-211C-4388-3FEB-E5BD28D3F723}"/>
              </a:ext>
            </a:extLst>
          </p:cNvPr>
          <p:cNvSpPr>
            <a:spLocks noGrp="1"/>
          </p:cNvSpPr>
          <p:nvPr>
            <p:ph idx="1"/>
          </p:nvPr>
        </p:nvSpPr>
        <p:spPr>
          <a:xfrm>
            <a:off x="630936" y="2660904"/>
            <a:ext cx="4818888" cy="3730486"/>
          </a:xfrm>
        </p:spPr>
        <p:txBody>
          <a:bodyPr anchor="t">
            <a:normAutofit fontScale="77500" lnSpcReduction="20000"/>
          </a:bodyPr>
          <a:lstStyle/>
          <a:p>
            <a:r>
              <a:rPr lang="en-US" sz="1900" dirty="0"/>
              <a:t>Step 3 of 3</a:t>
            </a:r>
          </a:p>
          <a:p>
            <a:r>
              <a:rPr lang="en-US" sz="1900" dirty="0"/>
              <a:t>Enter your Contact Details.</a:t>
            </a:r>
          </a:p>
          <a:p>
            <a:r>
              <a:rPr lang="en-US" sz="1900" dirty="0"/>
              <a:t>Enter your Credit Card Details</a:t>
            </a:r>
          </a:p>
          <a:p>
            <a:r>
              <a:rPr lang="en-US" sz="1900" dirty="0"/>
              <a:t>Click Submit.</a:t>
            </a:r>
          </a:p>
          <a:p>
            <a:r>
              <a:rPr lang="en-US" sz="1900" b="1" dirty="0"/>
              <a:t>Be sure to keep a copy of your receipt along with a list of the registrations that you renewed for your records.  </a:t>
            </a:r>
          </a:p>
          <a:p>
            <a:r>
              <a:rPr lang="en-US" sz="1900" u="sng" dirty="0">
                <a:solidFill>
                  <a:srgbClr val="0070C0"/>
                </a:solidFill>
              </a:rPr>
              <a:t>Unable to pay by Credit Card?</a:t>
            </a:r>
            <a:r>
              <a:rPr lang="en-US" sz="1900" i="1" u="sng" dirty="0"/>
              <a:t> </a:t>
            </a:r>
            <a:r>
              <a:rPr lang="en-US" sz="1900" dirty="0"/>
              <a:t>Link applies to suppliers that have large amount of renewals that cannot be processed by Credit Card. If you are paying by check, you must process and mail your payment by June 1</a:t>
            </a:r>
            <a:r>
              <a:rPr lang="en-US" sz="1900" baseline="30000" dirty="0"/>
              <a:t>st</a:t>
            </a:r>
            <a:r>
              <a:rPr lang="en-US" sz="1900" dirty="0"/>
              <a:t>. PRO places a “hold” status on renewals until payment is received. Once the payment is processed, PRO releases the renewals to the ABLE Commission. </a:t>
            </a:r>
          </a:p>
          <a:p>
            <a:r>
              <a:rPr lang="en-US" sz="1900" b="1" dirty="0"/>
              <a:t>PLEASE SEND A COPY OF YOUR RENEWAL LIST AND THE CHECK TO THE ABLE COMMISSION IF YOU PAY BY CHECK</a:t>
            </a:r>
            <a:r>
              <a:rPr lang="en-US" sz="1900" dirty="0"/>
              <a:t>. </a:t>
            </a:r>
          </a:p>
          <a:p>
            <a:pPr marL="0" indent="0">
              <a:buNone/>
            </a:pPr>
            <a:r>
              <a:rPr lang="en-US" sz="1900" u="sng" dirty="0">
                <a:solidFill>
                  <a:srgbClr val="0070C0"/>
                </a:solidFill>
              </a:rPr>
              <a:t>    </a:t>
            </a:r>
          </a:p>
          <a:p>
            <a:endParaRPr lang="en-US" sz="1900" dirty="0"/>
          </a:p>
        </p:txBody>
      </p:sp>
      <p:pic>
        <p:nvPicPr>
          <p:cNvPr id="5" name="Content Placeholder 4">
            <a:extLst>
              <a:ext uri="{FF2B5EF4-FFF2-40B4-BE49-F238E27FC236}">
                <a16:creationId xmlns:a16="http://schemas.microsoft.com/office/drawing/2014/main" id="{5BEFC9D7-E112-4989-851D-0D2E71C4EB95}"/>
              </a:ext>
            </a:extLst>
          </p:cNvPr>
          <p:cNvPicPr>
            <a:picLocks noChangeAspect="1"/>
          </p:cNvPicPr>
          <p:nvPr/>
        </p:nvPicPr>
        <p:blipFill>
          <a:blip r:embed="rId2">
            <a:extLst>
              <a:ext uri="{28A0092B-C50C-407E-A947-70E740481C1C}">
                <a14:useLocalDpi xmlns:a14="http://schemas.microsoft.com/office/drawing/2010/main" val="0"/>
              </a:ext>
            </a:extLst>
          </a:blip>
          <a:srcRect l="13787" r="13787"/>
          <a:stretch/>
        </p:blipFill>
        <p:spPr>
          <a:xfrm>
            <a:off x="5753100" y="1523999"/>
            <a:ext cx="5807964" cy="4162425"/>
          </a:xfrm>
          <a:prstGeom prst="rect">
            <a:avLst/>
          </a:prstGeom>
        </p:spPr>
      </p:pic>
    </p:spTree>
    <p:extLst>
      <p:ext uri="{BB962C8B-B14F-4D97-AF65-F5344CB8AC3E}">
        <p14:creationId xmlns:p14="http://schemas.microsoft.com/office/powerpoint/2010/main" val="41995022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295</TotalTime>
  <Words>486</Words>
  <Application>Microsoft Office PowerPoint</Application>
  <PresentationFormat>Widescreen</PresentationFormat>
  <Paragraphs>34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Oklahoma ABLE Commission PRO Brand Registration Renewal Process BrandRegistration@able.ok.gov Coordinator: Catherine Otey 405-521-3484</vt:lpstr>
      <vt:lpstr>Annual Renewal Period Information</vt:lpstr>
      <vt:lpstr>Product Registration Renewal Home Page</vt:lpstr>
      <vt:lpstr>List of Registrations for Renewal</vt:lpstr>
      <vt:lpstr>Review Renewal Fees</vt:lpstr>
      <vt:lpstr>Enter Your Payment Details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c:title>
  <dc:creator>Catherine Otey</dc:creator>
  <cp:lastModifiedBy>Deana Gary</cp:lastModifiedBy>
  <cp:revision>32</cp:revision>
  <dcterms:created xsi:type="dcterms:W3CDTF">2023-12-12T17:44:06Z</dcterms:created>
  <dcterms:modified xsi:type="dcterms:W3CDTF">2026-03-12T20:02:08Z</dcterms:modified>
</cp:coreProperties>
</file>