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618" r:id="rId5"/>
    <p:sldId id="641" r:id="rId6"/>
    <p:sldId id="642" r:id="rId7"/>
    <p:sldId id="643" r:id="rId8"/>
    <p:sldId id="644" r:id="rId9"/>
    <p:sldId id="645" r:id="rId10"/>
    <p:sldId id="646" r:id="rId11"/>
    <p:sldId id="647" r:id="rId12"/>
    <p:sldId id="648" r:id="rId13"/>
    <p:sldId id="649" r:id="rId14"/>
    <p:sldId id="650" r:id="rId15"/>
    <p:sldId id="651" r:id="rId16"/>
    <p:sldId id="652" r:id="rId17"/>
    <p:sldId id="653" r:id="rId18"/>
    <p:sldId id="654" r:id="rId19"/>
    <p:sldId id="655" r:id="rId20"/>
    <p:sldId id="656" r:id="rId21"/>
    <p:sldId id="657" r:id="rId22"/>
    <p:sldId id="658" r:id="rId23"/>
    <p:sldId id="659" r:id="rId24"/>
    <p:sldId id="660" r:id="rId25"/>
    <p:sldId id="661" r:id="rId26"/>
    <p:sldId id="662" r:id="rId27"/>
    <p:sldId id="664" r:id="rId28"/>
    <p:sldId id="665" r:id="rId29"/>
    <p:sldId id="6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4CA"/>
    <a:srgbClr val="1A2D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C13C8-7EF0-4853-8BA7-D340F6D2CBAF}" v="249" dt="2024-01-12T18:08:23.493"/>
    <p1510:client id="{E8E5D93A-E05A-F045-A921-978C26BCDE54}" v="391" dt="2024-01-12T21:16:46.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6" autoAdjust="0"/>
    <p:restoredTop sz="94646"/>
  </p:normalViewPr>
  <p:slideViewPr>
    <p:cSldViewPr snapToGrid="0">
      <p:cViewPr varScale="1">
        <p:scale>
          <a:sx n="108" d="100"/>
          <a:sy n="108"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hill, Annie" userId="e9da64bb-d516-4a7d-97f9-4d483c380884" providerId="ADAL" clId="{805C13C8-7EF0-4853-8BA7-D340F6D2CBAF}"/>
    <pc:docChg chg="undo custSel addSld delSld modSld sldOrd">
      <pc:chgData name="Cahill, Annie" userId="e9da64bb-d516-4a7d-97f9-4d483c380884" providerId="ADAL" clId="{805C13C8-7EF0-4853-8BA7-D340F6D2CBAF}" dt="2024-01-12T18:13:25.801" v="8512" actId="20577"/>
      <pc:docMkLst>
        <pc:docMk/>
      </pc:docMkLst>
      <pc:sldChg chg="del">
        <pc:chgData name="Cahill, Annie" userId="e9da64bb-d516-4a7d-97f9-4d483c380884" providerId="ADAL" clId="{805C13C8-7EF0-4853-8BA7-D340F6D2CBAF}" dt="2024-01-11T20:30:01.644" v="0" actId="47"/>
        <pc:sldMkLst>
          <pc:docMk/>
          <pc:sldMk cId="3966366078" sldId="258"/>
        </pc:sldMkLst>
      </pc:sldChg>
      <pc:sldChg chg="del">
        <pc:chgData name="Cahill, Annie" userId="e9da64bb-d516-4a7d-97f9-4d483c380884" providerId="ADAL" clId="{805C13C8-7EF0-4853-8BA7-D340F6D2CBAF}" dt="2024-01-11T20:30:01.644" v="0" actId="47"/>
        <pc:sldMkLst>
          <pc:docMk/>
          <pc:sldMk cId="3738071671" sldId="259"/>
        </pc:sldMkLst>
      </pc:sldChg>
      <pc:sldChg chg="del">
        <pc:chgData name="Cahill, Annie" userId="e9da64bb-d516-4a7d-97f9-4d483c380884" providerId="ADAL" clId="{805C13C8-7EF0-4853-8BA7-D340F6D2CBAF}" dt="2024-01-11T20:30:01.644" v="0" actId="47"/>
        <pc:sldMkLst>
          <pc:docMk/>
          <pc:sldMk cId="1284518851" sldId="261"/>
        </pc:sldMkLst>
      </pc:sldChg>
      <pc:sldChg chg="del">
        <pc:chgData name="Cahill, Annie" userId="e9da64bb-d516-4a7d-97f9-4d483c380884" providerId="ADAL" clId="{805C13C8-7EF0-4853-8BA7-D340F6D2CBAF}" dt="2024-01-11T20:30:01.644" v="0" actId="47"/>
        <pc:sldMkLst>
          <pc:docMk/>
          <pc:sldMk cId="1819851160" sldId="262"/>
        </pc:sldMkLst>
      </pc:sldChg>
      <pc:sldChg chg="modSp mod">
        <pc:chgData name="Cahill, Annie" userId="e9da64bb-d516-4a7d-97f9-4d483c380884" providerId="ADAL" clId="{805C13C8-7EF0-4853-8BA7-D340F6D2CBAF}" dt="2024-01-11T20:30:18.702" v="10" actId="20577"/>
        <pc:sldMkLst>
          <pc:docMk/>
          <pc:sldMk cId="3721858299" sldId="265"/>
        </pc:sldMkLst>
        <pc:spChg chg="mod">
          <ac:chgData name="Cahill, Annie" userId="e9da64bb-d516-4a7d-97f9-4d483c380884" providerId="ADAL" clId="{805C13C8-7EF0-4853-8BA7-D340F6D2CBAF}" dt="2024-01-11T20:30:18.702" v="10" actId="20577"/>
          <ac:spMkLst>
            <pc:docMk/>
            <pc:sldMk cId="3721858299" sldId="265"/>
            <ac:spMk id="2" creationId="{1C9EB35B-70F1-4F1E-85DD-D0B8F9B7525C}"/>
          </ac:spMkLst>
        </pc:spChg>
      </pc:sldChg>
      <pc:sldChg chg="modSp mod">
        <pc:chgData name="Cahill, Annie" userId="e9da64bb-d516-4a7d-97f9-4d483c380884" providerId="ADAL" clId="{805C13C8-7EF0-4853-8BA7-D340F6D2CBAF}" dt="2024-01-11T20:32:10.016" v="149" actId="20577"/>
        <pc:sldMkLst>
          <pc:docMk/>
          <pc:sldMk cId="880312940" sldId="266"/>
        </pc:sldMkLst>
        <pc:spChg chg="mod">
          <ac:chgData name="Cahill, Annie" userId="e9da64bb-d516-4a7d-97f9-4d483c380884" providerId="ADAL" clId="{805C13C8-7EF0-4853-8BA7-D340F6D2CBAF}" dt="2024-01-11T20:32:10.016" v="149" actId="20577"/>
          <ac:spMkLst>
            <pc:docMk/>
            <pc:sldMk cId="880312940" sldId="266"/>
            <ac:spMk id="3" creationId="{8A07A98C-63DD-4E55-80CF-E375CF9F52EA}"/>
          </ac:spMkLst>
        </pc:spChg>
      </pc:sldChg>
      <pc:sldChg chg="del">
        <pc:chgData name="Cahill, Annie" userId="e9da64bb-d516-4a7d-97f9-4d483c380884" providerId="ADAL" clId="{805C13C8-7EF0-4853-8BA7-D340F6D2CBAF}" dt="2024-01-11T20:30:01.644" v="0" actId="47"/>
        <pc:sldMkLst>
          <pc:docMk/>
          <pc:sldMk cId="57210780" sldId="267"/>
        </pc:sldMkLst>
      </pc:sldChg>
      <pc:sldChg chg="del">
        <pc:chgData name="Cahill, Annie" userId="e9da64bb-d516-4a7d-97f9-4d483c380884" providerId="ADAL" clId="{805C13C8-7EF0-4853-8BA7-D340F6D2CBAF}" dt="2024-01-11T20:30:01.644" v="0" actId="47"/>
        <pc:sldMkLst>
          <pc:docMk/>
          <pc:sldMk cId="2055255932" sldId="268"/>
        </pc:sldMkLst>
      </pc:sldChg>
      <pc:sldChg chg="modSp mod">
        <pc:chgData name="Cahill, Annie" userId="e9da64bb-d516-4a7d-97f9-4d483c380884" providerId="ADAL" clId="{805C13C8-7EF0-4853-8BA7-D340F6D2CBAF}" dt="2024-01-11T20:34:23.865" v="159" actId="20577"/>
        <pc:sldMkLst>
          <pc:docMk/>
          <pc:sldMk cId="2491990080" sldId="269"/>
        </pc:sldMkLst>
        <pc:spChg chg="mod">
          <ac:chgData name="Cahill, Annie" userId="e9da64bb-d516-4a7d-97f9-4d483c380884" providerId="ADAL" clId="{805C13C8-7EF0-4853-8BA7-D340F6D2CBAF}" dt="2024-01-11T20:34:23.865" v="159" actId="20577"/>
          <ac:spMkLst>
            <pc:docMk/>
            <pc:sldMk cId="2491990080" sldId="269"/>
            <ac:spMk id="2" creationId="{5F0DD865-20CE-4A58-8872-A141C8F34D4F}"/>
          </ac:spMkLst>
        </pc:spChg>
      </pc:sldChg>
      <pc:sldChg chg="del">
        <pc:chgData name="Cahill, Annie" userId="e9da64bb-d516-4a7d-97f9-4d483c380884" providerId="ADAL" clId="{805C13C8-7EF0-4853-8BA7-D340F6D2CBAF}" dt="2024-01-11T20:30:01.644" v="0" actId="47"/>
        <pc:sldMkLst>
          <pc:docMk/>
          <pc:sldMk cId="2315096289" sldId="273"/>
        </pc:sldMkLst>
      </pc:sldChg>
      <pc:sldChg chg="del">
        <pc:chgData name="Cahill, Annie" userId="e9da64bb-d516-4a7d-97f9-4d483c380884" providerId="ADAL" clId="{805C13C8-7EF0-4853-8BA7-D340F6D2CBAF}" dt="2024-01-11T20:30:01.644" v="0" actId="47"/>
        <pc:sldMkLst>
          <pc:docMk/>
          <pc:sldMk cId="3514849598" sldId="274"/>
        </pc:sldMkLst>
      </pc:sldChg>
      <pc:sldChg chg="del">
        <pc:chgData name="Cahill, Annie" userId="e9da64bb-d516-4a7d-97f9-4d483c380884" providerId="ADAL" clId="{805C13C8-7EF0-4853-8BA7-D340F6D2CBAF}" dt="2024-01-11T20:30:01.644" v="0" actId="47"/>
        <pc:sldMkLst>
          <pc:docMk/>
          <pc:sldMk cId="3521795588" sldId="275"/>
        </pc:sldMkLst>
      </pc:sldChg>
      <pc:sldChg chg="del">
        <pc:chgData name="Cahill, Annie" userId="e9da64bb-d516-4a7d-97f9-4d483c380884" providerId="ADAL" clId="{805C13C8-7EF0-4853-8BA7-D340F6D2CBAF}" dt="2024-01-11T20:30:01.644" v="0" actId="47"/>
        <pc:sldMkLst>
          <pc:docMk/>
          <pc:sldMk cId="3062820396" sldId="276"/>
        </pc:sldMkLst>
      </pc:sldChg>
      <pc:sldChg chg="del">
        <pc:chgData name="Cahill, Annie" userId="e9da64bb-d516-4a7d-97f9-4d483c380884" providerId="ADAL" clId="{805C13C8-7EF0-4853-8BA7-D340F6D2CBAF}" dt="2024-01-11T20:30:01.644" v="0" actId="47"/>
        <pc:sldMkLst>
          <pc:docMk/>
          <pc:sldMk cId="2864346943" sldId="457"/>
        </pc:sldMkLst>
      </pc:sldChg>
      <pc:sldChg chg="del">
        <pc:chgData name="Cahill, Annie" userId="e9da64bb-d516-4a7d-97f9-4d483c380884" providerId="ADAL" clId="{805C13C8-7EF0-4853-8BA7-D340F6D2CBAF}" dt="2024-01-11T20:30:01.644" v="0" actId="47"/>
        <pc:sldMkLst>
          <pc:docMk/>
          <pc:sldMk cId="2839430400" sldId="492"/>
        </pc:sldMkLst>
      </pc:sldChg>
      <pc:sldChg chg="del">
        <pc:chgData name="Cahill, Annie" userId="e9da64bb-d516-4a7d-97f9-4d483c380884" providerId="ADAL" clId="{805C13C8-7EF0-4853-8BA7-D340F6D2CBAF}" dt="2024-01-11T20:30:01.644" v="0" actId="47"/>
        <pc:sldMkLst>
          <pc:docMk/>
          <pc:sldMk cId="2293993341" sldId="493"/>
        </pc:sldMkLst>
      </pc:sldChg>
      <pc:sldChg chg="del">
        <pc:chgData name="Cahill, Annie" userId="e9da64bb-d516-4a7d-97f9-4d483c380884" providerId="ADAL" clId="{805C13C8-7EF0-4853-8BA7-D340F6D2CBAF}" dt="2024-01-11T20:30:01.644" v="0" actId="47"/>
        <pc:sldMkLst>
          <pc:docMk/>
          <pc:sldMk cId="2248732189" sldId="520"/>
        </pc:sldMkLst>
      </pc:sldChg>
      <pc:sldChg chg="del">
        <pc:chgData name="Cahill, Annie" userId="e9da64bb-d516-4a7d-97f9-4d483c380884" providerId="ADAL" clId="{805C13C8-7EF0-4853-8BA7-D340F6D2CBAF}" dt="2024-01-11T20:30:01.644" v="0" actId="47"/>
        <pc:sldMkLst>
          <pc:docMk/>
          <pc:sldMk cId="2494223717" sldId="522"/>
        </pc:sldMkLst>
      </pc:sldChg>
      <pc:sldChg chg="del">
        <pc:chgData name="Cahill, Annie" userId="e9da64bb-d516-4a7d-97f9-4d483c380884" providerId="ADAL" clId="{805C13C8-7EF0-4853-8BA7-D340F6D2CBAF}" dt="2024-01-11T20:30:01.644" v="0" actId="47"/>
        <pc:sldMkLst>
          <pc:docMk/>
          <pc:sldMk cId="2933638087" sldId="523"/>
        </pc:sldMkLst>
      </pc:sldChg>
      <pc:sldChg chg="del">
        <pc:chgData name="Cahill, Annie" userId="e9da64bb-d516-4a7d-97f9-4d483c380884" providerId="ADAL" clId="{805C13C8-7EF0-4853-8BA7-D340F6D2CBAF}" dt="2024-01-11T20:30:01.644" v="0" actId="47"/>
        <pc:sldMkLst>
          <pc:docMk/>
          <pc:sldMk cId="2780971090" sldId="524"/>
        </pc:sldMkLst>
      </pc:sldChg>
      <pc:sldChg chg="del">
        <pc:chgData name="Cahill, Annie" userId="e9da64bb-d516-4a7d-97f9-4d483c380884" providerId="ADAL" clId="{805C13C8-7EF0-4853-8BA7-D340F6D2CBAF}" dt="2024-01-11T20:30:01.644" v="0" actId="47"/>
        <pc:sldMkLst>
          <pc:docMk/>
          <pc:sldMk cId="4048880695" sldId="525"/>
        </pc:sldMkLst>
      </pc:sldChg>
      <pc:sldChg chg="del">
        <pc:chgData name="Cahill, Annie" userId="e9da64bb-d516-4a7d-97f9-4d483c380884" providerId="ADAL" clId="{805C13C8-7EF0-4853-8BA7-D340F6D2CBAF}" dt="2024-01-11T20:30:01.644" v="0" actId="47"/>
        <pc:sldMkLst>
          <pc:docMk/>
          <pc:sldMk cId="188440695" sldId="526"/>
        </pc:sldMkLst>
      </pc:sldChg>
      <pc:sldChg chg="del">
        <pc:chgData name="Cahill, Annie" userId="e9da64bb-d516-4a7d-97f9-4d483c380884" providerId="ADAL" clId="{805C13C8-7EF0-4853-8BA7-D340F6D2CBAF}" dt="2024-01-11T20:30:01.644" v="0" actId="47"/>
        <pc:sldMkLst>
          <pc:docMk/>
          <pc:sldMk cId="1383524656" sldId="527"/>
        </pc:sldMkLst>
      </pc:sldChg>
      <pc:sldChg chg="del">
        <pc:chgData name="Cahill, Annie" userId="e9da64bb-d516-4a7d-97f9-4d483c380884" providerId="ADAL" clId="{805C13C8-7EF0-4853-8BA7-D340F6D2CBAF}" dt="2024-01-11T20:30:01.644" v="0" actId="47"/>
        <pc:sldMkLst>
          <pc:docMk/>
          <pc:sldMk cId="1611782960" sldId="528"/>
        </pc:sldMkLst>
      </pc:sldChg>
      <pc:sldChg chg="del">
        <pc:chgData name="Cahill, Annie" userId="e9da64bb-d516-4a7d-97f9-4d483c380884" providerId="ADAL" clId="{805C13C8-7EF0-4853-8BA7-D340F6D2CBAF}" dt="2024-01-11T20:30:01.644" v="0" actId="47"/>
        <pc:sldMkLst>
          <pc:docMk/>
          <pc:sldMk cId="1480393727" sldId="529"/>
        </pc:sldMkLst>
      </pc:sldChg>
      <pc:sldChg chg="del">
        <pc:chgData name="Cahill, Annie" userId="e9da64bb-d516-4a7d-97f9-4d483c380884" providerId="ADAL" clId="{805C13C8-7EF0-4853-8BA7-D340F6D2CBAF}" dt="2024-01-11T20:30:01.644" v="0" actId="47"/>
        <pc:sldMkLst>
          <pc:docMk/>
          <pc:sldMk cId="2371062584" sldId="530"/>
        </pc:sldMkLst>
      </pc:sldChg>
      <pc:sldChg chg="del">
        <pc:chgData name="Cahill, Annie" userId="e9da64bb-d516-4a7d-97f9-4d483c380884" providerId="ADAL" clId="{805C13C8-7EF0-4853-8BA7-D340F6D2CBAF}" dt="2024-01-11T20:30:01.644" v="0" actId="47"/>
        <pc:sldMkLst>
          <pc:docMk/>
          <pc:sldMk cId="2812185255" sldId="550"/>
        </pc:sldMkLst>
      </pc:sldChg>
      <pc:sldChg chg="del">
        <pc:chgData name="Cahill, Annie" userId="e9da64bb-d516-4a7d-97f9-4d483c380884" providerId="ADAL" clId="{805C13C8-7EF0-4853-8BA7-D340F6D2CBAF}" dt="2024-01-11T20:30:01.644" v="0" actId="47"/>
        <pc:sldMkLst>
          <pc:docMk/>
          <pc:sldMk cId="3452878357" sldId="551"/>
        </pc:sldMkLst>
      </pc:sldChg>
      <pc:sldChg chg="del">
        <pc:chgData name="Cahill, Annie" userId="e9da64bb-d516-4a7d-97f9-4d483c380884" providerId="ADAL" clId="{805C13C8-7EF0-4853-8BA7-D340F6D2CBAF}" dt="2024-01-11T20:30:01.644" v="0" actId="47"/>
        <pc:sldMkLst>
          <pc:docMk/>
          <pc:sldMk cId="1377156811" sldId="552"/>
        </pc:sldMkLst>
      </pc:sldChg>
      <pc:sldChg chg="del">
        <pc:chgData name="Cahill, Annie" userId="e9da64bb-d516-4a7d-97f9-4d483c380884" providerId="ADAL" clId="{805C13C8-7EF0-4853-8BA7-D340F6D2CBAF}" dt="2024-01-11T20:30:01.644" v="0" actId="47"/>
        <pc:sldMkLst>
          <pc:docMk/>
          <pc:sldMk cId="54869317" sldId="554"/>
        </pc:sldMkLst>
      </pc:sldChg>
      <pc:sldChg chg="del">
        <pc:chgData name="Cahill, Annie" userId="e9da64bb-d516-4a7d-97f9-4d483c380884" providerId="ADAL" clId="{805C13C8-7EF0-4853-8BA7-D340F6D2CBAF}" dt="2024-01-11T20:30:01.644" v="0" actId="47"/>
        <pc:sldMkLst>
          <pc:docMk/>
          <pc:sldMk cId="3030838965" sldId="562"/>
        </pc:sldMkLst>
      </pc:sldChg>
      <pc:sldChg chg="del">
        <pc:chgData name="Cahill, Annie" userId="e9da64bb-d516-4a7d-97f9-4d483c380884" providerId="ADAL" clId="{805C13C8-7EF0-4853-8BA7-D340F6D2CBAF}" dt="2024-01-11T20:30:01.644" v="0" actId="47"/>
        <pc:sldMkLst>
          <pc:docMk/>
          <pc:sldMk cId="1651270412" sldId="570"/>
        </pc:sldMkLst>
      </pc:sldChg>
      <pc:sldChg chg="del">
        <pc:chgData name="Cahill, Annie" userId="e9da64bb-d516-4a7d-97f9-4d483c380884" providerId="ADAL" clId="{805C13C8-7EF0-4853-8BA7-D340F6D2CBAF}" dt="2024-01-11T20:30:01.644" v="0" actId="47"/>
        <pc:sldMkLst>
          <pc:docMk/>
          <pc:sldMk cId="2329489801" sldId="572"/>
        </pc:sldMkLst>
      </pc:sldChg>
      <pc:sldChg chg="del">
        <pc:chgData name="Cahill, Annie" userId="e9da64bb-d516-4a7d-97f9-4d483c380884" providerId="ADAL" clId="{805C13C8-7EF0-4853-8BA7-D340F6D2CBAF}" dt="2024-01-11T20:30:01.644" v="0" actId="47"/>
        <pc:sldMkLst>
          <pc:docMk/>
          <pc:sldMk cId="1248499816" sldId="573"/>
        </pc:sldMkLst>
      </pc:sldChg>
      <pc:sldChg chg="del">
        <pc:chgData name="Cahill, Annie" userId="e9da64bb-d516-4a7d-97f9-4d483c380884" providerId="ADAL" clId="{805C13C8-7EF0-4853-8BA7-D340F6D2CBAF}" dt="2024-01-11T20:30:01.644" v="0" actId="47"/>
        <pc:sldMkLst>
          <pc:docMk/>
          <pc:sldMk cId="4041838760" sldId="574"/>
        </pc:sldMkLst>
      </pc:sldChg>
      <pc:sldChg chg="del">
        <pc:chgData name="Cahill, Annie" userId="e9da64bb-d516-4a7d-97f9-4d483c380884" providerId="ADAL" clId="{805C13C8-7EF0-4853-8BA7-D340F6D2CBAF}" dt="2024-01-11T20:30:01.644" v="0" actId="47"/>
        <pc:sldMkLst>
          <pc:docMk/>
          <pc:sldMk cId="159459747" sldId="575"/>
        </pc:sldMkLst>
      </pc:sldChg>
      <pc:sldChg chg="del">
        <pc:chgData name="Cahill, Annie" userId="e9da64bb-d516-4a7d-97f9-4d483c380884" providerId="ADAL" clId="{805C13C8-7EF0-4853-8BA7-D340F6D2CBAF}" dt="2024-01-11T20:30:01.644" v="0" actId="47"/>
        <pc:sldMkLst>
          <pc:docMk/>
          <pc:sldMk cId="1409929488" sldId="580"/>
        </pc:sldMkLst>
      </pc:sldChg>
      <pc:sldChg chg="del">
        <pc:chgData name="Cahill, Annie" userId="e9da64bb-d516-4a7d-97f9-4d483c380884" providerId="ADAL" clId="{805C13C8-7EF0-4853-8BA7-D340F6D2CBAF}" dt="2024-01-11T20:30:01.644" v="0" actId="47"/>
        <pc:sldMkLst>
          <pc:docMk/>
          <pc:sldMk cId="1696856780" sldId="581"/>
        </pc:sldMkLst>
      </pc:sldChg>
      <pc:sldChg chg="del">
        <pc:chgData name="Cahill, Annie" userId="e9da64bb-d516-4a7d-97f9-4d483c380884" providerId="ADAL" clId="{805C13C8-7EF0-4853-8BA7-D340F6D2CBAF}" dt="2024-01-11T20:30:01.644" v="0" actId="47"/>
        <pc:sldMkLst>
          <pc:docMk/>
          <pc:sldMk cId="1292899721" sldId="594"/>
        </pc:sldMkLst>
      </pc:sldChg>
      <pc:sldChg chg="modSp mod">
        <pc:chgData name="Cahill, Annie" userId="e9da64bb-d516-4a7d-97f9-4d483c380884" providerId="ADAL" clId="{805C13C8-7EF0-4853-8BA7-D340F6D2CBAF}" dt="2024-01-11T20:44:53.710" v="800" actId="20577"/>
        <pc:sldMkLst>
          <pc:docMk/>
          <pc:sldMk cId="1999818988" sldId="598"/>
        </pc:sldMkLst>
        <pc:spChg chg="mod">
          <ac:chgData name="Cahill, Annie" userId="e9da64bb-d516-4a7d-97f9-4d483c380884" providerId="ADAL" clId="{805C13C8-7EF0-4853-8BA7-D340F6D2CBAF}" dt="2024-01-11T20:41:39.904" v="569" actId="20577"/>
          <ac:spMkLst>
            <pc:docMk/>
            <pc:sldMk cId="1999818988" sldId="598"/>
            <ac:spMk id="2" creationId="{23FBD670-0448-4CF0-965F-3F51026A28FA}"/>
          </ac:spMkLst>
        </pc:spChg>
        <pc:spChg chg="mod">
          <ac:chgData name="Cahill, Annie" userId="e9da64bb-d516-4a7d-97f9-4d483c380884" providerId="ADAL" clId="{805C13C8-7EF0-4853-8BA7-D340F6D2CBAF}" dt="2024-01-11T20:44:53.710" v="800" actId="20577"/>
          <ac:spMkLst>
            <pc:docMk/>
            <pc:sldMk cId="1999818988" sldId="598"/>
            <ac:spMk id="3" creationId="{8A07A98C-63DD-4E55-80CF-E375CF9F52EA}"/>
          </ac:spMkLst>
        </pc:spChg>
      </pc:sldChg>
      <pc:sldChg chg="del">
        <pc:chgData name="Cahill, Annie" userId="e9da64bb-d516-4a7d-97f9-4d483c380884" providerId="ADAL" clId="{805C13C8-7EF0-4853-8BA7-D340F6D2CBAF}" dt="2024-01-11T20:30:01.644" v="0" actId="47"/>
        <pc:sldMkLst>
          <pc:docMk/>
          <pc:sldMk cId="2877598771" sldId="598"/>
        </pc:sldMkLst>
      </pc:sldChg>
      <pc:sldChg chg="modSp mod">
        <pc:chgData name="Cahill, Annie" userId="e9da64bb-d516-4a7d-97f9-4d483c380884" providerId="ADAL" clId="{805C13C8-7EF0-4853-8BA7-D340F6D2CBAF}" dt="2024-01-12T14:12:14.575" v="3895" actId="27636"/>
        <pc:sldMkLst>
          <pc:docMk/>
          <pc:sldMk cId="117594964" sldId="599"/>
        </pc:sldMkLst>
        <pc:spChg chg="mod">
          <ac:chgData name="Cahill, Annie" userId="e9da64bb-d516-4a7d-97f9-4d483c380884" providerId="ADAL" clId="{805C13C8-7EF0-4853-8BA7-D340F6D2CBAF}" dt="2024-01-12T14:09:04.557" v="3874" actId="20577"/>
          <ac:spMkLst>
            <pc:docMk/>
            <pc:sldMk cId="117594964" sldId="599"/>
            <ac:spMk id="2" creationId="{23FBD670-0448-4CF0-965F-3F51026A28FA}"/>
          </ac:spMkLst>
        </pc:spChg>
        <pc:spChg chg="mod">
          <ac:chgData name="Cahill, Annie" userId="e9da64bb-d516-4a7d-97f9-4d483c380884" providerId="ADAL" clId="{805C13C8-7EF0-4853-8BA7-D340F6D2CBAF}" dt="2024-01-12T14:12:14.575" v="3895" actId="27636"/>
          <ac:spMkLst>
            <pc:docMk/>
            <pc:sldMk cId="117594964" sldId="599"/>
            <ac:spMk id="3" creationId="{8A07A98C-63DD-4E55-80CF-E375CF9F52EA}"/>
          </ac:spMkLst>
        </pc:spChg>
      </pc:sldChg>
      <pc:sldChg chg="modSp mod">
        <pc:chgData name="Cahill, Annie" userId="e9da64bb-d516-4a7d-97f9-4d483c380884" providerId="ADAL" clId="{805C13C8-7EF0-4853-8BA7-D340F6D2CBAF}" dt="2024-01-12T02:06:01.895" v="3049" actId="20577"/>
        <pc:sldMkLst>
          <pc:docMk/>
          <pc:sldMk cId="161468600" sldId="600"/>
        </pc:sldMkLst>
        <pc:spChg chg="mod">
          <ac:chgData name="Cahill, Annie" userId="e9da64bb-d516-4a7d-97f9-4d483c380884" providerId="ADAL" clId="{805C13C8-7EF0-4853-8BA7-D340F6D2CBAF}" dt="2024-01-12T02:06:01.895" v="3049" actId="20577"/>
          <ac:spMkLst>
            <pc:docMk/>
            <pc:sldMk cId="161468600" sldId="600"/>
            <ac:spMk id="3" creationId="{8A07A98C-63DD-4E55-80CF-E375CF9F52EA}"/>
          </ac:spMkLst>
        </pc:spChg>
      </pc:sldChg>
      <pc:sldChg chg="addSp delSp modSp mod modClrScheme chgLayout">
        <pc:chgData name="Cahill, Annie" userId="e9da64bb-d516-4a7d-97f9-4d483c380884" providerId="ADAL" clId="{805C13C8-7EF0-4853-8BA7-D340F6D2CBAF}" dt="2024-01-12T14:15:16.621" v="4014" actId="20577"/>
        <pc:sldMkLst>
          <pc:docMk/>
          <pc:sldMk cId="2976093718" sldId="601"/>
        </pc:sldMkLst>
        <pc:spChg chg="mod ord">
          <ac:chgData name="Cahill, Annie" userId="e9da64bb-d516-4a7d-97f9-4d483c380884" providerId="ADAL" clId="{805C13C8-7EF0-4853-8BA7-D340F6D2CBAF}" dt="2024-01-12T02:50:54.769" v="3137" actId="26606"/>
          <ac:spMkLst>
            <pc:docMk/>
            <pc:sldMk cId="2976093718" sldId="601"/>
            <ac:spMk id="2" creationId="{23FBD670-0448-4CF0-965F-3F51026A28FA}"/>
          </ac:spMkLst>
        </pc:spChg>
        <pc:spChg chg="mod ord">
          <ac:chgData name="Cahill, Annie" userId="e9da64bb-d516-4a7d-97f9-4d483c380884" providerId="ADAL" clId="{805C13C8-7EF0-4853-8BA7-D340F6D2CBAF}" dt="2024-01-12T14:15:16.621" v="4014" actId="20577"/>
          <ac:spMkLst>
            <pc:docMk/>
            <pc:sldMk cId="2976093718" sldId="601"/>
            <ac:spMk id="3" creationId="{8A07A98C-63DD-4E55-80CF-E375CF9F52EA}"/>
          </ac:spMkLst>
        </pc:spChg>
        <pc:spChg chg="add del">
          <ac:chgData name="Cahill, Annie" userId="e9da64bb-d516-4a7d-97f9-4d483c380884" providerId="ADAL" clId="{805C13C8-7EF0-4853-8BA7-D340F6D2CBAF}" dt="2024-01-12T02:12:53.616" v="3126" actId="22"/>
          <ac:spMkLst>
            <pc:docMk/>
            <pc:sldMk cId="2976093718" sldId="601"/>
            <ac:spMk id="5" creationId="{A8D5AA60-4847-936C-5CB2-D54CAD3C479E}"/>
          </ac:spMkLst>
        </pc:spChg>
        <pc:spChg chg="add del mod ord">
          <ac:chgData name="Cahill, Annie" userId="e9da64bb-d516-4a7d-97f9-4d483c380884" providerId="ADAL" clId="{805C13C8-7EF0-4853-8BA7-D340F6D2CBAF}" dt="2024-01-12T02:50:54.769" v="3137" actId="26606"/>
          <ac:spMkLst>
            <pc:docMk/>
            <pc:sldMk cId="2976093718" sldId="601"/>
            <ac:spMk id="8" creationId="{F5529C8A-88A3-8B7D-6D58-FB70B437C4EB}"/>
          </ac:spMkLst>
        </pc:spChg>
        <pc:picChg chg="add mod">
          <ac:chgData name="Cahill, Annie" userId="e9da64bb-d516-4a7d-97f9-4d483c380884" providerId="ADAL" clId="{805C13C8-7EF0-4853-8BA7-D340F6D2CBAF}" dt="2024-01-12T03:09:19.061" v="3346" actId="14100"/>
          <ac:picMkLst>
            <pc:docMk/>
            <pc:sldMk cId="2976093718" sldId="601"/>
            <ac:picMk id="7" creationId="{AA392F35-30CB-4F1B-E2C6-934ABEF1BF1C}"/>
          </ac:picMkLst>
        </pc:picChg>
        <pc:picChg chg="add mod">
          <ac:chgData name="Cahill, Annie" userId="e9da64bb-d516-4a7d-97f9-4d483c380884" providerId="ADAL" clId="{805C13C8-7EF0-4853-8BA7-D340F6D2CBAF}" dt="2024-01-12T03:09:22.873" v="3347" actId="14100"/>
          <ac:picMkLst>
            <pc:docMk/>
            <pc:sldMk cId="2976093718" sldId="601"/>
            <ac:picMk id="9" creationId="{C24149E2-4733-B0F8-0C6B-4948FA60335E}"/>
          </ac:picMkLst>
        </pc:picChg>
        <pc:picChg chg="add mod">
          <ac:chgData name="Cahill, Annie" userId="e9da64bb-d516-4a7d-97f9-4d483c380884" providerId="ADAL" clId="{805C13C8-7EF0-4853-8BA7-D340F6D2CBAF}" dt="2024-01-12T14:06:33.482" v="3854" actId="1076"/>
          <ac:picMkLst>
            <pc:docMk/>
            <pc:sldMk cId="2976093718" sldId="601"/>
            <ac:picMk id="11" creationId="{DE92CE96-FBD0-8E9F-7DF5-FB54BB201A75}"/>
          </ac:picMkLst>
        </pc:picChg>
      </pc:sldChg>
      <pc:sldChg chg="addSp modSp mod modClrScheme chgLayout modNotesTx">
        <pc:chgData name="Cahill, Annie" userId="e9da64bb-d516-4a7d-97f9-4d483c380884" providerId="ADAL" clId="{805C13C8-7EF0-4853-8BA7-D340F6D2CBAF}" dt="2024-01-12T15:37:46.409" v="4086"/>
        <pc:sldMkLst>
          <pc:docMk/>
          <pc:sldMk cId="1855907895" sldId="602"/>
        </pc:sldMkLst>
        <pc:spChg chg="mod">
          <ac:chgData name="Cahill, Annie" userId="e9da64bb-d516-4a7d-97f9-4d483c380884" providerId="ADAL" clId="{805C13C8-7EF0-4853-8BA7-D340F6D2CBAF}" dt="2024-01-12T15:37:29.759" v="4085" actId="26606"/>
          <ac:spMkLst>
            <pc:docMk/>
            <pc:sldMk cId="1855907895" sldId="602"/>
            <ac:spMk id="2" creationId="{23FBD670-0448-4CF0-965F-3F51026A28FA}"/>
          </ac:spMkLst>
        </pc:spChg>
        <pc:spChg chg="mod">
          <ac:chgData name="Cahill, Annie" userId="e9da64bb-d516-4a7d-97f9-4d483c380884" providerId="ADAL" clId="{805C13C8-7EF0-4853-8BA7-D340F6D2CBAF}" dt="2024-01-12T15:37:29.759" v="4085" actId="26606"/>
          <ac:spMkLst>
            <pc:docMk/>
            <pc:sldMk cId="1855907895" sldId="602"/>
            <ac:spMk id="3" creationId="{8A07A98C-63DD-4E55-80CF-E375CF9F52EA}"/>
          </ac:spMkLst>
        </pc:spChg>
        <pc:picChg chg="add mod">
          <ac:chgData name="Cahill, Annie" userId="e9da64bb-d516-4a7d-97f9-4d483c380884" providerId="ADAL" clId="{805C13C8-7EF0-4853-8BA7-D340F6D2CBAF}" dt="2024-01-12T15:37:29.759" v="4085" actId="26606"/>
          <ac:picMkLst>
            <pc:docMk/>
            <pc:sldMk cId="1855907895" sldId="602"/>
            <ac:picMk id="4" creationId="{948F7BFF-CBC2-5C50-1739-5B2B01786CDF}"/>
          </ac:picMkLst>
        </pc:picChg>
      </pc:sldChg>
      <pc:sldChg chg="addSp modSp mod modClrScheme chgLayout">
        <pc:chgData name="Cahill, Annie" userId="e9da64bb-d516-4a7d-97f9-4d483c380884" providerId="ADAL" clId="{805C13C8-7EF0-4853-8BA7-D340F6D2CBAF}" dt="2024-01-12T14:35:15.430" v="4015" actId="14100"/>
        <pc:sldMkLst>
          <pc:docMk/>
          <pc:sldMk cId="3746219351" sldId="603"/>
        </pc:sldMkLst>
        <pc:spChg chg="mod">
          <ac:chgData name="Cahill, Annie" userId="e9da64bb-d516-4a7d-97f9-4d483c380884" providerId="ADAL" clId="{805C13C8-7EF0-4853-8BA7-D340F6D2CBAF}" dt="2024-01-12T03:21:46.773" v="3460" actId="26606"/>
          <ac:spMkLst>
            <pc:docMk/>
            <pc:sldMk cId="3746219351" sldId="603"/>
            <ac:spMk id="2" creationId="{23FBD670-0448-4CF0-965F-3F51026A28FA}"/>
          </ac:spMkLst>
        </pc:spChg>
        <pc:spChg chg="mod">
          <ac:chgData name="Cahill, Annie" userId="e9da64bb-d516-4a7d-97f9-4d483c380884" providerId="ADAL" clId="{805C13C8-7EF0-4853-8BA7-D340F6D2CBAF}" dt="2024-01-12T03:24:05.082" v="3496" actId="15"/>
          <ac:spMkLst>
            <pc:docMk/>
            <pc:sldMk cId="3746219351" sldId="603"/>
            <ac:spMk id="3" creationId="{8A07A98C-63DD-4E55-80CF-E375CF9F52EA}"/>
          </ac:spMkLst>
        </pc:spChg>
        <pc:picChg chg="add mod">
          <ac:chgData name="Cahill, Annie" userId="e9da64bb-d516-4a7d-97f9-4d483c380884" providerId="ADAL" clId="{805C13C8-7EF0-4853-8BA7-D340F6D2CBAF}" dt="2024-01-12T14:35:15.430" v="4015" actId="14100"/>
          <ac:picMkLst>
            <pc:docMk/>
            <pc:sldMk cId="3746219351" sldId="603"/>
            <ac:picMk id="5" creationId="{66D8D3B1-1455-1B1C-15F3-B6AD16378209}"/>
          </ac:picMkLst>
        </pc:picChg>
      </pc:sldChg>
      <pc:sldChg chg="delSp modSp mod">
        <pc:chgData name="Cahill, Annie" userId="e9da64bb-d516-4a7d-97f9-4d483c380884" providerId="ADAL" clId="{805C13C8-7EF0-4853-8BA7-D340F6D2CBAF}" dt="2024-01-12T15:41:29.093" v="4194" actId="20577"/>
        <pc:sldMkLst>
          <pc:docMk/>
          <pc:sldMk cId="3777509549" sldId="604"/>
        </pc:sldMkLst>
        <pc:spChg chg="mod">
          <ac:chgData name="Cahill, Annie" userId="e9da64bb-d516-4a7d-97f9-4d483c380884" providerId="ADAL" clId="{805C13C8-7EF0-4853-8BA7-D340F6D2CBAF}" dt="2024-01-12T13:43:15.259" v="3570" actId="20577"/>
          <ac:spMkLst>
            <pc:docMk/>
            <pc:sldMk cId="3777509549" sldId="604"/>
            <ac:spMk id="2" creationId="{23FBD670-0448-4CF0-965F-3F51026A28FA}"/>
          </ac:spMkLst>
        </pc:spChg>
        <pc:spChg chg="mod">
          <ac:chgData name="Cahill, Annie" userId="e9da64bb-d516-4a7d-97f9-4d483c380884" providerId="ADAL" clId="{805C13C8-7EF0-4853-8BA7-D340F6D2CBAF}" dt="2024-01-12T15:41:29.093" v="4194" actId="20577"/>
          <ac:spMkLst>
            <pc:docMk/>
            <pc:sldMk cId="3777509549" sldId="604"/>
            <ac:spMk id="3" creationId="{8A07A98C-63DD-4E55-80CF-E375CF9F52EA}"/>
          </ac:spMkLst>
        </pc:spChg>
        <pc:picChg chg="del">
          <ac:chgData name="Cahill, Annie" userId="e9da64bb-d516-4a7d-97f9-4d483c380884" providerId="ADAL" clId="{805C13C8-7EF0-4853-8BA7-D340F6D2CBAF}" dt="2024-01-12T13:58:09.337" v="3824" actId="478"/>
          <ac:picMkLst>
            <pc:docMk/>
            <pc:sldMk cId="3777509549" sldId="604"/>
            <ac:picMk id="5" creationId="{66D8D3B1-1455-1B1C-15F3-B6AD16378209}"/>
          </ac:picMkLst>
        </pc:picChg>
      </pc:sldChg>
      <pc:sldChg chg="addSp delSp modSp mod">
        <pc:chgData name="Cahill, Annie" userId="e9da64bb-d516-4a7d-97f9-4d483c380884" providerId="ADAL" clId="{805C13C8-7EF0-4853-8BA7-D340F6D2CBAF}" dt="2024-01-12T18:01:23.426" v="7879" actId="478"/>
        <pc:sldMkLst>
          <pc:docMk/>
          <pc:sldMk cId="1638449026" sldId="605"/>
        </pc:sldMkLst>
        <pc:spChg chg="mod">
          <ac:chgData name="Cahill, Annie" userId="e9da64bb-d516-4a7d-97f9-4d483c380884" providerId="ADAL" clId="{805C13C8-7EF0-4853-8BA7-D340F6D2CBAF}" dt="2024-01-12T13:49:36.762" v="3716" actId="20577"/>
          <ac:spMkLst>
            <pc:docMk/>
            <pc:sldMk cId="1638449026" sldId="605"/>
            <ac:spMk id="2" creationId="{23FBD670-0448-4CF0-965F-3F51026A28FA}"/>
          </ac:spMkLst>
        </pc:spChg>
        <pc:spChg chg="del">
          <ac:chgData name="Cahill, Annie" userId="e9da64bb-d516-4a7d-97f9-4d483c380884" providerId="ADAL" clId="{805C13C8-7EF0-4853-8BA7-D340F6D2CBAF}" dt="2024-01-12T13:49:41.645" v="3718" actId="478"/>
          <ac:spMkLst>
            <pc:docMk/>
            <pc:sldMk cId="1638449026" sldId="605"/>
            <ac:spMk id="3" creationId="{8A07A98C-63DD-4E55-80CF-E375CF9F52EA}"/>
          </ac:spMkLst>
        </pc:spChg>
        <pc:spChg chg="add del mod">
          <ac:chgData name="Cahill, Annie" userId="e9da64bb-d516-4a7d-97f9-4d483c380884" providerId="ADAL" clId="{805C13C8-7EF0-4853-8BA7-D340F6D2CBAF}" dt="2024-01-12T13:49:49.063" v="3719" actId="1032"/>
          <ac:spMkLst>
            <pc:docMk/>
            <pc:sldMk cId="1638449026" sldId="605"/>
            <ac:spMk id="6" creationId="{DC04F599-A1D0-8486-90B6-7D24999ABC23}"/>
          </ac:spMkLst>
        </pc:spChg>
        <pc:graphicFrameChg chg="add mod modGraphic">
          <ac:chgData name="Cahill, Annie" userId="e9da64bb-d516-4a7d-97f9-4d483c380884" providerId="ADAL" clId="{805C13C8-7EF0-4853-8BA7-D340F6D2CBAF}" dt="2024-01-12T18:01:23.426" v="7879" actId="478"/>
          <ac:graphicFrameMkLst>
            <pc:docMk/>
            <pc:sldMk cId="1638449026" sldId="605"/>
            <ac:graphicFrameMk id="7" creationId="{AD02EF3D-7934-B74B-E34C-770979D4F9F3}"/>
          </ac:graphicFrameMkLst>
        </pc:graphicFrameChg>
        <pc:picChg chg="del">
          <ac:chgData name="Cahill, Annie" userId="e9da64bb-d516-4a7d-97f9-4d483c380884" providerId="ADAL" clId="{805C13C8-7EF0-4853-8BA7-D340F6D2CBAF}" dt="2024-01-12T13:49:38.250" v="3717" actId="478"/>
          <ac:picMkLst>
            <pc:docMk/>
            <pc:sldMk cId="1638449026" sldId="605"/>
            <ac:picMk id="5" creationId="{66D8D3B1-1455-1B1C-15F3-B6AD16378209}"/>
          </ac:picMkLst>
        </pc:picChg>
      </pc:sldChg>
      <pc:sldChg chg="modSp mod">
        <pc:chgData name="Cahill, Annie" userId="e9da64bb-d516-4a7d-97f9-4d483c380884" providerId="ADAL" clId="{805C13C8-7EF0-4853-8BA7-D340F6D2CBAF}" dt="2024-01-12T13:58:36.206" v="3849" actId="20577"/>
        <pc:sldMkLst>
          <pc:docMk/>
          <pc:sldMk cId="3737810626" sldId="606"/>
        </pc:sldMkLst>
        <pc:spChg chg="mod">
          <ac:chgData name="Cahill, Annie" userId="e9da64bb-d516-4a7d-97f9-4d483c380884" providerId="ADAL" clId="{805C13C8-7EF0-4853-8BA7-D340F6D2CBAF}" dt="2024-01-12T13:58:36.206" v="3849" actId="20577"/>
          <ac:spMkLst>
            <pc:docMk/>
            <pc:sldMk cId="3737810626" sldId="606"/>
            <ac:spMk id="2" creationId="{5F0DD865-20CE-4A58-8872-A141C8F34D4F}"/>
          </ac:spMkLst>
        </pc:spChg>
      </pc:sldChg>
      <pc:sldChg chg="modSp del mod">
        <pc:chgData name="Cahill, Annie" userId="e9da64bb-d516-4a7d-97f9-4d483c380884" providerId="ADAL" clId="{805C13C8-7EF0-4853-8BA7-D340F6D2CBAF}" dt="2024-01-12T15:42:40.931" v="4299" actId="47"/>
        <pc:sldMkLst>
          <pc:docMk/>
          <pc:sldMk cId="2362754618" sldId="607"/>
        </pc:sldMkLst>
        <pc:spChg chg="mod">
          <ac:chgData name="Cahill, Annie" userId="e9da64bb-d516-4a7d-97f9-4d483c380884" providerId="ADAL" clId="{805C13C8-7EF0-4853-8BA7-D340F6D2CBAF}" dt="2024-01-12T15:42:15.563" v="4298" actId="20577"/>
          <ac:spMkLst>
            <pc:docMk/>
            <pc:sldMk cId="2362754618" sldId="607"/>
            <ac:spMk id="2" creationId="{23FBD670-0448-4CF0-965F-3F51026A28FA}"/>
          </ac:spMkLst>
        </pc:spChg>
        <pc:graphicFrameChg chg="mod">
          <ac:chgData name="Cahill, Annie" userId="e9da64bb-d516-4a7d-97f9-4d483c380884" providerId="ADAL" clId="{805C13C8-7EF0-4853-8BA7-D340F6D2CBAF}" dt="2024-01-12T15:42:09.884" v="4287" actId="20577"/>
          <ac:graphicFrameMkLst>
            <pc:docMk/>
            <pc:sldMk cId="2362754618" sldId="607"/>
            <ac:graphicFrameMk id="7" creationId="{AD02EF3D-7934-B74B-E34C-770979D4F9F3}"/>
          </ac:graphicFrameMkLst>
        </pc:graphicFrameChg>
      </pc:sldChg>
      <pc:sldChg chg="addSp delSp modSp mod modClrScheme chgLayout">
        <pc:chgData name="Cahill, Annie" userId="e9da64bb-d516-4a7d-97f9-4d483c380884" providerId="ADAL" clId="{805C13C8-7EF0-4853-8BA7-D340F6D2CBAF}" dt="2024-01-12T17:39:17.774" v="5745" actId="26606"/>
        <pc:sldMkLst>
          <pc:docMk/>
          <pc:sldMk cId="3686016259" sldId="607"/>
        </pc:sldMkLst>
        <pc:spChg chg="mod ord">
          <ac:chgData name="Cahill, Annie" userId="e9da64bb-d516-4a7d-97f9-4d483c380884" providerId="ADAL" clId="{805C13C8-7EF0-4853-8BA7-D340F6D2CBAF}" dt="2024-01-12T17:39:17.774" v="5745" actId="26606"/>
          <ac:spMkLst>
            <pc:docMk/>
            <pc:sldMk cId="3686016259" sldId="607"/>
            <ac:spMk id="2" creationId="{23FBD670-0448-4CF0-965F-3F51026A28FA}"/>
          </ac:spMkLst>
        </pc:spChg>
        <pc:spChg chg="del">
          <ac:chgData name="Cahill, Annie" userId="e9da64bb-d516-4a7d-97f9-4d483c380884" providerId="ADAL" clId="{805C13C8-7EF0-4853-8BA7-D340F6D2CBAF}" dt="2024-01-12T15:45:33.029" v="4397" actId="478"/>
          <ac:spMkLst>
            <pc:docMk/>
            <pc:sldMk cId="3686016259" sldId="607"/>
            <ac:spMk id="3" creationId="{8A07A98C-63DD-4E55-80CF-E375CF9F52EA}"/>
          </ac:spMkLst>
        </pc:spChg>
        <pc:spChg chg="add del mod">
          <ac:chgData name="Cahill, Annie" userId="e9da64bb-d516-4a7d-97f9-4d483c380884" providerId="ADAL" clId="{805C13C8-7EF0-4853-8BA7-D340F6D2CBAF}" dt="2024-01-12T15:45:35.713" v="4398" actId="478"/>
          <ac:spMkLst>
            <pc:docMk/>
            <pc:sldMk cId="3686016259" sldId="607"/>
            <ac:spMk id="5" creationId="{B3F54F2F-BADA-47E4-5300-1D60616F8A3B}"/>
          </ac:spMkLst>
        </pc:spChg>
        <pc:spChg chg="add mod ord">
          <ac:chgData name="Cahill, Annie" userId="e9da64bb-d516-4a7d-97f9-4d483c380884" providerId="ADAL" clId="{805C13C8-7EF0-4853-8BA7-D340F6D2CBAF}" dt="2024-01-12T17:39:17.774" v="5745" actId="26606"/>
          <ac:spMkLst>
            <pc:docMk/>
            <pc:sldMk cId="3686016259" sldId="607"/>
            <ac:spMk id="6" creationId="{6B2B797B-8C0B-C724-B988-1AAD7C8AF986}"/>
          </ac:spMkLst>
        </pc:spChg>
        <pc:picChg chg="add mod">
          <ac:chgData name="Cahill, Annie" userId="e9da64bb-d516-4a7d-97f9-4d483c380884" providerId="ADAL" clId="{805C13C8-7EF0-4853-8BA7-D340F6D2CBAF}" dt="2024-01-12T17:39:17.774" v="5745" actId="26606"/>
          <ac:picMkLst>
            <pc:docMk/>
            <pc:sldMk cId="3686016259" sldId="607"/>
            <ac:picMk id="8" creationId="{170463F7-84E3-4E7A-AA43-65CD22D8E092}"/>
          </ac:picMkLst>
        </pc:picChg>
      </pc:sldChg>
      <pc:sldChg chg="addSp delSp modSp mod modClrScheme chgLayout">
        <pc:chgData name="Cahill, Annie" userId="e9da64bb-d516-4a7d-97f9-4d483c380884" providerId="ADAL" clId="{805C13C8-7EF0-4853-8BA7-D340F6D2CBAF}" dt="2024-01-12T17:41:15.834" v="5823" actId="20577"/>
        <pc:sldMkLst>
          <pc:docMk/>
          <pc:sldMk cId="1994405536" sldId="608"/>
        </pc:sldMkLst>
        <pc:spChg chg="mod ord">
          <ac:chgData name="Cahill, Annie" userId="e9da64bb-d516-4a7d-97f9-4d483c380884" providerId="ADAL" clId="{805C13C8-7EF0-4853-8BA7-D340F6D2CBAF}" dt="2024-01-12T16:16:12.390" v="5044" actId="700"/>
          <ac:spMkLst>
            <pc:docMk/>
            <pc:sldMk cId="1994405536" sldId="608"/>
            <ac:spMk id="2" creationId="{23FBD670-0448-4CF0-965F-3F51026A28FA}"/>
          </ac:spMkLst>
        </pc:spChg>
        <pc:spChg chg="mod ord">
          <ac:chgData name="Cahill, Annie" userId="e9da64bb-d516-4a7d-97f9-4d483c380884" providerId="ADAL" clId="{805C13C8-7EF0-4853-8BA7-D340F6D2CBAF}" dt="2024-01-12T17:41:15.834" v="5823" actId="20577"/>
          <ac:spMkLst>
            <pc:docMk/>
            <pc:sldMk cId="1994405536" sldId="608"/>
            <ac:spMk id="6" creationId="{6B2B797B-8C0B-C724-B988-1AAD7C8AF986}"/>
          </ac:spMkLst>
        </pc:spChg>
        <pc:spChg chg="add del mod ord">
          <ac:chgData name="Cahill, Annie" userId="e9da64bb-d516-4a7d-97f9-4d483c380884" providerId="ADAL" clId="{805C13C8-7EF0-4853-8BA7-D340F6D2CBAF}" dt="2024-01-12T16:16:15.568" v="5045" actId="478"/>
          <ac:spMkLst>
            <pc:docMk/>
            <pc:sldMk cId="1994405536" sldId="608"/>
            <ac:spMk id="8" creationId="{F70179F6-584F-99E3-5898-44232E2D3EB2}"/>
          </ac:spMkLst>
        </pc:spChg>
        <pc:picChg chg="add mod">
          <ac:chgData name="Cahill, Annie" userId="e9da64bb-d516-4a7d-97f9-4d483c380884" providerId="ADAL" clId="{805C13C8-7EF0-4853-8BA7-D340F6D2CBAF}" dt="2024-01-12T16:19:03.863" v="5062" actId="1076"/>
          <ac:picMkLst>
            <pc:docMk/>
            <pc:sldMk cId="1994405536" sldId="608"/>
            <ac:picMk id="4" creationId="{BBD5308B-FFC1-9570-CFA0-A430C35118D8}"/>
          </ac:picMkLst>
        </pc:picChg>
        <pc:picChg chg="add mod">
          <ac:chgData name="Cahill, Annie" userId="e9da64bb-d516-4a7d-97f9-4d483c380884" providerId="ADAL" clId="{805C13C8-7EF0-4853-8BA7-D340F6D2CBAF}" dt="2024-01-12T16:19:05.917" v="5063" actId="1076"/>
          <ac:picMkLst>
            <pc:docMk/>
            <pc:sldMk cId="1994405536" sldId="608"/>
            <ac:picMk id="7" creationId="{03202B11-07F8-6FBB-566C-B49415B0F2CE}"/>
          </ac:picMkLst>
        </pc:picChg>
      </pc:sldChg>
      <pc:sldChg chg="addSp delSp modSp mod ord">
        <pc:chgData name="Cahill, Annie" userId="e9da64bb-d516-4a7d-97f9-4d483c380884" providerId="ADAL" clId="{805C13C8-7EF0-4853-8BA7-D340F6D2CBAF}" dt="2024-01-12T16:56:29.166" v="5284"/>
        <pc:sldMkLst>
          <pc:docMk/>
          <pc:sldMk cId="251989259" sldId="609"/>
        </pc:sldMkLst>
        <pc:spChg chg="mod">
          <ac:chgData name="Cahill, Annie" userId="e9da64bb-d516-4a7d-97f9-4d483c380884" providerId="ADAL" clId="{805C13C8-7EF0-4853-8BA7-D340F6D2CBAF}" dt="2024-01-12T16:21:44.035" v="5249" actId="20577"/>
          <ac:spMkLst>
            <pc:docMk/>
            <pc:sldMk cId="251989259" sldId="609"/>
            <ac:spMk id="2" creationId="{A6C8DEAB-D7C7-4CE8-9C48-0442FC070E0C}"/>
          </ac:spMkLst>
        </pc:spChg>
        <pc:picChg chg="add mod">
          <ac:chgData name="Cahill, Annie" userId="e9da64bb-d516-4a7d-97f9-4d483c380884" providerId="ADAL" clId="{805C13C8-7EF0-4853-8BA7-D340F6D2CBAF}" dt="2024-01-12T16:43:17.736" v="5253" actId="14100"/>
          <ac:picMkLst>
            <pc:docMk/>
            <pc:sldMk cId="251989259" sldId="609"/>
            <ac:picMk id="4" creationId="{C29B6537-355C-FC0A-E1FA-950319112CB6}"/>
          </ac:picMkLst>
        </pc:picChg>
        <pc:picChg chg="add mod">
          <ac:chgData name="Cahill, Annie" userId="e9da64bb-d516-4a7d-97f9-4d483c380884" providerId="ADAL" clId="{805C13C8-7EF0-4853-8BA7-D340F6D2CBAF}" dt="2024-01-12T16:43:22.076" v="5255" actId="1076"/>
          <ac:picMkLst>
            <pc:docMk/>
            <pc:sldMk cId="251989259" sldId="609"/>
            <ac:picMk id="6" creationId="{02E195FA-1CE7-82C2-9A5A-A5F239D1762C}"/>
          </ac:picMkLst>
        </pc:picChg>
        <pc:picChg chg="del">
          <ac:chgData name="Cahill, Annie" userId="e9da64bb-d516-4a7d-97f9-4d483c380884" providerId="ADAL" clId="{805C13C8-7EF0-4853-8BA7-D340F6D2CBAF}" dt="2024-01-12T16:20:23.799" v="5220" actId="478"/>
          <ac:picMkLst>
            <pc:docMk/>
            <pc:sldMk cId="251989259" sldId="609"/>
            <ac:picMk id="13" creationId="{98F0F9CD-B2DC-5874-5649-3792946EEF95}"/>
          </ac:picMkLst>
        </pc:picChg>
      </pc:sldChg>
      <pc:sldChg chg="addSp delSp modSp new mod">
        <pc:chgData name="Cahill, Annie" userId="e9da64bb-d516-4a7d-97f9-4d483c380884" providerId="ADAL" clId="{805C13C8-7EF0-4853-8BA7-D340F6D2CBAF}" dt="2024-01-12T16:58:00.303" v="5313" actId="1076"/>
        <pc:sldMkLst>
          <pc:docMk/>
          <pc:sldMk cId="2586187698" sldId="610"/>
        </pc:sldMkLst>
        <pc:spChg chg="del">
          <ac:chgData name="Cahill, Annie" userId="e9da64bb-d516-4a7d-97f9-4d483c380884" providerId="ADAL" clId="{805C13C8-7EF0-4853-8BA7-D340F6D2CBAF}" dt="2024-01-12T16:44:51.427" v="5261" actId="478"/>
          <ac:spMkLst>
            <pc:docMk/>
            <pc:sldMk cId="2586187698" sldId="610"/>
            <ac:spMk id="2" creationId="{F7BD6477-6495-57A2-85A1-8779DB6F0051}"/>
          </ac:spMkLst>
        </pc:spChg>
        <pc:spChg chg="del">
          <ac:chgData name="Cahill, Annie" userId="e9da64bb-d516-4a7d-97f9-4d483c380884" providerId="ADAL" clId="{805C13C8-7EF0-4853-8BA7-D340F6D2CBAF}" dt="2024-01-12T16:44:39.267" v="5257" actId="478"/>
          <ac:spMkLst>
            <pc:docMk/>
            <pc:sldMk cId="2586187698" sldId="610"/>
            <ac:spMk id="3" creationId="{DEB7EF26-5278-81A2-8A08-745E940225A3}"/>
          </ac:spMkLst>
        </pc:spChg>
        <pc:spChg chg="del">
          <ac:chgData name="Cahill, Annie" userId="e9da64bb-d516-4a7d-97f9-4d483c380884" providerId="ADAL" clId="{805C13C8-7EF0-4853-8BA7-D340F6D2CBAF}" dt="2024-01-12T16:44:41.172" v="5258" actId="478"/>
          <ac:spMkLst>
            <pc:docMk/>
            <pc:sldMk cId="2586187698" sldId="610"/>
            <ac:spMk id="4" creationId="{69BCA841-8591-47B6-02BB-B225AD3A959F}"/>
          </ac:spMkLst>
        </pc:spChg>
        <pc:picChg chg="add mod">
          <ac:chgData name="Cahill, Annie" userId="e9da64bb-d516-4a7d-97f9-4d483c380884" providerId="ADAL" clId="{805C13C8-7EF0-4853-8BA7-D340F6D2CBAF}" dt="2024-01-12T16:58:00.303" v="5313" actId="1076"/>
          <ac:picMkLst>
            <pc:docMk/>
            <pc:sldMk cId="2586187698" sldId="610"/>
            <ac:picMk id="5" creationId="{56FE75E6-5C5B-BC58-A5B2-AEAF6427F99E}"/>
          </ac:picMkLst>
        </pc:picChg>
        <pc:picChg chg="add mod">
          <ac:chgData name="Cahill, Annie" userId="e9da64bb-d516-4a7d-97f9-4d483c380884" providerId="ADAL" clId="{805C13C8-7EF0-4853-8BA7-D340F6D2CBAF}" dt="2024-01-12T16:57:58.380" v="5311" actId="1076"/>
          <ac:picMkLst>
            <pc:docMk/>
            <pc:sldMk cId="2586187698" sldId="610"/>
            <ac:picMk id="6" creationId="{D72A12C6-2AA0-4826-8465-D161B9482220}"/>
          </ac:picMkLst>
        </pc:picChg>
        <pc:picChg chg="add del mod">
          <ac:chgData name="Cahill, Annie" userId="e9da64bb-d516-4a7d-97f9-4d483c380884" providerId="ADAL" clId="{805C13C8-7EF0-4853-8BA7-D340F6D2CBAF}" dt="2024-01-12T16:52:10.734" v="5268" actId="21"/>
          <ac:picMkLst>
            <pc:docMk/>
            <pc:sldMk cId="2586187698" sldId="610"/>
            <ac:picMk id="2050" creationId="{C848C879-BBEE-3B07-039C-B5665D1381A4}"/>
          </ac:picMkLst>
        </pc:picChg>
        <pc:picChg chg="add mod">
          <ac:chgData name="Cahill, Annie" userId="e9da64bb-d516-4a7d-97f9-4d483c380884" providerId="ADAL" clId="{805C13C8-7EF0-4853-8BA7-D340F6D2CBAF}" dt="2024-01-12T16:57:59.359" v="5312" actId="1076"/>
          <ac:picMkLst>
            <pc:docMk/>
            <pc:sldMk cId="2586187698" sldId="610"/>
            <ac:picMk id="2052" creationId="{AC45BA5E-471E-2249-D56B-7331DA28837F}"/>
          </ac:picMkLst>
        </pc:picChg>
      </pc:sldChg>
      <pc:sldChg chg="del">
        <pc:chgData name="Cahill, Annie" userId="e9da64bb-d516-4a7d-97f9-4d483c380884" providerId="ADAL" clId="{805C13C8-7EF0-4853-8BA7-D340F6D2CBAF}" dt="2024-01-11T20:30:01.644" v="0" actId="47"/>
        <pc:sldMkLst>
          <pc:docMk/>
          <pc:sldMk cId="3248782479" sldId="611"/>
        </pc:sldMkLst>
      </pc:sldChg>
      <pc:sldChg chg="addSp delSp modSp mod ord modClrScheme chgLayout">
        <pc:chgData name="Cahill, Annie" userId="e9da64bb-d516-4a7d-97f9-4d483c380884" providerId="ADAL" clId="{805C13C8-7EF0-4853-8BA7-D340F6D2CBAF}" dt="2024-01-12T17:03:59.781" v="5742" actId="1076"/>
        <pc:sldMkLst>
          <pc:docMk/>
          <pc:sldMk cId="4239254246" sldId="611"/>
        </pc:sldMkLst>
        <pc:spChg chg="mod ord">
          <ac:chgData name="Cahill, Annie" userId="e9da64bb-d516-4a7d-97f9-4d483c380884" providerId="ADAL" clId="{805C13C8-7EF0-4853-8BA7-D340F6D2CBAF}" dt="2024-01-12T17:03:19.264" v="5681" actId="700"/>
          <ac:spMkLst>
            <pc:docMk/>
            <pc:sldMk cId="4239254246" sldId="611"/>
            <ac:spMk id="2" creationId="{23FBD670-0448-4CF0-965F-3F51026A28FA}"/>
          </ac:spMkLst>
        </pc:spChg>
        <pc:spChg chg="mod ord">
          <ac:chgData name="Cahill, Annie" userId="e9da64bb-d516-4a7d-97f9-4d483c380884" providerId="ADAL" clId="{805C13C8-7EF0-4853-8BA7-D340F6D2CBAF}" dt="2024-01-12T17:03:46.264" v="5741" actId="20577"/>
          <ac:spMkLst>
            <pc:docMk/>
            <pc:sldMk cId="4239254246" sldId="611"/>
            <ac:spMk id="6" creationId="{6B2B797B-8C0B-C724-B988-1AAD7C8AF986}"/>
          </ac:spMkLst>
        </pc:spChg>
        <pc:picChg chg="del">
          <ac:chgData name="Cahill, Annie" userId="e9da64bb-d516-4a7d-97f9-4d483c380884" providerId="ADAL" clId="{805C13C8-7EF0-4853-8BA7-D340F6D2CBAF}" dt="2024-01-12T16:58:09.026" v="5316" actId="478"/>
          <ac:picMkLst>
            <pc:docMk/>
            <pc:sldMk cId="4239254246" sldId="611"/>
            <ac:picMk id="4" creationId="{BBD5308B-FFC1-9570-CFA0-A430C35118D8}"/>
          </ac:picMkLst>
        </pc:picChg>
        <pc:picChg chg="add mod">
          <ac:chgData name="Cahill, Annie" userId="e9da64bb-d516-4a7d-97f9-4d483c380884" providerId="ADAL" clId="{805C13C8-7EF0-4853-8BA7-D340F6D2CBAF}" dt="2024-01-12T17:03:59.781" v="5742" actId="1076"/>
          <ac:picMkLst>
            <pc:docMk/>
            <pc:sldMk cId="4239254246" sldId="611"/>
            <ac:picMk id="5" creationId="{BF7CA32C-4DD4-FAD7-FFA1-ACD140F4F1FF}"/>
          </ac:picMkLst>
        </pc:picChg>
        <pc:picChg chg="del">
          <ac:chgData name="Cahill, Annie" userId="e9da64bb-d516-4a7d-97f9-4d483c380884" providerId="ADAL" clId="{805C13C8-7EF0-4853-8BA7-D340F6D2CBAF}" dt="2024-01-12T16:58:09.345" v="5317" actId="478"/>
          <ac:picMkLst>
            <pc:docMk/>
            <pc:sldMk cId="4239254246" sldId="611"/>
            <ac:picMk id="7" creationId="{03202B11-07F8-6FBB-566C-B49415B0F2CE}"/>
          </ac:picMkLst>
        </pc:picChg>
      </pc:sldChg>
      <pc:sldChg chg="del">
        <pc:chgData name="Cahill, Annie" userId="e9da64bb-d516-4a7d-97f9-4d483c380884" providerId="ADAL" clId="{805C13C8-7EF0-4853-8BA7-D340F6D2CBAF}" dt="2024-01-11T20:30:01.644" v="0" actId="47"/>
        <pc:sldMkLst>
          <pc:docMk/>
          <pc:sldMk cId="335154676" sldId="612"/>
        </pc:sldMkLst>
      </pc:sldChg>
      <pc:sldChg chg="delSp modSp mod">
        <pc:chgData name="Cahill, Annie" userId="e9da64bb-d516-4a7d-97f9-4d483c380884" providerId="ADAL" clId="{805C13C8-7EF0-4853-8BA7-D340F6D2CBAF}" dt="2024-01-12T17:56:31.023" v="7245" actId="20577"/>
        <pc:sldMkLst>
          <pc:docMk/>
          <pc:sldMk cId="1318262693" sldId="612"/>
        </pc:sldMkLst>
        <pc:spChg chg="mod">
          <ac:chgData name="Cahill, Annie" userId="e9da64bb-d516-4a7d-97f9-4d483c380884" providerId="ADAL" clId="{805C13C8-7EF0-4853-8BA7-D340F6D2CBAF}" dt="2024-01-12T17:43:36.868" v="5879" actId="20577"/>
          <ac:spMkLst>
            <pc:docMk/>
            <pc:sldMk cId="1318262693" sldId="612"/>
            <ac:spMk id="2" creationId="{23FBD670-0448-4CF0-965F-3F51026A28FA}"/>
          </ac:spMkLst>
        </pc:spChg>
        <pc:spChg chg="mod">
          <ac:chgData name="Cahill, Annie" userId="e9da64bb-d516-4a7d-97f9-4d483c380884" providerId="ADAL" clId="{805C13C8-7EF0-4853-8BA7-D340F6D2CBAF}" dt="2024-01-12T17:56:31.023" v="7245" actId="20577"/>
          <ac:spMkLst>
            <pc:docMk/>
            <pc:sldMk cId="1318262693" sldId="612"/>
            <ac:spMk id="6" creationId="{6B2B797B-8C0B-C724-B988-1AAD7C8AF986}"/>
          </ac:spMkLst>
        </pc:spChg>
        <pc:picChg chg="del">
          <ac:chgData name="Cahill, Annie" userId="e9da64bb-d516-4a7d-97f9-4d483c380884" providerId="ADAL" clId="{805C13C8-7EF0-4853-8BA7-D340F6D2CBAF}" dt="2024-01-12T17:40:38.596" v="5746" actId="478"/>
          <ac:picMkLst>
            <pc:docMk/>
            <pc:sldMk cId="1318262693" sldId="612"/>
            <ac:picMk id="5" creationId="{BF7CA32C-4DD4-FAD7-FFA1-ACD140F4F1FF}"/>
          </ac:picMkLst>
        </pc:picChg>
      </pc:sldChg>
      <pc:sldChg chg="modSp mod">
        <pc:chgData name="Cahill, Annie" userId="e9da64bb-d516-4a7d-97f9-4d483c380884" providerId="ADAL" clId="{805C13C8-7EF0-4853-8BA7-D340F6D2CBAF}" dt="2024-01-12T18:13:25.801" v="8512" actId="20577"/>
        <pc:sldMkLst>
          <pc:docMk/>
          <pc:sldMk cId="100862185" sldId="613"/>
        </pc:sldMkLst>
        <pc:spChg chg="mod">
          <ac:chgData name="Cahill, Annie" userId="e9da64bb-d516-4a7d-97f9-4d483c380884" providerId="ADAL" clId="{805C13C8-7EF0-4853-8BA7-D340F6D2CBAF}" dt="2024-01-12T17:55:33.844" v="7015" actId="20577"/>
          <ac:spMkLst>
            <pc:docMk/>
            <pc:sldMk cId="100862185" sldId="613"/>
            <ac:spMk id="2" creationId="{23FBD670-0448-4CF0-965F-3F51026A28FA}"/>
          </ac:spMkLst>
        </pc:spChg>
        <pc:spChg chg="mod">
          <ac:chgData name="Cahill, Annie" userId="e9da64bb-d516-4a7d-97f9-4d483c380884" providerId="ADAL" clId="{805C13C8-7EF0-4853-8BA7-D340F6D2CBAF}" dt="2024-01-12T18:13:25.801" v="8512" actId="20577"/>
          <ac:spMkLst>
            <pc:docMk/>
            <pc:sldMk cId="100862185" sldId="613"/>
            <ac:spMk id="6" creationId="{6B2B797B-8C0B-C724-B988-1AAD7C8AF986}"/>
          </ac:spMkLst>
        </pc:spChg>
      </pc:sldChg>
      <pc:sldChg chg="modSp mod ord">
        <pc:chgData name="Cahill, Annie" userId="e9da64bb-d516-4a7d-97f9-4d483c380884" providerId="ADAL" clId="{805C13C8-7EF0-4853-8BA7-D340F6D2CBAF}" dt="2024-01-12T18:03:17.279" v="7915"/>
        <pc:sldMkLst>
          <pc:docMk/>
          <pc:sldMk cId="366445457" sldId="615"/>
        </pc:sldMkLst>
        <pc:spChg chg="mod">
          <ac:chgData name="Cahill, Annie" userId="e9da64bb-d516-4a7d-97f9-4d483c380884" providerId="ADAL" clId="{805C13C8-7EF0-4853-8BA7-D340F6D2CBAF}" dt="2024-01-12T18:03:11.033" v="7913" actId="20577"/>
          <ac:spMkLst>
            <pc:docMk/>
            <pc:sldMk cId="366445457" sldId="615"/>
            <ac:spMk id="2" creationId="{5F0DD865-20CE-4A58-8872-A141C8F34D4F}"/>
          </ac:spMkLst>
        </pc:spChg>
      </pc:sldChg>
      <pc:sldChg chg="addSp delSp modSp mod">
        <pc:chgData name="Cahill, Annie" userId="e9da64bb-d516-4a7d-97f9-4d483c380884" providerId="ADAL" clId="{805C13C8-7EF0-4853-8BA7-D340F6D2CBAF}" dt="2024-01-12T18:07:03.078" v="8311" actId="20577"/>
        <pc:sldMkLst>
          <pc:docMk/>
          <pc:sldMk cId="3247401229" sldId="616"/>
        </pc:sldMkLst>
        <pc:spChg chg="del">
          <ac:chgData name="Cahill, Annie" userId="e9da64bb-d516-4a7d-97f9-4d483c380884" providerId="ADAL" clId="{805C13C8-7EF0-4853-8BA7-D340F6D2CBAF}" dt="2024-01-12T18:03:25.642" v="7916" actId="478"/>
          <ac:spMkLst>
            <pc:docMk/>
            <pc:sldMk cId="3247401229" sldId="616"/>
            <ac:spMk id="2" creationId="{23FBD670-0448-4CF0-965F-3F51026A28FA}"/>
          </ac:spMkLst>
        </pc:spChg>
        <pc:spChg chg="add del mod">
          <ac:chgData name="Cahill, Annie" userId="e9da64bb-d516-4a7d-97f9-4d483c380884" providerId="ADAL" clId="{805C13C8-7EF0-4853-8BA7-D340F6D2CBAF}" dt="2024-01-12T18:03:27.688" v="7917" actId="478"/>
          <ac:spMkLst>
            <pc:docMk/>
            <pc:sldMk cId="3247401229" sldId="616"/>
            <ac:spMk id="4" creationId="{A6D6A806-030D-B434-C536-507DD5F774C6}"/>
          </ac:spMkLst>
        </pc:spChg>
        <pc:spChg chg="mod">
          <ac:chgData name="Cahill, Annie" userId="e9da64bb-d516-4a7d-97f9-4d483c380884" providerId="ADAL" clId="{805C13C8-7EF0-4853-8BA7-D340F6D2CBAF}" dt="2024-01-12T18:07:03.078" v="8311" actId="20577"/>
          <ac:spMkLst>
            <pc:docMk/>
            <pc:sldMk cId="3247401229" sldId="616"/>
            <ac:spMk id="6" creationId="{6B2B797B-8C0B-C724-B988-1AAD7C8AF986}"/>
          </ac:spMkLst>
        </pc:spChg>
      </pc:sldChg>
      <pc:sldChg chg="del">
        <pc:chgData name="Cahill, Annie" userId="e9da64bb-d516-4a7d-97f9-4d483c380884" providerId="ADAL" clId="{805C13C8-7EF0-4853-8BA7-D340F6D2CBAF}" dt="2024-01-11T20:30:01.644" v="0" actId="47"/>
        <pc:sldMkLst>
          <pc:docMk/>
          <pc:sldMk cId="3908163850" sldId="616"/>
        </pc:sldMkLst>
      </pc:sldChg>
      <pc:sldChg chg="del">
        <pc:chgData name="Cahill, Annie" userId="e9da64bb-d516-4a7d-97f9-4d483c380884" providerId="ADAL" clId="{805C13C8-7EF0-4853-8BA7-D340F6D2CBAF}" dt="2024-01-11T20:30:01.644" v="0" actId="47"/>
        <pc:sldMkLst>
          <pc:docMk/>
          <pc:sldMk cId="304825916" sldId="617"/>
        </pc:sldMkLst>
      </pc:sldChg>
      <pc:sldChg chg="addSp delSp modSp mod modClrScheme chgLayout">
        <pc:chgData name="Cahill, Annie" userId="e9da64bb-d516-4a7d-97f9-4d483c380884" providerId="ADAL" clId="{805C13C8-7EF0-4853-8BA7-D340F6D2CBAF}" dt="2024-01-12T18:11:02.138" v="8441" actId="20577"/>
        <pc:sldMkLst>
          <pc:docMk/>
          <pc:sldMk cId="3410984730" sldId="617"/>
        </pc:sldMkLst>
        <pc:spChg chg="mod">
          <ac:chgData name="Cahill, Annie" userId="e9da64bb-d516-4a7d-97f9-4d483c380884" providerId="ADAL" clId="{805C13C8-7EF0-4853-8BA7-D340F6D2CBAF}" dt="2024-01-12T18:11:02.138" v="8441" actId="20577"/>
          <ac:spMkLst>
            <pc:docMk/>
            <pc:sldMk cId="3410984730" sldId="617"/>
            <ac:spMk id="6" creationId="{6B2B797B-8C0B-C724-B988-1AAD7C8AF986}"/>
          </ac:spMkLst>
        </pc:spChg>
        <pc:spChg chg="add del mod">
          <ac:chgData name="Cahill, Annie" userId="e9da64bb-d516-4a7d-97f9-4d483c380884" providerId="ADAL" clId="{805C13C8-7EF0-4853-8BA7-D340F6D2CBAF}" dt="2024-01-12T18:08:31.470" v="8321" actId="478"/>
          <ac:spMkLst>
            <pc:docMk/>
            <pc:sldMk cId="3410984730" sldId="617"/>
            <ac:spMk id="11" creationId="{A3AA1DA1-25DF-A9C3-EE9F-1A2E61EF0895}"/>
          </ac:spMkLst>
        </pc:spChg>
        <pc:picChg chg="add mod">
          <ac:chgData name="Cahill, Annie" userId="e9da64bb-d516-4a7d-97f9-4d483c380884" providerId="ADAL" clId="{805C13C8-7EF0-4853-8BA7-D340F6D2CBAF}" dt="2024-01-12T18:08:27.870" v="8320" actId="26606"/>
          <ac:picMkLst>
            <pc:docMk/>
            <pc:sldMk cId="3410984730" sldId="617"/>
            <ac:picMk id="3" creationId="{97EBFC0D-949F-EAFA-6F47-4515C4890AB4}"/>
          </ac:picMkLst>
        </pc:picChg>
      </pc:sldChg>
      <pc:sldChg chg="del">
        <pc:chgData name="Cahill, Annie" userId="e9da64bb-d516-4a7d-97f9-4d483c380884" providerId="ADAL" clId="{805C13C8-7EF0-4853-8BA7-D340F6D2CBAF}" dt="2024-01-11T20:30:01.644" v="0" actId="47"/>
        <pc:sldMkLst>
          <pc:docMk/>
          <pc:sldMk cId="3936070442" sldId="618"/>
        </pc:sldMkLst>
      </pc:sldChg>
      <pc:sldChg chg="del">
        <pc:chgData name="Cahill, Annie" userId="e9da64bb-d516-4a7d-97f9-4d483c380884" providerId="ADAL" clId="{805C13C8-7EF0-4853-8BA7-D340F6D2CBAF}" dt="2024-01-11T20:30:01.644" v="0" actId="47"/>
        <pc:sldMkLst>
          <pc:docMk/>
          <pc:sldMk cId="3497980454" sldId="619"/>
        </pc:sldMkLst>
      </pc:sldChg>
      <pc:sldChg chg="del">
        <pc:chgData name="Cahill, Annie" userId="e9da64bb-d516-4a7d-97f9-4d483c380884" providerId="ADAL" clId="{805C13C8-7EF0-4853-8BA7-D340F6D2CBAF}" dt="2024-01-11T20:30:01.644" v="0" actId="47"/>
        <pc:sldMkLst>
          <pc:docMk/>
          <pc:sldMk cId="3870990844" sldId="620"/>
        </pc:sldMkLst>
      </pc:sldChg>
      <pc:sldChg chg="del">
        <pc:chgData name="Cahill, Annie" userId="e9da64bb-d516-4a7d-97f9-4d483c380884" providerId="ADAL" clId="{805C13C8-7EF0-4853-8BA7-D340F6D2CBAF}" dt="2024-01-11T20:30:01.644" v="0" actId="47"/>
        <pc:sldMkLst>
          <pc:docMk/>
          <pc:sldMk cId="1760466453" sldId="621"/>
        </pc:sldMkLst>
      </pc:sldChg>
      <pc:sldChg chg="del">
        <pc:chgData name="Cahill, Annie" userId="e9da64bb-d516-4a7d-97f9-4d483c380884" providerId="ADAL" clId="{805C13C8-7EF0-4853-8BA7-D340F6D2CBAF}" dt="2024-01-11T20:30:01.644" v="0" actId="47"/>
        <pc:sldMkLst>
          <pc:docMk/>
          <pc:sldMk cId="95440271" sldId="622"/>
        </pc:sldMkLst>
      </pc:sldChg>
      <pc:sldChg chg="del">
        <pc:chgData name="Cahill, Annie" userId="e9da64bb-d516-4a7d-97f9-4d483c380884" providerId="ADAL" clId="{805C13C8-7EF0-4853-8BA7-D340F6D2CBAF}" dt="2024-01-11T20:30:01.644" v="0" actId="47"/>
        <pc:sldMkLst>
          <pc:docMk/>
          <pc:sldMk cId="2758188963" sldId="623"/>
        </pc:sldMkLst>
      </pc:sldChg>
      <pc:sldChg chg="del">
        <pc:chgData name="Cahill, Annie" userId="e9da64bb-d516-4a7d-97f9-4d483c380884" providerId="ADAL" clId="{805C13C8-7EF0-4853-8BA7-D340F6D2CBAF}" dt="2024-01-11T20:30:01.644" v="0" actId="47"/>
        <pc:sldMkLst>
          <pc:docMk/>
          <pc:sldMk cId="3273750108" sldId="624"/>
        </pc:sldMkLst>
      </pc:sldChg>
      <pc:sldChg chg="del">
        <pc:chgData name="Cahill, Annie" userId="e9da64bb-d516-4a7d-97f9-4d483c380884" providerId="ADAL" clId="{805C13C8-7EF0-4853-8BA7-D340F6D2CBAF}" dt="2024-01-11T20:30:01.644" v="0" actId="47"/>
        <pc:sldMkLst>
          <pc:docMk/>
          <pc:sldMk cId="2262718666" sldId="625"/>
        </pc:sldMkLst>
      </pc:sldChg>
      <pc:sldChg chg="del">
        <pc:chgData name="Cahill, Annie" userId="e9da64bb-d516-4a7d-97f9-4d483c380884" providerId="ADAL" clId="{805C13C8-7EF0-4853-8BA7-D340F6D2CBAF}" dt="2024-01-11T20:30:01.644" v="0" actId="47"/>
        <pc:sldMkLst>
          <pc:docMk/>
          <pc:sldMk cId="2587215057" sldId="626"/>
        </pc:sldMkLst>
      </pc:sldChg>
      <pc:sldChg chg="del">
        <pc:chgData name="Cahill, Annie" userId="e9da64bb-d516-4a7d-97f9-4d483c380884" providerId="ADAL" clId="{805C13C8-7EF0-4853-8BA7-D340F6D2CBAF}" dt="2024-01-11T20:30:01.644" v="0" actId="47"/>
        <pc:sldMkLst>
          <pc:docMk/>
          <pc:sldMk cId="2773159714" sldId="627"/>
        </pc:sldMkLst>
      </pc:sldChg>
      <pc:sldChg chg="del">
        <pc:chgData name="Cahill, Annie" userId="e9da64bb-d516-4a7d-97f9-4d483c380884" providerId="ADAL" clId="{805C13C8-7EF0-4853-8BA7-D340F6D2CBAF}" dt="2024-01-11T20:30:01.644" v="0" actId="47"/>
        <pc:sldMkLst>
          <pc:docMk/>
          <pc:sldMk cId="1001289005" sldId="628"/>
        </pc:sldMkLst>
      </pc:sldChg>
      <pc:sldChg chg="del">
        <pc:chgData name="Cahill, Annie" userId="e9da64bb-d516-4a7d-97f9-4d483c380884" providerId="ADAL" clId="{805C13C8-7EF0-4853-8BA7-D340F6D2CBAF}" dt="2024-01-11T20:30:01.644" v="0" actId="47"/>
        <pc:sldMkLst>
          <pc:docMk/>
          <pc:sldMk cId="3758496592" sldId="629"/>
        </pc:sldMkLst>
      </pc:sldChg>
      <pc:sldChg chg="del">
        <pc:chgData name="Cahill, Annie" userId="e9da64bb-d516-4a7d-97f9-4d483c380884" providerId="ADAL" clId="{805C13C8-7EF0-4853-8BA7-D340F6D2CBAF}" dt="2024-01-11T20:30:01.644" v="0" actId="47"/>
        <pc:sldMkLst>
          <pc:docMk/>
          <pc:sldMk cId="241209136" sldId="630"/>
        </pc:sldMkLst>
      </pc:sldChg>
      <pc:sldChg chg="del">
        <pc:chgData name="Cahill, Annie" userId="e9da64bb-d516-4a7d-97f9-4d483c380884" providerId="ADAL" clId="{805C13C8-7EF0-4853-8BA7-D340F6D2CBAF}" dt="2024-01-11T20:30:01.644" v="0" actId="47"/>
        <pc:sldMkLst>
          <pc:docMk/>
          <pc:sldMk cId="3742962623" sldId="631"/>
        </pc:sldMkLst>
      </pc:sldChg>
      <pc:sldChg chg="del">
        <pc:chgData name="Cahill, Annie" userId="e9da64bb-d516-4a7d-97f9-4d483c380884" providerId="ADAL" clId="{805C13C8-7EF0-4853-8BA7-D340F6D2CBAF}" dt="2024-01-11T20:30:01.644" v="0" actId="47"/>
        <pc:sldMkLst>
          <pc:docMk/>
          <pc:sldMk cId="472094301" sldId="632"/>
        </pc:sldMkLst>
      </pc:sldChg>
      <pc:sldChg chg="del">
        <pc:chgData name="Cahill, Annie" userId="e9da64bb-d516-4a7d-97f9-4d483c380884" providerId="ADAL" clId="{805C13C8-7EF0-4853-8BA7-D340F6D2CBAF}" dt="2024-01-11T20:30:01.644" v="0" actId="47"/>
        <pc:sldMkLst>
          <pc:docMk/>
          <pc:sldMk cId="3273118531" sldId="633"/>
        </pc:sldMkLst>
      </pc:sldChg>
      <pc:sldChg chg="del">
        <pc:chgData name="Cahill, Annie" userId="e9da64bb-d516-4a7d-97f9-4d483c380884" providerId="ADAL" clId="{805C13C8-7EF0-4853-8BA7-D340F6D2CBAF}" dt="2024-01-11T20:30:01.644" v="0" actId="47"/>
        <pc:sldMkLst>
          <pc:docMk/>
          <pc:sldMk cId="1133399931" sldId="634"/>
        </pc:sldMkLst>
      </pc:sldChg>
      <pc:sldChg chg="del">
        <pc:chgData name="Cahill, Annie" userId="e9da64bb-d516-4a7d-97f9-4d483c380884" providerId="ADAL" clId="{805C13C8-7EF0-4853-8BA7-D340F6D2CBAF}" dt="2024-01-11T20:30:01.644" v="0" actId="47"/>
        <pc:sldMkLst>
          <pc:docMk/>
          <pc:sldMk cId="3498209726" sldId="635"/>
        </pc:sldMkLst>
      </pc:sldChg>
      <pc:sldChg chg="del">
        <pc:chgData name="Cahill, Annie" userId="e9da64bb-d516-4a7d-97f9-4d483c380884" providerId="ADAL" clId="{805C13C8-7EF0-4853-8BA7-D340F6D2CBAF}" dt="2024-01-11T20:30:01.644" v="0" actId="47"/>
        <pc:sldMkLst>
          <pc:docMk/>
          <pc:sldMk cId="2942312426" sldId="636"/>
        </pc:sldMkLst>
      </pc:sldChg>
      <pc:sldChg chg="del">
        <pc:chgData name="Cahill, Annie" userId="e9da64bb-d516-4a7d-97f9-4d483c380884" providerId="ADAL" clId="{805C13C8-7EF0-4853-8BA7-D340F6D2CBAF}" dt="2024-01-11T20:30:01.644" v="0" actId="47"/>
        <pc:sldMkLst>
          <pc:docMk/>
          <pc:sldMk cId="510459708" sldId="637"/>
        </pc:sldMkLst>
      </pc:sldChg>
      <pc:sldChg chg="del">
        <pc:chgData name="Cahill, Annie" userId="e9da64bb-d516-4a7d-97f9-4d483c380884" providerId="ADAL" clId="{805C13C8-7EF0-4853-8BA7-D340F6D2CBAF}" dt="2024-01-11T20:30:01.644" v="0" actId="47"/>
        <pc:sldMkLst>
          <pc:docMk/>
          <pc:sldMk cId="1096605991" sldId="638"/>
        </pc:sldMkLst>
      </pc:sldChg>
      <pc:sldChg chg="del">
        <pc:chgData name="Cahill, Annie" userId="e9da64bb-d516-4a7d-97f9-4d483c380884" providerId="ADAL" clId="{805C13C8-7EF0-4853-8BA7-D340F6D2CBAF}" dt="2024-01-11T20:30:01.644" v="0" actId="47"/>
        <pc:sldMkLst>
          <pc:docMk/>
          <pc:sldMk cId="982948487" sldId="639"/>
        </pc:sldMkLst>
      </pc:sldChg>
    </pc:docChg>
  </pc:docChgLst>
  <pc:docChgLst>
    <pc:chgData name="McCowat, Stephanie" userId="1d29abde-774e-4666-98f7-94163650889f" providerId="ADAL" clId="{E8E5D93A-E05A-F045-A921-978C26BCDE54}"/>
    <pc:docChg chg="undo custSel addSld delSld modSld delMainMaster modMainMaster">
      <pc:chgData name="McCowat, Stephanie" userId="1d29abde-774e-4666-98f7-94163650889f" providerId="ADAL" clId="{E8E5D93A-E05A-F045-A921-978C26BCDE54}" dt="2024-01-12T21:17:10.039" v="1491" actId="478"/>
      <pc:docMkLst>
        <pc:docMk/>
      </pc:docMkLst>
      <pc:sldChg chg="del">
        <pc:chgData name="McCowat, Stephanie" userId="1d29abde-774e-4666-98f7-94163650889f" providerId="ADAL" clId="{E8E5D93A-E05A-F045-A921-978C26BCDE54}" dt="2024-01-12T18:23:32.985" v="114" actId="2696"/>
        <pc:sldMkLst>
          <pc:docMk/>
          <pc:sldMk cId="3721858299" sldId="265"/>
        </pc:sldMkLst>
      </pc:sldChg>
      <pc:sldChg chg="del">
        <pc:chgData name="McCowat, Stephanie" userId="1d29abde-774e-4666-98f7-94163650889f" providerId="ADAL" clId="{E8E5D93A-E05A-F045-A921-978C26BCDE54}" dt="2024-01-12T18:25:02.884" v="134" actId="2696"/>
        <pc:sldMkLst>
          <pc:docMk/>
          <pc:sldMk cId="880312940" sldId="266"/>
        </pc:sldMkLst>
      </pc:sldChg>
      <pc:sldChg chg="del">
        <pc:chgData name="McCowat, Stephanie" userId="1d29abde-774e-4666-98f7-94163650889f" providerId="ADAL" clId="{E8E5D93A-E05A-F045-A921-978C26BCDE54}" dt="2024-01-12T18:25:40.743" v="163" actId="2696"/>
        <pc:sldMkLst>
          <pc:docMk/>
          <pc:sldMk cId="2491990080" sldId="269"/>
        </pc:sldMkLst>
      </pc:sldChg>
      <pc:sldChg chg="del">
        <pc:chgData name="McCowat, Stephanie" userId="1d29abde-774e-4666-98f7-94163650889f" providerId="ADAL" clId="{E8E5D93A-E05A-F045-A921-978C26BCDE54}" dt="2024-01-12T18:44:45.259" v="883" actId="2696"/>
        <pc:sldMkLst>
          <pc:docMk/>
          <pc:sldMk cId="3743307564" sldId="577"/>
        </pc:sldMkLst>
      </pc:sldChg>
      <pc:sldChg chg="del">
        <pc:chgData name="McCowat, Stephanie" userId="1d29abde-774e-4666-98f7-94163650889f" providerId="ADAL" clId="{E8E5D93A-E05A-F045-A921-978C26BCDE54}" dt="2024-01-12T18:54:53.121" v="1023" actId="2696"/>
        <pc:sldMkLst>
          <pc:docMk/>
          <pc:sldMk cId="1540399998" sldId="578"/>
        </pc:sldMkLst>
      </pc:sldChg>
      <pc:sldChg chg="del">
        <pc:chgData name="McCowat, Stephanie" userId="1d29abde-774e-4666-98f7-94163650889f" providerId="ADAL" clId="{E8E5D93A-E05A-F045-A921-978C26BCDE54}" dt="2024-01-12T18:24:11.399" v="116" actId="2696"/>
        <pc:sldMkLst>
          <pc:docMk/>
          <pc:sldMk cId="3602329438" sldId="597"/>
        </pc:sldMkLst>
      </pc:sldChg>
      <pc:sldChg chg="del">
        <pc:chgData name="McCowat, Stephanie" userId="1d29abde-774e-4666-98f7-94163650889f" providerId="ADAL" clId="{E8E5D93A-E05A-F045-A921-978C26BCDE54}" dt="2024-01-12T18:26:39.546" v="197" actId="2696"/>
        <pc:sldMkLst>
          <pc:docMk/>
          <pc:sldMk cId="1999818988" sldId="598"/>
        </pc:sldMkLst>
      </pc:sldChg>
      <pc:sldChg chg="del">
        <pc:chgData name="McCowat, Stephanie" userId="1d29abde-774e-4666-98f7-94163650889f" providerId="ADAL" clId="{E8E5D93A-E05A-F045-A921-978C26BCDE54}" dt="2024-01-12T18:27:38.846" v="231" actId="2696"/>
        <pc:sldMkLst>
          <pc:docMk/>
          <pc:sldMk cId="117594964" sldId="599"/>
        </pc:sldMkLst>
      </pc:sldChg>
      <pc:sldChg chg="del">
        <pc:chgData name="McCowat, Stephanie" userId="1d29abde-774e-4666-98f7-94163650889f" providerId="ADAL" clId="{E8E5D93A-E05A-F045-A921-978C26BCDE54}" dt="2024-01-12T18:29:27.872" v="276" actId="2696"/>
        <pc:sldMkLst>
          <pc:docMk/>
          <pc:sldMk cId="161468600" sldId="600"/>
        </pc:sldMkLst>
      </pc:sldChg>
      <pc:sldChg chg="del">
        <pc:chgData name="McCowat, Stephanie" userId="1d29abde-774e-4666-98f7-94163650889f" providerId="ADAL" clId="{E8E5D93A-E05A-F045-A921-978C26BCDE54}" dt="2024-01-12T18:31:02.195" v="313" actId="2696"/>
        <pc:sldMkLst>
          <pc:docMk/>
          <pc:sldMk cId="2976093718" sldId="601"/>
        </pc:sldMkLst>
      </pc:sldChg>
      <pc:sldChg chg="del">
        <pc:chgData name="McCowat, Stephanie" userId="1d29abde-774e-4666-98f7-94163650889f" providerId="ADAL" clId="{E8E5D93A-E05A-F045-A921-978C26BCDE54}" dt="2024-01-12T18:31:47.465" v="341" actId="2696"/>
        <pc:sldMkLst>
          <pc:docMk/>
          <pc:sldMk cId="1855907895" sldId="602"/>
        </pc:sldMkLst>
      </pc:sldChg>
      <pc:sldChg chg="del">
        <pc:chgData name="McCowat, Stephanie" userId="1d29abde-774e-4666-98f7-94163650889f" providerId="ADAL" clId="{E8E5D93A-E05A-F045-A921-978C26BCDE54}" dt="2024-01-12T18:32:47.077" v="403" actId="2696"/>
        <pc:sldMkLst>
          <pc:docMk/>
          <pc:sldMk cId="3746219351" sldId="603"/>
        </pc:sldMkLst>
      </pc:sldChg>
      <pc:sldChg chg="del">
        <pc:chgData name="McCowat, Stephanie" userId="1d29abde-774e-4666-98f7-94163650889f" providerId="ADAL" clId="{E8E5D93A-E05A-F045-A921-978C26BCDE54}" dt="2024-01-12T18:33:25.484" v="470" actId="2696"/>
        <pc:sldMkLst>
          <pc:docMk/>
          <pc:sldMk cId="3777509549" sldId="604"/>
        </pc:sldMkLst>
      </pc:sldChg>
      <pc:sldChg chg="del">
        <pc:chgData name="McCowat, Stephanie" userId="1d29abde-774e-4666-98f7-94163650889f" providerId="ADAL" clId="{E8E5D93A-E05A-F045-A921-978C26BCDE54}" dt="2024-01-12T18:33:56.594" v="509" actId="2696"/>
        <pc:sldMkLst>
          <pc:docMk/>
          <pc:sldMk cId="1638449026" sldId="605"/>
        </pc:sldMkLst>
      </pc:sldChg>
      <pc:sldChg chg="del">
        <pc:chgData name="McCowat, Stephanie" userId="1d29abde-774e-4666-98f7-94163650889f" providerId="ADAL" clId="{E8E5D93A-E05A-F045-A921-978C26BCDE54}" dt="2024-01-12T18:34:38.125" v="533" actId="2696"/>
        <pc:sldMkLst>
          <pc:docMk/>
          <pc:sldMk cId="3737810626" sldId="606"/>
        </pc:sldMkLst>
      </pc:sldChg>
      <pc:sldChg chg="del">
        <pc:chgData name="McCowat, Stephanie" userId="1d29abde-774e-4666-98f7-94163650889f" providerId="ADAL" clId="{E8E5D93A-E05A-F045-A921-978C26BCDE54}" dt="2024-01-12T18:35:24.751" v="578" actId="2696"/>
        <pc:sldMkLst>
          <pc:docMk/>
          <pc:sldMk cId="3686016259" sldId="607"/>
        </pc:sldMkLst>
      </pc:sldChg>
      <pc:sldChg chg="del">
        <pc:chgData name="McCowat, Stephanie" userId="1d29abde-774e-4666-98f7-94163650889f" providerId="ADAL" clId="{E8E5D93A-E05A-F045-A921-978C26BCDE54}" dt="2024-01-12T18:36:50.746" v="645" actId="2696"/>
        <pc:sldMkLst>
          <pc:docMk/>
          <pc:sldMk cId="1994405536" sldId="608"/>
        </pc:sldMkLst>
      </pc:sldChg>
      <pc:sldChg chg="del">
        <pc:chgData name="McCowat, Stephanie" userId="1d29abde-774e-4666-98f7-94163650889f" providerId="ADAL" clId="{E8E5D93A-E05A-F045-A921-978C26BCDE54}" dt="2024-01-12T18:37:27.488" v="678" actId="2696"/>
        <pc:sldMkLst>
          <pc:docMk/>
          <pc:sldMk cId="251989259" sldId="609"/>
        </pc:sldMkLst>
      </pc:sldChg>
      <pc:sldChg chg="del">
        <pc:chgData name="McCowat, Stephanie" userId="1d29abde-774e-4666-98f7-94163650889f" providerId="ADAL" clId="{E8E5D93A-E05A-F045-A921-978C26BCDE54}" dt="2024-01-12T18:41:46.179" v="724" actId="2696"/>
        <pc:sldMkLst>
          <pc:docMk/>
          <pc:sldMk cId="2586187698" sldId="610"/>
        </pc:sldMkLst>
      </pc:sldChg>
      <pc:sldChg chg="del">
        <pc:chgData name="McCowat, Stephanie" userId="1d29abde-774e-4666-98f7-94163650889f" providerId="ADAL" clId="{E8E5D93A-E05A-F045-A921-978C26BCDE54}" dt="2024-01-12T18:38:01.184" v="703" actId="2696"/>
        <pc:sldMkLst>
          <pc:docMk/>
          <pc:sldMk cId="4239254246" sldId="611"/>
        </pc:sldMkLst>
      </pc:sldChg>
      <pc:sldChg chg="del">
        <pc:chgData name="McCowat, Stephanie" userId="1d29abde-774e-4666-98f7-94163650889f" providerId="ADAL" clId="{E8E5D93A-E05A-F045-A921-978C26BCDE54}" dt="2024-01-12T18:42:23.173" v="756" actId="2696"/>
        <pc:sldMkLst>
          <pc:docMk/>
          <pc:sldMk cId="1318262693" sldId="612"/>
        </pc:sldMkLst>
      </pc:sldChg>
      <pc:sldChg chg="del">
        <pc:chgData name="McCowat, Stephanie" userId="1d29abde-774e-4666-98f7-94163650889f" providerId="ADAL" clId="{E8E5D93A-E05A-F045-A921-978C26BCDE54}" dt="2024-01-12T18:44:02.895" v="827" actId="2696"/>
        <pc:sldMkLst>
          <pc:docMk/>
          <pc:sldMk cId="100862185" sldId="613"/>
        </pc:sldMkLst>
      </pc:sldChg>
      <pc:sldChg chg="del">
        <pc:chgData name="McCowat, Stephanie" userId="1d29abde-774e-4666-98f7-94163650889f" providerId="ADAL" clId="{E8E5D93A-E05A-F045-A921-978C26BCDE54}" dt="2024-01-12T18:45:23.543" v="949" actId="2696"/>
        <pc:sldMkLst>
          <pc:docMk/>
          <pc:sldMk cId="915335921" sldId="614"/>
        </pc:sldMkLst>
      </pc:sldChg>
      <pc:sldChg chg="del">
        <pc:chgData name="McCowat, Stephanie" userId="1d29abde-774e-4666-98f7-94163650889f" providerId="ADAL" clId="{E8E5D93A-E05A-F045-A921-978C26BCDE54}" dt="2024-01-12T18:54:38.183" v="1009" actId="2696"/>
        <pc:sldMkLst>
          <pc:docMk/>
          <pc:sldMk cId="366445457" sldId="615"/>
        </pc:sldMkLst>
      </pc:sldChg>
      <pc:sldChg chg="del">
        <pc:chgData name="McCowat, Stephanie" userId="1d29abde-774e-4666-98f7-94163650889f" providerId="ADAL" clId="{E8E5D93A-E05A-F045-A921-978C26BCDE54}" dt="2024-01-12T20:29:49.871" v="1329" actId="2696"/>
        <pc:sldMkLst>
          <pc:docMk/>
          <pc:sldMk cId="3247401229" sldId="616"/>
        </pc:sldMkLst>
      </pc:sldChg>
      <pc:sldChg chg="del">
        <pc:chgData name="McCowat, Stephanie" userId="1d29abde-774e-4666-98f7-94163650889f" providerId="ADAL" clId="{E8E5D93A-E05A-F045-A921-978C26BCDE54}" dt="2024-01-12T21:16:20.558" v="1473" actId="2696"/>
        <pc:sldMkLst>
          <pc:docMk/>
          <pc:sldMk cId="3410984730" sldId="617"/>
        </pc:sldMkLst>
      </pc:sldChg>
      <pc:sldChg chg="modSp new mod">
        <pc:chgData name="McCowat, Stephanie" userId="1d29abde-774e-4666-98f7-94163650889f" providerId="ADAL" clId="{E8E5D93A-E05A-F045-A921-978C26BCDE54}" dt="2024-01-12T18:23:28.626" v="113" actId="207"/>
        <pc:sldMkLst>
          <pc:docMk/>
          <pc:sldMk cId="2715795317" sldId="618"/>
        </pc:sldMkLst>
        <pc:spChg chg="mod">
          <ac:chgData name="McCowat, Stephanie" userId="1d29abde-774e-4666-98f7-94163650889f" providerId="ADAL" clId="{E8E5D93A-E05A-F045-A921-978C26BCDE54}" dt="2024-01-12T18:22:52.618" v="51" actId="20577"/>
          <ac:spMkLst>
            <pc:docMk/>
            <pc:sldMk cId="2715795317" sldId="618"/>
            <ac:spMk id="2" creationId="{F00457FB-AFAF-D97B-31EF-4220EDEC3CC8}"/>
          </ac:spMkLst>
        </pc:spChg>
        <pc:spChg chg="mod">
          <ac:chgData name="McCowat, Stephanie" userId="1d29abde-774e-4666-98f7-94163650889f" providerId="ADAL" clId="{E8E5D93A-E05A-F045-A921-978C26BCDE54}" dt="2024-01-12T18:23:28.626" v="113" actId="207"/>
          <ac:spMkLst>
            <pc:docMk/>
            <pc:sldMk cId="2715795317" sldId="618"/>
            <ac:spMk id="3" creationId="{3926DDBF-DEFA-A436-E97B-EE77D2A8309A}"/>
          </ac:spMkLst>
        </pc:spChg>
      </pc:sldChg>
      <pc:sldChg chg="add">
        <pc:chgData name="McCowat, Stephanie" userId="1d29abde-774e-4666-98f7-94163650889f" providerId="ADAL" clId="{E8E5D93A-E05A-F045-A921-978C26BCDE54}" dt="2024-01-12T18:24:06.186" v="115"/>
        <pc:sldMkLst>
          <pc:docMk/>
          <pc:sldMk cId="1137771535" sldId="641"/>
        </pc:sldMkLst>
      </pc:sldChg>
      <pc:sldChg chg="modSp new mod">
        <pc:chgData name="McCowat, Stephanie" userId="1d29abde-774e-4666-98f7-94163650889f" providerId="ADAL" clId="{E8E5D93A-E05A-F045-A921-978C26BCDE54}" dt="2024-01-12T18:25:01.490" v="133" actId="1076"/>
        <pc:sldMkLst>
          <pc:docMk/>
          <pc:sldMk cId="3627094012" sldId="642"/>
        </pc:sldMkLst>
        <pc:spChg chg="mod">
          <ac:chgData name="McCowat, Stephanie" userId="1d29abde-774e-4666-98f7-94163650889f" providerId="ADAL" clId="{E8E5D93A-E05A-F045-A921-978C26BCDE54}" dt="2024-01-12T18:24:17.470" v="123" actId="20577"/>
          <ac:spMkLst>
            <pc:docMk/>
            <pc:sldMk cId="3627094012" sldId="642"/>
            <ac:spMk id="2" creationId="{16E590C2-A52B-3B41-1129-93CD9DA9BB34}"/>
          </ac:spMkLst>
        </pc:spChg>
        <pc:spChg chg="mod">
          <ac:chgData name="McCowat, Stephanie" userId="1d29abde-774e-4666-98f7-94163650889f" providerId="ADAL" clId="{E8E5D93A-E05A-F045-A921-978C26BCDE54}" dt="2024-01-12T18:25:01.490" v="133" actId="1076"/>
          <ac:spMkLst>
            <pc:docMk/>
            <pc:sldMk cId="3627094012" sldId="642"/>
            <ac:spMk id="3" creationId="{E3B417B3-9B02-A9EA-20E3-6B319AE6E49F}"/>
          </ac:spMkLst>
        </pc:spChg>
      </pc:sldChg>
      <pc:sldChg chg="addSp delSp modSp new mod">
        <pc:chgData name="McCowat, Stephanie" userId="1d29abde-774e-4666-98f7-94163650889f" providerId="ADAL" clId="{E8E5D93A-E05A-F045-A921-978C26BCDE54}" dt="2024-01-12T21:17:10.039" v="1491" actId="478"/>
        <pc:sldMkLst>
          <pc:docMk/>
          <pc:sldMk cId="1175307855" sldId="643"/>
        </pc:sldMkLst>
        <pc:spChg chg="mod">
          <ac:chgData name="McCowat, Stephanie" userId="1d29abde-774e-4666-98f7-94163650889f" providerId="ADAL" clId="{E8E5D93A-E05A-F045-A921-978C26BCDE54}" dt="2024-01-12T18:25:20.990" v="161" actId="20577"/>
          <ac:spMkLst>
            <pc:docMk/>
            <pc:sldMk cId="1175307855" sldId="643"/>
            <ac:spMk id="2" creationId="{D3D08183-D153-1A88-334D-92992D5DCFE2}"/>
          </ac:spMkLst>
        </pc:spChg>
        <pc:spChg chg="del">
          <ac:chgData name="McCowat, Stephanie" userId="1d29abde-774e-4666-98f7-94163650889f" providerId="ADAL" clId="{E8E5D93A-E05A-F045-A921-978C26BCDE54}" dt="2024-01-12T21:17:10.039" v="1491" actId="478"/>
          <ac:spMkLst>
            <pc:docMk/>
            <pc:sldMk cId="1175307855" sldId="643"/>
            <ac:spMk id="3" creationId="{E66B8183-39B8-C011-0ACF-FDCF8444165F}"/>
          </ac:spMkLst>
        </pc:spChg>
        <pc:spChg chg="add mod">
          <ac:chgData name="McCowat, Stephanie" userId="1d29abde-774e-4666-98f7-94163650889f" providerId="ADAL" clId="{E8E5D93A-E05A-F045-A921-978C26BCDE54}" dt="2024-01-12T18:25:36.829" v="162"/>
          <ac:spMkLst>
            <pc:docMk/>
            <pc:sldMk cId="1175307855" sldId="643"/>
            <ac:spMk id="4" creationId="{3845B8E1-2D93-25C3-8EE9-369A4EE99B96}"/>
          </ac:spMkLst>
        </pc:spChg>
      </pc:sldChg>
      <pc:sldChg chg="modSp new mod">
        <pc:chgData name="McCowat, Stephanie" userId="1d29abde-774e-4666-98f7-94163650889f" providerId="ADAL" clId="{E8E5D93A-E05A-F045-A921-978C26BCDE54}" dt="2024-01-12T18:26:36.620" v="196" actId="20577"/>
        <pc:sldMkLst>
          <pc:docMk/>
          <pc:sldMk cId="2302849692" sldId="644"/>
        </pc:sldMkLst>
        <pc:spChg chg="mod">
          <ac:chgData name="McCowat, Stephanie" userId="1d29abde-774e-4666-98f7-94163650889f" providerId="ADAL" clId="{E8E5D93A-E05A-F045-A921-978C26BCDE54}" dt="2024-01-12T18:25:52.468" v="183" actId="20577"/>
          <ac:spMkLst>
            <pc:docMk/>
            <pc:sldMk cId="2302849692" sldId="644"/>
            <ac:spMk id="2" creationId="{83CB53DD-B017-6F15-CA15-9C488274D63B}"/>
          </ac:spMkLst>
        </pc:spChg>
        <pc:spChg chg="mod">
          <ac:chgData name="McCowat, Stephanie" userId="1d29abde-774e-4666-98f7-94163650889f" providerId="ADAL" clId="{E8E5D93A-E05A-F045-A921-978C26BCDE54}" dt="2024-01-12T18:26:36.620" v="196" actId="20577"/>
          <ac:spMkLst>
            <pc:docMk/>
            <pc:sldMk cId="2302849692" sldId="644"/>
            <ac:spMk id="3" creationId="{14379E96-D7AD-5A4B-DFBC-959B23605F1C}"/>
          </ac:spMkLst>
        </pc:spChg>
      </pc:sldChg>
      <pc:sldChg chg="modSp new mod">
        <pc:chgData name="McCowat, Stephanie" userId="1d29abde-774e-4666-98f7-94163650889f" providerId="ADAL" clId="{E8E5D93A-E05A-F045-A921-978C26BCDE54}" dt="2024-01-12T18:27:35.260" v="230" actId="1076"/>
        <pc:sldMkLst>
          <pc:docMk/>
          <pc:sldMk cId="4149001540" sldId="645"/>
        </pc:sldMkLst>
        <pc:spChg chg="mod">
          <ac:chgData name="McCowat, Stephanie" userId="1d29abde-774e-4666-98f7-94163650889f" providerId="ADAL" clId="{E8E5D93A-E05A-F045-A921-978C26BCDE54}" dt="2024-01-12T18:26:49.761" v="222" actId="20577"/>
          <ac:spMkLst>
            <pc:docMk/>
            <pc:sldMk cId="4149001540" sldId="645"/>
            <ac:spMk id="2" creationId="{4723249D-A10B-4C29-F89E-D1F05A37DB5C}"/>
          </ac:spMkLst>
        </pc:spChg>
        <pc:spChg chg="mod">
          <ac:chgData name="McCowat, Stephanie" userId="1d29abde-774e-4666-98f7-94163650889f" providerId="ADAL" clId="{E8E5D93A-E05A-F045-A921-978C26BCDE54}" dt="2024-01-12T18:27:35.260" v="230" actId="1076"/>
          <ac:spMkLst>
            <pc:docMk/>
            <pc:sldMk cId="4149001540" sldId="645"/>
            <ac:spMk id="3" creationId="{E8477CA8-BC41-68E5-95FC-8EBDDCB8D92F}"/>
          </ac:spMkLst>
        </pc:spChg>
      </pc:sldChg>
      <pc:sldChg chg="modSp new mod">
        <pc:chgData name="McCowat, Stephanie" userId="1d29abde-774e-4666-98f7-94163650889f" providerId="ADAL" clId="{E8E5D93A-E05A-F045-A921-978C26BCDE54}" dt="2024-01-12T18:29:26.171" v="275" actId="1076"/>
        <pc:sldMkLst>
          <pc:docMk/>
          <pc:sldMk cId="744820628" sldId="646"/>
        </pc:sldMkLst>
        <pc:spChg chg="mod">
          <ac:chgData name="McCowat, Stephanie" userId="1d29abde-774e-4666-98f7-94163650889f" providerId="ADAL" clId="{E8E5D93A-E05A-F045-A921-978C26BCDE54}" dt="2024-01-12T18:27:54.469" v="258" actId="20577"/>
          <ac:spMkLst>
            <pc:docMk/>
            <pc:sldMk cId="744820628" sldId="646"/>
            <ac:spMk id="2" creationId="{6FDAA642-DFE9-73B9-A53B-0FD178E9AA1D}"/>
          </ac:spMkLst>
        </pc:spChg>
        <pc:spChg chg="mod">
          <ac:chgData name="McCowat, Stephanie" userId="1d29abde-774e-4666-98f7-94163650889f" providerId="ADAL" clId="{E8E5D93A-E05A-F045-A921-978C26BCDE54}" dt="2024-01-12T18:29:26.171" v="275" actId="1076"/>
          <ac:spMkLst>
            <pc:docMk/>
            <pc:sldMk cId="744820628" sldId="646"/>
            <ac:spMk id="3" creationId="{8EAC38D5-F5DA-9CAA-1BCC-CFC19BA29630}"/>
          </ac:spMkLst>
        </pc:spChg>
      </pc:sldChg>
      <pc:sldChg chg="addSp modSp new mod">
        <pc:chgData name="McCowat, Stephanie" userId="1d29abde-774e-4666-98f7-94163650889f" providerId="ADAL" clId="{E8E5D93A-E05A-F045-A921-978C26BCDE54}" dt="2024-01-12T18:30:59.687" v="312" actId="1076"/>
        <pc:sldMkLst>
          <pc:docMk/>
          <pc:sldMk cId="2910883136" sldId="647"/>
        </pc:sldMkLst>
        <pc:spChg chg="mod">
          <ac:chgData name="McCowat, Stephanie" userId="1d29abde-774e-4666-98f7-94163650889f" providerId="ADAL" clId="{E8E5D93A-E05A-F045-A921-978C26BCDE54}" dt="2024-01-12T18:29:38.874" v="303" actId="20577"/>
          <ac:spMkLst>
            <pc:docMk/>
            <pc:sldMk cId="2910883136" sldId="647"/>
            <ac:spMk id="2" creationId="{7620F1A8-F5C9-BF89-69C6-46D067D95523}"/>
          </ac:spMkLst>
        </pc:spChg>
        <pc:spChg chg="mod">
          <ac:chgData name="McCowat, Stephanie" userId="1d29abde-774e-4666-98f7-94163650889f" providerId="ADAL" clId="{E8E5D93A-E05A-F045-A921-978C26BCDE54}" dt="2024-01-12T18:30:46.477" v="308" actId="14100"/>
          <ac:spMkLst>
            <pc:docMk/>
            <pc:sldMk cId="2910883136" sldId="647"/>
            <ac:spMk id="3" creationId="{D317648A-2345-DAF9-78DF-D4476267B241}"/>
          </ac:spMkLst>
        </pc:spChg>
        <pc:picChg chg="add mod">
          <ac:chgData name="McCowat, Stephanie" userId="1d29abde-774e-4666-98f7-94163650889f" providerId="ADAL" clId="{E8E5D93A-E05A-F045-A921-978C26BCDE54}" dt="2024-01-12T18:30:48.701" v="309" actId="1076"/>
          <ac:picMkLst>
            <pc:docMk/>
            <pc:sldMk cId="2910883136" sldId="647"/>
            <ac:picMk id="4" creationId="{45B88D29-C583-AE38-A0AC-C8D38FC9FDDB}"/>
          </ac:picMkLst>
        </pc:picChg>
        <pc:picChg chg="add mod">
          <ac:chgData name="McCowat, Stephanie" userId="1d29abde-774e-4666-98f7-94163650889f" providerId="ADAL" clId="{E8E5D93A-E05A-F045-A921-978C26BCDE54}" dt="2024-01-12T18:30:59.687" v="312" actId="1076"/>
          <ac:picMkLst>
            <pc:docMk/>
            <pc:sldMk cId="2910883136" sldId="647"/>
            <ac:picMk id="5" creationId="{1897349B-E098-2289-8BD3-1B06290AB308}"/>
          </ac:picMkLst>
        </pc:picChg>
        <pc:picChg chg="add mod">
          <ac:chgData name="McCowat, Stephanie" userId="1d29abde-774e-4666-98f7-94163650889f" providerId="ADAL" clId="{E8E5D93A-E05A-F045-A921-978C26BCDE54}" dt="2024-01-12T18:30:55.438" v="311" actId="1076"/>
          <ac:picMkLst>
            <pc:docMk/>
            <pc:sldMk cId="2910883136" sldId="647"/>
            <ac:picMk id="6" creationId="{01592ADE-4071-3255-80A2-29201477722F}"/>
          </ac:picMkLst>
        </pc:picChg>
      </pc:sldChg>
      <pc:sldChg chg="addSp modSp new mod modNotesTx">
        <pc:chgData name="McCowat, Stephanie" userId="1d29abde-774e-4666-98f7-94163650889f" providerId="ADAL" clId="{E8E5D93A-E05A-F045-A921-978C26BCDE54}" dt="2024-01-12T18:31:45.275" v="340"/>
        <pc:sldMkLst>
          <pc:docMk/>
          <pc:sldMk cId="3780045985" sldId="648"/>
        </pc:sldMkLst>
        <pc:spChg chg="mod">
          <ac:chgData name="McCowat, Stephanie" userId="1d29abde-774e-4666-98f7-94163650889f" providerId="ADAL" clId="{E8E5D93A-E05A-F045-A921-978C26BCDE54}" dt="2024-01-12T18:31:13.801" v="335" actId="20577"/>
          <ac:spMkLst>
            <pc:docMk/>
            <pc:sldMk cId="3780045985" sldId="648"/>
            <ac:spMk id="2" creationId="{2159B2A5-648C-0A02-B780-D2F832D8A6B2}"/>
          </ac:spMkLst>
        </pc:spChg>
        <pc:spChg chg="mod">
          <ac:chgData name="McCowat, Stephanie" userId="1d29abde-774e-4666-98f7-94163650889f" providerId="ADAL" clId="{E8E5D93A-E05A-F045-A921-978C26BCDE54}" dt="2024-01-12T18:31:27.390" v="337" actId="14100"/>
          <ac:spMkLst>
            <pc:docMk/>
            <pc:sldMk cId="3780045985" sldId="648"/>
            <ac:spMk id="3" creationId="{84B34478-B559-A926-9B8E-67BF0A790BAD}"/>
          </ac:spMkLst>
        </pc:spChg>
        <pc:picChg chg="add mod">
          <ac:chgData name="McCowat, Stephanie" userId="1d29abde-774e-4666-98f7-94163650889f" providerId="ADAL" clId="{E8E5D93A-E05A-F045-A921-978C26BCDE54}" dt="2024-01-12T18:31:37.200" v="339" actId="1076"/>
          <ac:picMkLst>
            <pc:docMk/>
            <pc:sldMk cId="3780045985" sldId="648"/>
            <ac:picMk id="4" creationId="{93578E34-0AA7-C3C0-6689-A1B7F33D7957}"/>
          </ac:picMkLst>
        </pc:picChg>
      </pc:sldChg>
      <pc:sldChg chg="addSp modSp new mod">
        <pc:chgData name="McCowat, Stephanie" userId="1d29abde-774e-4666-98f7-94163650889f" providerId="ADAL" clId="{E8E5D93A-E05A-F045-A921-978C26BCDE54}" dt="2024-01-12T18:32:44.408" v="402" actId="1076"/>
        <pc:sldMkLst>
          <pc:docMk/>
          <pc:sldMk cId="1160617847" sldId="649"/>
        </pc:sldMkLst>
        <pc:spChg chg="mod">
          <ac:chgData name="McCowat, Stephanie" userId="1d29abde-774e-4666-98f7-94163650889f" providerId="ADAL" clId="{E8E5D93A-E05A-F045-A921-978C26BCDE54}" dt="2024-01-12T18:32:44.408" v="402" actId="1076"/>
          <ac:spMkLst>
            <pc:docMk/>
            <pc:sldMk cId="1160617847" sldId="649"/>
            <ac:spMk id="2" creationId="{4128E6AF-54A2-2927-7CDF-6CB6732F5648}"/>
          </ac:spMkLst>
        </pc:spChg>
        <pc:spChg chg="mod">
          <ac:chgData name="McCowat, Stephanie" userId="1d29abde-774e-4666-98f7-94163650889f" providerId="ADAL" clId="{E8E5D93A-E05A-F045-A921-978C26BCDE54}" dt="2024-01-12T18:32:40.481" v="401" actId="1076"/>
          <ac:spMkLst>
            <pc:docMk/>
            <pc:sldMk cId="1160617847" sldId="649"/>
            <ac:spMk id="3" creationId="{712692A0-FBDD-D629-BCDC-E23373B6F726}"/>
          </ac:spMkLst>
        </pc:spChg>
        <pc:picChg chg="add mod">
          <ac:chgData name="McCowat, Stephanie" userId="1d29abde-774e-4666-98f7-94163650889f" providerId="ADAL" clId="{E8E5D93A-E05A-F045-A921-978C26BCDE54}" dt="2024-01-12T18:32:29.072" v="398" actId="1076"/>
          <ac:picMkLst>
            <pc:docMk/>
            <pc:sldMk cId="1160617847" sldId="649"/>
            <ac:picMk id="4" creationId="{EFA93616-AB9F-161B-4970-103FF46998C1}"/>
          </ac:picMkLst>
        </pc:picChg>
      </pc:sldChg>
      <pc:sldChg chg="modSp new mod">
        <pc:chgData name="McCowat, Stephanie" userId="1d29abde-774e-4666-98f7-94163650889f" providerId="ADAL" clId="{E8E5D93A-E05A-F045-A921-978C26BCDE54}" dt="2024-01-12T18:33:22.972" v="469" actId="1076"/>
        <pc:sldMkLst>
          <pc:docMk/>
          <pc:sldMk cId="1811987254" sldId="650"/>
        </pc:sldMkLst>
        <pc:spChg chg="mod">
          <ac:chgData name="McCowat, Stephanie" userId="1d29abde-774e-4666-98f7-94163650889f" providerId="ADAL" clId="{E8E5D93A-E05A-F045-A921-978C26BCDE54}" dt="2024-01-12T18:33:22.972" v="469" actId="1076"/>
          <ac:spMkLst>
            <pc:docMk/>
            <pc:sldMk cId="1811987254" sldId="650"/>
            <ac:spMk id="2" creationId="{15107000-AA34-D845-7E4B-0DE6BCA86437}"/>
          </ac:spMkLst>
        </pc:spChg>
        <pc:spChg chg="mod">
          <ac:chgData name="McCowat, Stephanie" userId="1d29abde-774e-4666-98f7-94163650889f" providerId="ADAL" clId="{E8E5D93A-E05A-F045-A921-978C26BCDE54}" dt="2024-01-12T18:33:20.577" v="468" actId="14100"/>
          <ac:spMkLst>
            <pc:docMk/>
            <pc:sldMk cId="1811987254" sldId="650"/>
            <ac:spMk id="3" creationId="{182E6F1D-0302-52F5-76D7-0B0F5FA55F09}"/>
          </ac:spMkLst>
        </pc:spChg>
      </pc:sldChg>
      <pc:sldChg chg="addSp delSp modSp new mod">
        <pc:chgData name="McCowat, Stephanie" userId="1d29abde-774e-4666-98f7-94163650889f" providerId="ADAL" clId="{E8E5D93A-E05A-F045-A921-978C26BCDE54}" dt="2024-01-12T21:16:56.715" v="1490" actId="1076"/>
        <pc:sldMkLst>
          <pc:docMk/>
          <pc:sldMk cId="3088255018" sldId="651"/>
        </pc:sldMkLst>
        <pc:spChg chg="mod">
          <ac:chgData name="McCowat, Stephanie" userId="1d29abde-774e-4666-98f7-94163650889f" providerId="ADAL" clId="{E8E5D93A-E05A-F045-A921-978C26BCDE54}" dt="2024-01-12T21:16:30.982" v="1487" actId="1076"/>
          <ac:spMkLst>
            <pc:docMk/>
            <pc:sldMk cId="3088255018" sldId="651"/>
            <ac:spMk id="2" creationId="{8D27A3D9-6271-03F1-DA13-54274F688B2E}"/>
          </ac:spMkLst>
        </pc:spChg>
        <pc:spChg chg="del">
          <ac:chgData name="McCowat, Stephanie" userId="1d29abde-774e-4666-98f7-94163650889f" providerId="ADAL" clId="{E8E5D93A-E05A-F045-A921-978C26BCDE54}" dt="2024-01-12T18:33:48.262" v="507" actId="478"/>
          <ac:spMkLst>
            <pc:docMk/>
            <pc:sldMk cId="3088255018" sldId="651"/>
            <ac:spMk id="3" creationId="{0384368F-2EB2-253E-EAB5-FCFB413CD9B1}"/>
          </ac:spMkLst>
        </pc:spChg>
        <pc:graphicFrameChg chg="add mod">
          <ac:chgData name="McCowat, Stephanie" userId="1d29abde-774e-4666-98f7-94163650889f" providerId="ADAL" clId="{E8E5D93A-E05A-F045-A921-978C26BCDE54}" dt="2024-01-12T21:16:56.715" v="1490" actId="1076"/>
          <ac:graphicFrameMkLst>
            <pc:docMk/>
            <pc:sldMk cId="3088255018" sldId="651"/>
            <ac:graphicFrameMk id="4" creationId="{0E60DCCA-B4AA-4DCD-7310-72BD6F1632A8}"/>
          </ac:graphicFrameMkLst>
        </pc:graphicFrameChg>
      </pc:sldChg>
      <pc:sldChg chg="addSp delSp modSp new mod">
        <pc:chgData name="McCowat, Stephanie" userId="1d29abde-774e-4666-98f7-94163650889f" providerId="ADAL" clId="{E8E5D93A-E05A-F045-A921-978C26BCDE54}" dt="2024-01-12T18:53:54.815" v="1007" actId="20577"/>
        <pc:sldMkLst>
          <pc:docMk/>
          <pc:sldMk cId="2943005052" sldId="652"/>
        </pc:sldMkLst>
        <pc:spChg chg="mod">
          <ac:chgData name="McCowat, Stephanie" userId="1d29abde-774e-4666-98f7-94163650889f" providerId="ADAL" clId="{E8E5D93A-E05A-F045-A921-978C26BCDE54}" dt="2024-01-12T18:34:22.874" v="530" actId="20577"/>
          <ac:spMkLst>
            <pc:docMk/>
            <pc:sldMk cId="2943005052" sldId="652"/>
            <ac:spMk id="2" creationId="{2E98CE63-8431-B87A-DF6F-28C4A36A0D7E}"/>
          </ac:spMkLst>
        </pc:spChg>
        <pc:spChg chg="del">
          <ac:chgData name="McCowat, Stephanie" userId="1d29abde-774e-4666-98f7-94163650889f" providerId="ADAL" clId="{E8E5D93A-E05A-F045-A921-978C26BCDE54}" dt="2024-01-12T18:34:36.540" v="532" actId="478"/>
          <ac:spMkLst>
            <pc:docMk/>
            <pc:sldMk cId="2943005052" sldId="652"/>
            <ac:spMk id="3" creationId="{BE5644EB-9FA8-F46B-0791-3C658200529A}"/>
          </ac:spMkLst>
        </pc:spChg>
        <pc:spChg chg="add mod">
          <ac:chgData name="McCowat, Stephanie" userId="1d29abde-774e-4666-98f7-94163650889f" providerId="ADAL" clId="{E8E5D93A-E05A-F045-A921-978C26BCDE54}" dt="2024-01-12T18:53:54.815" v="1007" actId="20577"/>
          <ac:spMkLst>
            <pc:docMk/>
            <pc:sldMk cId="2943005052" sldId="652"/>
            <ac:spMk id="4" creationId="{0DFE51E8-8B27-3358-B713-4A7E8BC1FE47}"/>
          </ac:spMkLst>
        </pc:spChg>
      </pc:sldChg>
      <pc:sldChg chg="addSp modSp new mod">
        <pc:chgData name="McCowat, Stephanie" userId="1d29abde-774e-4666-98f7-94163650889f" providerId="ADAL" clId="{E8E5D93A-E05A-F045-A921-978C26BCDE54}" dt="2024-01-12T18:35:21.558" v="577" actId="1076"/>
        <pc:sldMkLst>
          <pc:docMk/>
          <pc:sldMk cId="3189924205" sldId="653"/>
        </pc:sldMkLst>
        <pc:spChg chg="mod">
          <ac:chgData name="McCowat, Stephanie" userId="1d29abde-774e-4666-98f7-94163650889f" providerId="ADAL" clId="{E8E5D93A-E05A-F045-A921-978C26BCDE54}" dt="2024-01-12T18:34:53.951" v="573" actId="20577"/>
          <ac:spMkLst>
            <pc:docMk/>
            <pc:sldMk cId="3189924205" sldId="653"/>
            <ac:spMk id="2" creationId="{39A9B90A-C205-27E4-EFBA-0DA05544088B}"/>
          </ac:spMkLst>
        </pc:spChg>
        <pc:spChg chg="mod">
          <ac:chgData name="McCowat, Stephanie" userId="1d29abde-774e-4666-98f7-94163650889f" providerId="ADAL" clId="{E8E5D93A-E05A-F045-A921-978C26BCDE54}" dt="2024-01-12T18:35:12.891" v="575" actId="14100"/>
          <ac:spMkLst>
            <pc:docMk/>
            <pc:sldMk cId="3189924205" sldId="653"/>
            <ac:spMk id="3" creationId="{9CBC1601-F800-3F39-FB31-B6C32AAE595F}"/>
          </ac:spMkLst>
        </pc:spChg>
        <pc:picChg chg="add mod">
          <ac:chgData name="McCowat, Stephanie" userId="1d29abde-774e-4666-98f7-94163650889f" providerId="ADAL" clId="{E8E5D93A-E05A-F045-A921-978C26BCDE54}" dt="2024-01-12T18:35:21.558" v="577" actId="1076"/>
          <ac:picMkLst>
            <pc:docMk/>
            <pc:sldMk cId="3189924205" sldId="653"/>
            <ac:picMk id="4" creationId="{2144AF33-D90B-7759-8AC1-1ADAC5CFA78B}"/>
          </ac:picMkLst>
        </pc:picChg>
      </pc:sldChg>
      <pc:sldChg chg="addSp delSp modSp new mod">
        <pc:chgData name="McCowat, Stephanie" userId="1d29abde-774e-4666-98f7-94163650889f" providerId="ADAL" clId="{E8E5D93A-E05A-F045-A921-978C26BCDE54}" dt="2024-01-12T18:36:48.222" v="644" actId="1076"/>
        <pc:sldMkLst>
          <pc:docMk/>
          <pc:sldMk cId="937129858" sldId="654"/>
        </pc:sldMkLst>
        <pc:spChg chg="mod">
          <ac:chgData name="McCowat, Stephanie" userId="1d29abde-774e-4666-98f7-94163650889f" providerId="ADAL" clId="{E8E5D93A-E05A-F045-A921-978C26BCDE54}" dt="2024-01-12T18:35:43.310" v="630" actId="20577"/>
          <ac:spMkLst>
            <pc:docMk/>
            <pc:sldMk cId="937129858" sldId="654"/>
            <ac:spMk id="2" creationId="{F2523515-3906-DBDA-0B66-B85A2657C94E}"/>
          </ac:spMkLst>
        </pc:spChg>
        <pc:spChg chg="mod">
          <ac:chgData name="McCowat, Stephanie" userId="1d29abde-774e-4666-98f7-94163650889f" providerId="ADAL" clId="{E8E5D93A-E05A-F045-A921-978C26BCDE54}" dt="2024-01-12T18:35:58.209" v="633" actId="1076"/>
          <ac:spMkLst>
            <pc:docMk/>
            <pc:sldMk cId="937129858" sldId="654"/>
            <ac:spMk id="3" creationId="{2EDE8D79-D15A-7B99-4C18-26A44774FC2A}"/>
          </ac:spMkLst>
        </pc:spChg>
        <pc:spChg chg="add del">
          <ac:chgData name="McCowat, Stephanie" userId="1d29abde-774e-4666-98f7-94163650889f" providerId="ADAL" clId="{E8E5D93A-E05A-F045-A921-978C26BCDE54}" dt="2024-01-12T18:36:09.886" v="635" actId="478"/>
          <ac:spMkLst>
            <pc:docMk/>
            <pc:sldMk cId="937129858" sldId="654"/>
            <ac:spMk id="5" creationId="{2E12DD09-2535-78D0-C83B-D9259B7FA492}"/>
          </ac:spMkLst>
        </pc:spChg>
        <pc:picChg chg="add mod">
          <ac:chgData name="McCowat, Stephanie" userId="1d29abde-774e-4666-98f7-94163650889f" providerId="ADAL" clId="{E8E5D93A-E05A-F045-A921-978C26BCDE54}" dt="2024-01-12T18:36:48.222" v="644" actId="1076"/>
          <ac:picMkLst>
            <pc:docMk/>
            <pc:sldMk cId="937129858" sldId="654"/>
            <ac:picMk id="6" creationId="{227DBC46-72DB-16AD-413E-EB82AC630BCE}"/>
          </ac:picMkLst>
        </pc:picChg>
        <pc:picChg chg="add mod">
          <ac:chgData name="McCowat, Stephanie" userId="1d29abde-774e-4666-98f7-94163650889f" providerId="ADAL" clId="{E8E5D93A-E05A-F045-A921-978C26BCDE54}" dt="2024-01-12T18:36:48.222" v="644" actId="1076"/>
          <ac:picMkLst>
            <pc:docMk/>
            <pc:sldMk cId="937129858" sldId="654"/>
            <ac:picMk id="7" creationId="{405414D9-E00D-B5BA-3545-3CD5F5964176}"/>
          </ac:picMkLst>
        </pc:picChg>
      </pc:sldChg>
      <pc:sldChg chg="addSp delSp modSp new mod">
        <pc:chgData name="McCowat, Stephanie" userId="1d29abde-774e-4666-98f7-94163650889f" providerId="ADAL" clId="{E8E5D93A-E05A-F045-A921-978C26BCDE54}" dt="2024-01-12T18:37:25.171" v="677" actId="1076"/>
        <pc:sldMkLst>
          <pc:docMk/>
          <pc:sldMk cId="2655966089" sldId="655"/>
        </pc:sldMkLst>
        <pc:spChg chg="mod">
          <ac:chgData name="McCowat, Stephanie" userId="1d29abde-774e-4666-98f7-94163650889f" providerId="ADAL" clId="{E8E5D93A-E05A-F045-A921-978C26BCDE54}" dt="2024-01-12T18:37:03.896" v="671" actId="20577"/>
          <ac:spMkLst>
            <pc:docMk/>
            <pc:sldMk cId="2655966089" sldId="655"/>
            <ac:spMk id="2" creationId="{3F713657-C9DF-0FA4-79ED-09FDC4C40ABF}"/>
          </ac:spMkLst>
        </pc:spChg>
        <pc:spChg chg="del">
          <ac:chgData name="McCowat, Stephanie" userId="1d29abde-774e-4666-98f7-94163650889f" providerId="ADAL" clId="{E8E5D93A-E05A-F045-A921-978C26BCDE54}" dt="2024-01-12T18:37:10" v="672" actId="478"/>
          <ac:spMkLst>
            <pc:docMk/>
            <pc:sldMk cId="2655966089" sldId="655"/>
            <ac:spMk id="3" creationId="{269B2271-C673-8602-C61C-AE71E95B13FF}"/>
          </ac:spMkLst>
        </pc:spChg>
        <pc:picChg chg="add mod">
          <ac:chgData name="McCowat, Stephanie" userId="1d29abde-774e-4666-98f7-94163650889f" providerId="ADAL" clId="{E8E5D93A-E05A-F045-A921-978C26BCDE54}" dt="2024-01-12T18:37:25.171" v="677" actId="1076"/>
          <ac:picMkLst>
            <pc:docMk/>
            <pc:sldMk cId="2655966089" sldId="655"/>
            <ac:picMk id="4" creationId="{1E768D06-97B1-E99E-CCDC-5AD51081D9E9}"/>
          </ac:picMkLst>
        </pc:picChg>
        <pc:picChg chg="add mod">
          <ac:chgData name="McCowat, Stephanie" userId="1d29abde-774e-4666-98f7-94163650889f" providerId="ADAL" clId="{E8E5D93A-E05A-F045-A921-978C26BCDE54}" dt="2024-01-12T18:37:22.043" v="676" actId="14100"/>
          <ac:picMkLst>
            <pc:docMk/>
            <pc:sldMk cId="2655966089" sldId="655"/>
            <ac:picMk id="5" creationId="{ED70AB28-DC26-37D4-B37F-6E81842E86FB}"/>
          </ac:picMkLst>
        </pc:picChg>
      </pc:sldChg>
      <pc:sldChg chg="addSp modSp new mod">
        <pc:chgData name="McCowat, Stephanie" userId="1d29abde-774e-4666-98f7-94163650889f" providerId="ADAL" clId="{E8E5D93A-E05A-F045-A921-978C26BCDE54}" dt="2024-01-12T18:37:58.707" v="702" actId="1076"/>
        <pc:sldMkLst>
          <pc:docMk/>
          <pc:sldMk cId="370361249" sldId="656"/>
        </pc:sldMkLst>
        <pc:spChg chg="mod">
          <ac:chgData name="McCowat, Stephanie" userId="1d29abde-774e-4666-98f7-94163650889f" providerId="ADAL" clId="{E8E5D93A-E05A-F045-A921-978C26BCDE54}" dt="2024-01-12T18:37:40.270" v="698" actId="20577"/>
          <ac:spMkLst>
            <pc:docMk/>
            <pc:sldMk cId="370361249" sldId="656"/>
            <ac:spMk id="2" creationId="{7B6F1158-DD75-986F-8270-3691D924D275}"/>
          </ac:spMkLst>
        </pc:spChg>
        <pc:spChg chg="mod">
          <ac:chgData name="McCowat, Stephanie" userId="1d29abde-774e-4666-98f7-94163650889f" providerId="ADAL" clId="{E8E5D93A-E05A-F045-A921-978C26BCDE54}" dt="2024-01-12T18:37:50.361" v="700" actId="1076"/>
          <ac:spMkLst>
            <pc:docMk/>
            <pc:sldMk cId="370361249" sldId="656"/>
            <ac:spMk id="3" creationId="{589400D9-B190-6F5E-8BA6-383019F82C07}"/>
          </ac:spMkLst>
        </pc:spChg>
        <pc:picChg chg="add mod">
          <ac:chgData name="McCowat, Stephanie" userId="1d29abde-774e-4666-98f7-94163650889f" providerId="ADAL" clId="{E8E5D93A-E05A-F045-A921-978C26BCDE54}" dt="2024-01-12T18:37:58.707" v="702" actId="1076"/>
          <ac:picMkLst>
            <pc:docMk/>
            <pc:sldMk cId="370361249" sldId="656"/>
            <ac:picMk id="4" creationId="{11D13D01-2F69-DE1B-44F6-FA14896B420B}"/>
          </ac:picMkLst>
        </pc:picChg>
      </pc:sldChg>
      <pc:sldChg chg="addSp delSp modSp new mod">
        <pc:chgData name="McCowat, Stephanie" userId="1d29abde-774e-4666-98f7-94163650889f" providerId="ADAL" clId="{E8E5D93A-E05A-F045-A921-978C26BCDE54}" dt="2024-01-12T18:41:42.434" v="723" actId="1036"/>
        <pc:sldMkLst>
          <pc:docMk/>
          <pc:sldMk cId="3184177713" sldId="657"/>
        </pc:sldMkLst>
        <pc:spChg chg="del">
          <ac:chgData name="McCowat, Stephanie" userId="1d29abde-774e-4666-98f7-94163650889f" providerId="ADAL" clId="{E8E5D93A-E05A-F045-A921-978C26BCDE54}" dt="2024-01-12T18:38:15.526" v="705" actId="478"/>
          <ac:spMkLst>
            <pc:docMk/>
            <pc:sldMk cId="3184177713" sldId="657"/>
            <ac:spMk id="2" creationId="{3D983B65-CB89-D18F-21E3-E962F39D9E76}"/>
          </ac:spMkLst>
        </pc:spChg>
        <pc:spChg chg="del">
          <ac:chgData name="McCowat, Stephanie" userId="1d29abde-774e-4666-98f7-94163650889f" providerId="ADAL" clId="{E8E5D93A-E05A-F045-A921-978C26BCDE54}" dt="2024-01-12T18:38:17.494" v="706" actId="478"/>
          <ac:spMkLst>
            <pc:docMk/>
            <pc:sldMk cId="3184177713" sldId="657"/>
            <ac:spMk id="3" creationId="{1E50979D-A00F-CF4C-F39E-99BF0487A26B}"/>
          </ac:spMkLst>
        </pc:spChg>
        <pc:picChg chg="add mod">
          <ac:chgData name="McCowat, Stephanie" userId="1d29abde-774e-4666-98f7-94163650889f" providerId="ADAL" clId="{E8E5D93A-E05A-F045-A921-978C26BCDE54}" dt="2024-01-12T18:41:42.434" v="723" actId="1036"/>
          <ac:picMkLst>
            <pc:docMk/>
            <pc:sldMk cId="3184177713" sldId="657"/>
            <ac:picMk id="4" creationId="{E1829ADC-6F76-7B48-A7F6-14C60D22F480}"/>
          </ac:picMkLst>
        </pc:picChg>
        <pc:picChg chg="add mod">
          <ac:chgData name="McCowat, Stephanie" userId="1d29abde-774e-4666-98f7-94163650889f" providerId="ADAL" clId="{E8E5D93A-E05A-F045-A921-978C26BCDE54}" dt="2024-01-12T18:39:10.854" v="715" actId="1076"/>
          <ac:picMkLst>
            <pc:docMk/>
            <pc:sldMk cId="3184177713" sldId="657"/>
            <ac:picMk id="5" creationId="{45F820D2-4343-04DE-8213-09D9E69F3A45}"/>
          </ac:picMkLst>
        </pc:picChg>
        <pc:picChg chg="add mod">
          <ac:chgData name="McCowat, Stephanie" userId="1d29abde-774e-4666-98f7-94163650889f" providerId="ADAL" clId="{E8E5D93A-E05A-F045-A921-978C26BCDE54}" dt="2024-01-12T18:41:34.364" v="719" actId="1076"/>
          <ac:picMkLst>
            <pc:docMk/>
            <pc:sldMk cId="3184177713" sldId="657"/>
            <ac:picMk id="6" creationId="{1F390B4F-B8BC-8AA5-94AC-028D43A9F756}"/>
          </ac:picMkLst>
        </pc:picChg>
      </pc:sldChg>
      <pc:sldChg chg="modSp new mod">
        <pc:chgData name="McCowat, Stephanie" userId="1d29abde-774e-4666-98f7-94163650889f" providerId="ADAL" clId="{E8E5D93A-E05A-F045-A921-978C26BCDE54}" dt="2024-01-12T18:43:54.661" v="826" actId="113"/>
        <pc:sldMkLst>
          <pc:docMk/>
          <pc:sldMk cId="2055574225" sldId="658"/>
        </pc:sldMkLst>
        <pc:spChg chg="mod">
          <ac:chgData name="McCowat, Stephanie" userId="1d29abde-774e-4666-98f7-94163650889f" providerId="ADAL" clId="{E8E5D93A-E05A-F045-A921-978C26BCDE54}" dt="2024-01-12T18:42:20.683" v="755" actId="1076"/>
          <ac:spMkLst>
            <pc:docMk/>
            <pc:sldMk cId="2055574225" sldId="658"/>
            <ac:spMk id="2" creationId="{B73071B4-627B-77D0-21D6-56140BD370D7}"/>
          </ac:spMkLst>
        </pc:spChg>
        <pc:spChg chg="mod">
          <ac:chgData name="McCowat, Stephanie" userId="1d29abde-774e-4666-98f7-94163650889f" providerId="ADAL" clId="{E8E5D93A-E05A-F045-A921-978C26BCDE54}" dt="2024-01-12T18:43:54.661" v="826" actId="113"/>
          <ac:spMkLst>
            <pc:docMk/>
            <pc:sldMk cId="2055574225" sldId="658"/>
            <ac:spMk id="3" creationId="{ED989252-38B5-5BC7-C613-8CB555CA286E}"/>
          </ac:spMkLst>
        </pc:spChg>
      </pc:sldChg>
      <pc:sldChg chg="modSp new mod">
        <pc:chgData name="McCowat, Stephanie" userId="1d29abde-774e-4666-98f7-94163650889f" providerId="ADAL" clId="{E8E5D93A-E05A-F045-A921-978C26BCDE54}" dt="2024-01-12T18:43:42.689" v="822" actId="113"/>
        <pc:sldMkLst>
          <pc:docMk/>
          <pc:sldMk cId="1970753776" sldId="659"/>
        </pc:sldMkLst>
        <pc:spChg chg="mod">
          <ac:chgData name="McCowat, Stephanie" userId="1d29abde-774e-4666-98f7-94163650889f" providerId="ADAL" clId="{E8E5D93A-E05A-F045-A921-978C26BCDE54}" dt="2024-01-12T18:43:35.157" v="820" actId="1076"/>
          <ac:spMkLst>
            <pc:docMk/>
            <pc:sldMk cId="1970753776" sldId="659"/>
            <ac:spMk id="2" creationId="{8DB6DB44-49FB-AB64-004A-2FE516C2A90D}"/>
          </ac:spMkLst>
        </pc:spChg>
        <pc:spChg chg="mod">
          <ac:chgData name="McCowat, Stephanie" userId="1d29abde-774e-4666-98f7-94163650889f" providerId="ADAL" clId="{E8E5D93A-E05A-F045-A921-978C26BCDE54}" dt="2024-01-12T18:43:42.689" v="822" actId="113"/>
          <ac:spMkLst>
            <pc:docMk/>
            <pc:sldMk cId="1970753776" sldId="659"/>
            <ac:spMk id="3" creationId="{E390CD00-A765-15F4-20D2-A89549F6880F}"/>
          </ac:spMkLst>
        </pc:spChg>
      </pc:sldChg>
      <pc:sldChg chg="addSp delSp modSp new mod">
        <pc:chgData name="McCowat, Stephanie" userId="1d29abde-774e-4666-98f7-94163650889f" providerId="ADAL" clId="{E8E5D93A-E05A-F045-A921-978C26BCDE54}" dt="2024-01-12T18:44:42.643" v="882" actId="1037"/>
        <pc:sldMkLst>
          <pc:docMk/>
          <pc:sldMk cId="1845637776" sldId="660"/>
        </pc:sldMkLst>
        <pc:spChg chg="mod">
          <ac:chgData name="McCowat, Stephanie" userId="1d29abde-774e-4666-98f7-94163650889f" providerId="ADAL" clId="{E8E5D93A-E05A-F045-A921-978C26BCDE54}" dt="2024-01-12T18:44:42.643" v="882" actId="1037"/>
          <ac:spMkLst>
            <pc:docMk/>
            <pc:sldMk cId="1845637776" sldId="660"/>
            <ac:spMk id="2" creationId="{E9A17ADD-F4FC-C48A-10C1-9D42BEEB2821}"/>
          </ac:spMkLst>
        </pc:spChg>
        <pc:spChg chg="del">
          <ac:chgData name="McCowat, Stephanie" userId="1d29abde-774e-4666-98f7-94163650889f" providerId="ADAL" clId="{E8E5D93A-E05A-F045-A921-978C26BCDE54}" dt="2024-01-12T18:44:26.437" v="869" actId="478"/>
          <ac:spMkLst>
            <pc:docMk/>
            <pc:sldMk cId="1845637776" sldId="660"/>
            <ac:spMk id="3" creationId="{28053F91-9545-D411-4085-C1A440389E0D}"/>
          </ac:spMkLst>
        </pc:spChg>
        <pc:picChg chg="add mod">
          <ac:chgData name="McCowat, Stephanie" userId="1d29abde-774e-4666-98f7-94163650889f" providerId="ADAL" clId="{E8E5D93A-E05A-F045-A921-978C26BCDE54}" dt="2024-01-12T18:44:33.644" v="872" actId="14100"/>
          <ac:picMkLst>
            <pc:docMk/>
            <pc:sldMk cId="1845637776" sldId="660"/>
            <ac:picMk id="4" creationId="{476D05D8-3DD5-5A43-383E-15A17B7A9FC0}"/>
          </ac:picMkLst>
        </pc:picChg>
      </pc:sldChg>
      <pc:sldChg chg="modSp new mod">
        <pc:chgData name="McCowat, Stephanie" userId="1d29abde-774e-4666-98f7-94163650889f" providerId="ADAL" clId="{E8E5D93A-E05A-F045-A921-978C26BCDE54}" dt="2024-01-12T18:45:21.854" v="948" actId="113"/>
        <pc:sldMkLst>
          <pc:docMk/>
          <pc:sldMk cId="2731263187" sldId="661"/>
        </pc:sldMkLst>
        <pc:spChg chg="mod">
          <ac:chgData name="McCowat, Stephanie" userId="1d29abde-774e-4666-98f7-94163650889f" providerId="ADAL" clId="{E8E5D93A-E05A-F045-A921-978C26BCDE54}" dt="2024-01-12T18:45:16.641" v="946" actId="1076"/>
          <ac:spMkLst>
            <pc:docMk/>
            <pc:sldMk cId="2731263187" sldId="661"/>
            <ac:spMk id="2" creationId="{E44C5480-2A76-5CE0-3A94-CFCBD692907A}"/>
          </ac:spMkLst>
        </pc:spChg>
        <pc:spChg chg="mod">
          <ac:chgData name="McCowat, Stephanie" userId="1d29abde-774e-4666-98f7-94163650889f" providerId="ADAL" clId="{E8E5D93A-E05A-F045-A921-978C26BCDE54}" dt="2024-01-12T18:45:21.854" v="948" actId="113"/>
          <ac:spMkLst>
            <pc:docMk/>
            <pc:sldMk cId="2731263187" sldId="661"/>
            <ac:spMk id="3" creationId="{08CDF549-CC59-F62B-E724-8EDAFB164C1F}"/>
          </ac:spMkLst>
        </pc:spChg>
      </pc:sldChg>
      <pc:sldChg chg="addSp delSp modSp new mod">
        <pc:chgData name="McCowat, Stephanie" userId="1d29abde-774e-4666-98f7-94163650889f" providerId="ADAL" clId="{E8E5D93A-E05A-F045-A921-978C26BCDE54}" dt="2024-01-12T18:54:34.596" v="1008" actId="20577"/>
        <pc:sldMkLst>
          <pc:docMk/>
          <pc:sldMk cId="3757079524" sldId="662"/>
        </pc:sldMkLst>
        <pc:spChg chg="mod">
          <ac:chgData name="McCowat, Stephanie" userId="1d29abde-774e-4666-98f7-94163650889f" providerId="ADAL" clId="{E8E5D93A-E05A-F045-A921-978C26BCDE54}" dt="2024-01-12T18:45:51.483" v="1005" actId="20577"/>
          <ac:spMkLst>
            <pc:docMk/>
            <pc:sldMk cId="3757079524" sldId="662"/>
            <ac:spMk id="2" creationId="{0D86C2A7-A330-14C0-9F48-4A1AD71562A5}"/>
          </ac:spMkLst>
        </pc:spChg>
        <pc:spChg chg="del">
          <ac:chgData name="McCowat, Stephanie" userId="1d29abde-774e-4666-98f7-94163650889f" providerId="ADAL" clId="{E8E5D93A-E05A-F045-A921-978C26BCDE54}" dt="2024-01-12T18:45:45.752" v="988" actId="478"/>
          <ac:spMkLst>
            <pc:docMk/>
            <pc:sldMk cId="3757079524" sldId="662"/>
            <ac:spMk id="3" creationId="{77C5B622-934E-838A-9B5C-8B97FD666601}"/>
          </ac:spMkLst>
        </pc:spChg>
        <pc:spChg chg="add mod">
          <ac:chgData name="McCowat, Stephanie" userId="1d29abde-774e-4666-98f7-94163650889f" providerId="ADAL" clId="{E8E5D93A-E05A-F045-A921-978C26BCDE54}" dt="2024-01-12T18:54:34.596" v="1008" actId="20577"/>
          <ac:spMkLst>
            <pc:docMk/>
            <pc:sldMk cId="3757079524" sldId="662"/>
            <ac:spMk id="4" creationId="{685ED0CB-3D4D-0858-1BCF-38EAF32C4452}"/>
          </ac:spMkLst>
        </pc:spChg>
      </pc:sldChg>
      <pc:sldChg chg="modSp new mod">
        <pc:chgData name="McCowat, Stephanie" userId="1d29abde-774e-4666-98f7-94163650889f" providerId="ADAL" clId="{E8E5D93A-E05A-F045-A921-978C26BCDE54}" dt="2024-01-12T18:54:51.015" v="1022" actId="20577"/>
        <pc:sldMkLst>
          <pc:docMk/>
          <pc:sldMk cId="3829542275" sldId="663"/>
        </pc:sldMkLst>
        <pc:spChg chg="mod">
          <ac:chgData name="McCowat, Stephanie" userId="1d29abde-774e-4666-98f7-94163650889f" providerId="ADAL" clId="{E8E5D93A-E05A-F045-A921-978C26BCDE54}" dt="2024-01-12T18:54:51.015" v="1022" actId="20577"/>
          <ac:spMkLst>
            <pc:docMk/>
            <pc:sldMk cId="3829542275" sldId="663"/>
            <ac:spMk id="2" creationId="{EAC47D3A-53EF-FC26-4518-5810DCB41BFE}"/>
          </ac:spMkLst>
        </pc:spChg>
      </pc:sldChg>
      <pc:sldChg chg="addSp delSp modSp new mod">
        <pc:chgData name="McCowat, Stephanie" userId="1d29abde-774e-4666-98f7-94163650889f" providerId="ADAL" clId="{E8E5D93A-E05A-F045-A921-978C26BCDE54}" dt="2024-01-12T20:29:45.652" v="1328" actId="1035"/>
        <pc:sldMkLst>
          <pc:docMk/>
          <pc:sldMk cId="1611114206" sldId="664"/>
        </pc:sldMkLst>
        <pc:spChg chg="del">
          <ac:chgData name="McCowat, Stephanie" userId="1d29abde-774e-4666-98f7-94163650889f" providerId="ADAL" clId="{E8E5D93A-E05A-F045-A921-978C26BCDE54}" dt="2024-01-12T18:55:22.852" v="1025" actId="478"/>
          <ac:spMkLst>
            <pc:docMk/>
            <pc:sldMk cId="1611114206" sldId="664"/>
            <ac:spMk id="2" creationId="{B24D9980-67F6-08BF-8140-5CC4917BF1D9}"/>
          </ac:spMkLst>
        </pc:spChg>
        <pc:spChg chg="del">
          <ac:chgData name="McCowat, Stephanie" userId="1d29abde-774e-4666-98f7-94163650889f" providerId="ADAL" clId="{E8E5D93A-E05A-F045-A921-978C26BCDE54}" dt="2024-01-12T18:55:24.921" v="1026" actId="478"/>
          <ac:spMkLst>
            <pc:docMk/>
            <pc:sldMk cId="1611114206" sldId="664"/>
            <ac:spMk id="3" creationId="{15D56A8F-71AF-D83D-3724-8848008708E2}"/>
          </ac:spMkLst>
        </pc:spChg>
        <pc:spChg chg="add mod">
          <ac:chgData name="McCowat, Stephanie" userId="1d29abde-774e-4666-98f7-94163650889f" providerId="ADAL" clId="{E8E5D93A-E05A-F045-A921-978C26BCDE54}" dt="2024-01-12T20:29:45.652" v="1328" actId="1035"/>
          <ac:spMkLst>
            <pc:docMk/>
            <pc:sldMk cId="1611114206" sldId="664"/>
            <ac:spMk id="5" creationId="{5ED77462-C1C5-EF4A-A986-913388BDE143}"/>
          </ac:spMkLst>
        </pc:spChg>
        <pc:spChg chg="add mod">
          <ac:chgData name="McCowat, Stephanie" userId="1d29abde-774e-4666-98f7-94163650889f" providerId="ADAL" clId="{E8E5D93A-E05A-F045-A921-978C26BCDE54}" dt="2024-01-12T20:28:13.963" v="1254" actId="1035"/>
          <ac:spMkLst>
            <pc:docMk/>
            <pc:sldMk cId="1611114206" sldId="664"/>
            <ac:spMk id="6" creationId="{DD14B26E-1944-8DAB-CD4F-059D94C1D4AE}"/>
          </ac:spMkLst>
        </pc:spChg>
        <pc:spChg chg="add mod">
          <ac:chgData name="McCowat, Stephanie" userId="1d29abde-774e-4666-98f7-94163650889f" providerId="ADAL" clId="{E8E5D93A-E05A-F045-A921-978C26BCDE54}" dt="2024-01-12T20:28:20.861" v="1263" actId="1035"/>
          <ac:spMkLst>
            <pc:docMk/>
            <pc:sldMk cId="1611114206" sldId="664"/>
            <ac:spMk id="8" creationId="{782C99B7-BFA0-3610-CDCB-67AF8C3577E0}"/>
          </ac:spMkLst>
        </pc:spChg>
        <pc:spChg chg="add mod">
          <ac:chgData name="McCowat, Stephanie" userId="1d29abde-774e-4666-98f7-94163650889f" providerId="ADAL" clId="{E8E5D93A-E05A-F045-A921-978C26BCDE54}" dt="2024-01-12T20:28:13.963" v="1254" actId="1035"/>
          <ac:spMkLst>
            <pc:docMk/>
            <pc:sldMk cId="1611114206" sldId="664"/>
            <ac:spMk id="10" creationId="{9267F71A-13E1-A752-0AD2-FAADD6C7BA81}"/>
          </ac:spMkLst>
        </pc:spChg>
        <pc:spChg chg="add mod">
          <ac:chgData name="McCowat, Stephanie" userId="1d29abde-774e-4666-98f7-94163650889f" providerId="ADAL" clId="{E8E5D93A-E05A-F045-A921-978C26BCDE54}" dt="2024-01-12T20:29:45.652" v="1328" actId="1035"/>
          <ac:spMkLst>
            <pc:docMk/>
            <pc:sldMk cId="1611114206" sldId="664"/>
            <ac:spMk id="12" creationId="{71256FE7-3C92-D4E4-93D9-162330E053E5}"/>
          </ac:spMkLst>
        </pc:spChg>
        <pc:spChg chg="add mod">
          <ac:chgData name="McCowat, Stephanie" userId="1d29abde-774e-4666-98f7-94163650889f" providerId="ADAL" clId="{E8E5D93A-E05A-F045-A921-978C26BCDE54}" dt="2024-01-12T20:29:45.652" v="1328" actId="1035"/>
          <ac:spMkLst>
            <pc:docMk/>
            <pc:sldMk cId="1611114206" sldId="664"/>
            <ac:spMk id="14" creationId="{DE67530B-A50A-8835-F0DA-9016AEF823C4}"/>
          </ac:spMkLst>
        </pc:spChg>
        <pc:spChg chg="add mod">
          <ac:chgData name="McCowat, Stephanie" userId="1d29abde-774e-4666-98f7-94163650889f" providerId="ADAL" clId="{E8E5D93A-E05A-F045-A921-978C26BCDE54}" dt="2024-01-12T20:29:45.652" v="1328" actId="1035"/>
          <ac:spMkLst>
            <pc:docMk/>
            <pc:sldMk cId="1611114206" sldId="664"/>
            <ac:spMk id="15" creationId="{159E98D9-13AD-AFEB-FB01-337A7FA3C96B}"/>
          </ac:spMkLst>
        </pc:spChg>
        <pc:spChg chg="add mod">
          <ac:chgData name="McCowat, Stephanie" userId="1d29abde-774e-4666-98f7-94163650889f" providerId="ADAL" clId="{E8E5D93A-E05A-F045-A921-978C26BCDE54}" dt="2024-01-12T20:29:45.652" v="1328" actId="1035"/>
          <ac:spMkLst>
            <pc:docMk/>
            <pc:sldMk cId="1611114206" sldId="664"/>
            <ac:spMk id="17" creationId="{3DD8589A-1280-C3A7-2E93-C882C9DAAEFF}"/>
          </ac:spMkLst>
        </pc:spChg>
        <pc:spChg chg="add mod">
          <ac:chgData name="McCowat, Stephanie" userId="1d29abde-774e-4666-98f7-94163650889f" providerId="ADAL" clId="{E8E5D93A-E05A-F045-A921-978C26BCDE54}" dt="2024-01-12T20:29:45.652" v="1328" actId="1035"/>
          <ac:spMkLst>
            <pc:docMk/>
            <pc:sldMk cId="1611114206" sldId="664"/>
            <ac:spMk id="19" creationId="{71FBB298-1F3A-5D5E-D849-E2A028B0E2ED}"/>
          </ac:spMkLst>
        </pc:spChg>
        <pc:spChg chg="add mod">
          <ac:chgData name="McCowat, Stephanie" userId="1d29abde-774e-4666-98f7-94163650889f" providerId="ADAL" clId="{E8E5D93A-E05A-F045-A921-978C26BCDE54}" dt="2024-01-12T20:29:45.652" v="1328" actId="1035"/>
          <ac:spMkLst>
            <pc:docMk/>
            <pc:sldMk cId="1611114206" sldId="664"/>
            <ac:spMk id="20" creationId="{9DB6A43A-E893-4A25-5EC2-1F21E568DFB4}"/>
          </ac:spMkLst>
        </pc:spChg>
        <pc:spChg chg="add mod">
          <ac:chgData name="McCowat, Stephanie" userId="1d29abde-774e-4666-98f7-94163650889f" providerId="ADAL" clId="{E8E5D93A-E05A-F045-A921-978C26BCDE54}" dt="2024-01-12T20:29:45.652" v="1328" actId="1035"/>
          <ac:spMkLst>
            <pc:docMk/>
            <pc:sldMk cId="1611114206" sldId="664"/>
            <ac:spMk id="21" creationId="{256EAA2B-C61F-1231-B225-D7D0E8594D52}"/>
          </ac:spMkLst>
        </pc:spChg>
        <pc:spChg chg="add mod">
          <ac:chgData name="McCowat, Stephanie" userId="1d29abde-774e-4666-98f7-94163650889f" providerId="ADAL" clId="{E8E5D93A-E05A-F045-A921-978C26BCDE54}" dt="2024-01-12T20:29:45.652" v="1328" actId="1035"/>
          <ac:spMkLst>
            <pc:docMk/>
            <pc:sldMk cId="1611114206" sldId="664"/>
            <ac:spMk id="23" creationId="{07A6DDD1-4561-78D0-A992-C61C94A61344}"/>
          </ac:spMkLst>
        </pc:spChg>
      </pc:sldChg>
      <pc:sldChg chg="addSp delSp modSp new mod">
        <pc:chgData name="McCowat, Stephanie" userId="1d29abde-774e-4666-98f7-94163650889f" providerId="ADAL" clId="{E8E5D93A-E05A-F045-A921-978C26BCDE54}" dt="2024-01-12T21:15:07.807" v="1472" actId="1076"/>
        <pc:sldMkLst>
          <pc:docMk/>
          <pc:sldMk cId="3741409656" sldId="665"/>
        </pc:sldMkLst>
        <pc:spChg chg="del">
          <ac:chgData name="McCowat, Stephanie" userId="1d29abde-774e-4666-98f7-94163650889f" providerId="ADAL" clId="{E8E5D93A-E05A-F045-A921-978C26BCDE54}" dt="2024-01-12T20:30:03.282" v="1331" actId="478"/>
          <ac:spMkLst>
            <pc:docMk/>
            <pc:sldMk cId="3741409656" sldId="665"/>
            <ac:spMk id="2" creationId="{C534296A-6FC3-667C-E57E-27FA7832DA22}"/>
          </ac:spMkLst>
        </pc:spChg>
        <pc:spChg chg="del">
          <ac:chgData name="McCowat, Stephanie" userId="1d29abde-774e-4666-98f7-94163650889f" providerId="ADAL" clId="{E8E5D93A-E05A-F045-A921-978C26BCDE54}" dt="2024-01-12T20:30:05.324" v="1332" actId="478"/>
          <ac:spMkLst>
            <pc:docMk/>
            <pc:sldMk cId="3741409656" sldId="665"/>
            <ac:spMk id="3" creationId="{F5A2B3A9-70D9-A5F9-B3C1-3B081178967C}"/>
          </ac:spMkLst>
        </pc:spChg>
        <pc:spChg chg="add mod">
          <ac:chgData name="McCowat, Stephanie" userId="1d29abde-774e-4666-98f7-94163650889f" providerId="ADAL" clId="{E8E5D93A-E05A-F045-A921-978C26BCDE54}" dt="2024-01-12T20:30:27.829" v="1455" actId="1036"/>
          <ac:spMkLst>
            <pc:docMk/>
            <pc:sldMk cId="3741409656" sldId="665"/>
            <ac:spMk id="4" creationId="{0F0EF605-D0B7-3F70-968A-27080CAF9025}"/>
          </ac:spMkLst>
        </pc:spChg>
        <pc:spChg chg="add mod">
          <ac:chgData name="McCowat, Stephanie" userId="1d29abde-774e-4666-98f7-94163650889f" providerId="ADAL" clId="{E8E5D93A-E05A-F045-A921-978C26BCDE54}" dt="2024-01-12T21:15:07.807" v="1472" actId="1076"/>
          <ac:spMkLst>
            <pc:docMk/>
            <pc:sldMk cId="3741409656" sldId="665"/>
            <ac:spMk id="6" creationId="{6596D0E9-FF67-3C6F-4FA3-43B7543E2038}"/>
          </ac:spMkLst>
        </pc:spChg>
        <pc:spChg chg="add mod">
          <ac:chgData name="McCowat, Stephanie" userId="1d29abde-774e-4666-98f7-94163650889f" providerId="ADAL" clId="{E8E5D93A-E05A-F045-A921-978C26BCDE54}" dt="2024-01-12T21:15:04.676" v="1471" actId="14100"/>
          <ac:spMkLst>
            <pc:docMk/>
            <pc:sldMk cId="3741409656" sldId="665"/>
            <ac:spMk id="8" creationId="{D31BAA1F-8D6B-84FA-D6A1-B2C3A35065DF}"/>
          </ac:spMkLst>
        </pc:spChg>
        <pc:picChg chg="add mod">
          <ac:chgData name="McCowat, Stephanie" userId="1d29abde-774e-4666-98f7-94163650889f" providerId="ADAL" clId="{E8E5D93A-E05A-F045-A921-978C26BCDE54}" dt="2024-01-12T21:14:15.561" v="1469" actId="1076"/>
          <ac:picMkLst>
            <pc:docMk/>
            <pc:sldMk cId="3741409656" sldId="665"/>
            <ac:picMk id="9" creationId="{57B3DEF0-9F6F-CB9F-7872-51C72A63CAC0}"/>
          </ac:picMkLst>
        </pc:picChg>
      </pc:sldChg>
      <pc:sldMasterChg chg="del delSldLayout modSldLayout">
        <pc:chgData name="McCowat, Stephanie" userId="1d29abde-774e-4666-98f7-94163650889f" providerId="ADAL" clId="{E8E5D93A-E05A-F045-A921-978C26BCDE54}" dt="2024-01-12T21:16:20.594" v="1485" actId="2696"/>
        <pc:sldMasterMkLst>
          <pc:docMk/>
          <pc:sldMasterMk cId="1654896151" sldId="2147483648"/>
        </pc:sldMasterMkLst>
        <pc:sldLayoutChg chg="delSp del mod">
          <pc:chgData name="McCowat, Stephanie" userId="1d29abde-774e-4666-98f7-94163650889f" providerId="ADAL" clId="{E8E5D93A-E05A-F045-A921-978C26BCDE54}" dt="2024-01-12T21:16:20.573" v="1474" actId="2696"/>
          <pc:sldLayoutMkLst>
            <pc:docMk/>
            <pc:sldMasterMk cId="1654896151" sldId="2147483648"/>
            <pc:sldLayoutMk cId="3956665142" sldId="2147483649"/>
          </pc:sldLayoutMkLst>
          <pc:picChg chg="del">
            <ac:chgData name="McCowat, Stephanie" userId="1d29abde-774e-4666-98f7-94163650889f" providerId="ADAL" clId="{E8E5D93A-E05A-F045-A921-978C26BCDE54}" dt="2024-01-12T18:21:20.638" v="0" actId="478"/>
            <ac:picMkLst>
              <pc:docMk/>
              <pc:sldMasterMk cId="1654896151" sldId="2147483648"/>
              <pc:sldLayoutMk cId="3956665142" sldId="2147483649"/>
              <ac:picMk id="7" creationId="{D38E6447-A0E1-48F4-BFE6-D87DC353D060}"/>
            </ac:picMkLst>
          </pc:picChg>
          <pc:picChg chg="del">
            <ac:chgData name="McCowat, Stephanie" userId="1d29abde-774e-4666-98f7-94163650889f" providerId="ADAL" clId="{E8E5D93A-E05A-F045-A921-978C26BCDE54}" dt="2024-01-12T18:21:21.888" v="1" actId="478"/>
            <ac:picMkLst>
              <pc:docMk/>
              <pc:sldMasterMk cId="1654896151" sldId="2147483648"/>
              <pc:sldLayoutMk cId="3956665142" sldId="2147483649"/>
              <ac:picMk id="8" creationId="{4D4BDE25-AC8D-48F3-B6BE-23EB41FE2450}"/>
            </ac:picMkLst>
          </pc:picChg>
        </pc:sldLayoutChg>
        <pc:sldLayoutChg chg="del">
          <pc:chgData name="McCowat, Stephanie" userId="1d29abde-774e-4666-98f7-94163650889f" providerId="ADAL" clId="{E8E5D93A-E05A-F045-A921-978C26BCDE54}" dt="2024-01-12T21:16:20.577" v="1475" actId="2696"/>
          <pc:sldLayoutMkLst>
            <pc:docMk/>
            <pc:sldMasterMk cId="1654896151" sldId="2147483648"/>
            <pc:sldLayoutMk cId="1892432160" sldId="2147483650"/>
          </pc:sldLayoutMkLst>
        </pc:sldLayoutChg>
        <pc:sldLayoutChg chg="del">
          <pc:chgData name="McCowat, Stephanie" userId="1d29abde-774e-4666-98f7-94163650889f" providerId="ADAL" clId="{E8E5D93A-E05A-F045-A921-978C26BCDE54}" dt="2024-01-12T21:16:20.578" v="1476" actId="2696"/>
          <pc:sldLayoutMkLst>
            <pc:docMk/>
            <pc:sldMasterMk cId="1654896151" sldId="2147483648"/>
            <pc:sldLayoutMk cId="3845843859" sldId="2147483651"/>
          </pc:sldLayoutMkLst>
        </pc:sldLayoutChg>
        <pc:sldLayoutChg chg="del">
          <pc:chgData name="McCowat, Stephanie" userId="1d29abde-774e-4666-98f7-94163650889f" providerId="ADAL" clId="{E8E5D93A-E05A-F045-A921-978C26BCDE54}" dt="2024-01-12T21:16:20.580" v="1477" actId="2696"/>
          <pc:sldLayoutMkLst>
            <pc:docMk/>
            <pc:sldMasterMk cId="1654896151" sldId="2147483648"/>
            <pc:sldLayoutMk cId="239784852" sldId="2147483652"/>
          </pc:sldLayoutMkLst>
        </pc:sldLayoutChg>
        <pc:sldLayoutChg chg="del">
          <pc:chgData name="McCowat, Stephanie" userId="1d29abde-774e-4666-98f7-94163650889f" providerId="ADAL" clId="{E8E5D93A-E05A-F045-A921-978C26BCDE54}" dt="2024-01-12T21:16:20.582" v="1478" actId="2696"/>
          <pc:sldLayoutMkLst>
            <pc:docMk/>
            <pc:sldMasterMk cId="1654896151" sldId="2147483648"/>
            <pc:sldLayoutMk cId="300411180" sldId="2147483653"/>
          </pc:sldLayoutMkLst>
        </pc:sldLayoutChg>
        <pc:sldLayoutChg chg="del">
          <pc:chgData name="McCowat, Stephanie" userId="1d29abde-774e-4666-98f7-94163650889f" providerId="ADAL" clId="{E8E5D93A-E05A-F045-A921-978C26BCDE54}" dt="2024-01-12T21:16:20.583" v="1479" actId="2696"/>
          <pc:sldLayoutMkLst>
            <pc:docMk/>
            <pc:sldMasterMk cId="1654896151" sldId="2147483648"/>
            <pc:sldLayoutMk cId="4070262924" sldId="2147483654"/>
          </pc:sldLayoutMkLst>
        </pc:sldLayoutChg>
        <pc:sldLayoutChg chg="del">
          <pc:chgData name="McCowat, Stephanie" userId="1d29abde-774e-4666-98f7-94163650889f" providerId="ADAL" clId="{E8E5D93A-E05A-F045-A921-978C26BCDE54}" dt="2024-01-12T21:16:20.584" v="1480" actId="2696"/>
          <pc:sldLayoutMkLst>
            <pc:docMk/>
            <pc:sldMasterMk cId="1654896151" sldId="2147483648"/>
            <pc:sldLayoutMk cId="3732943274" sldId="2147483655"/>
          </pc:sldLayoutMkLst>
        </pc:sldLayoutChg>
        <pc:sldLayoutChg chg="del">
          <pc:chgData name="McCowat, Stephanie" userId="1d29abde-774e-4666-98f7-94163650889f" providerId="ADAL" clId="{E8E5D93A-E05A-F045-A921-978C26BCDE54}" dt="2024-01-12T21:16:20.585" v="1481" actId="2696"/>
          <pc:sldLayoutMkLst>
            <pc:docMk/>
            <pc:sldMasterMk cId="1654896151" sldId="2147483648"/>
            <pc:sldLayoutMk cId="3339274000" sldId="2147483656"/>
          </pc:sldLayoutMkLst>
        </pc:sldLayoutChg>
        <pc:sldLayoutChg chg="del">
          <pc:chgData name="McCowat, Stephanie" userId="1d29abde-774e-4666-98f7-94163650889f" providerId="ADAL" clId="{E8E5D93A-E05A-F045-A921-978C26BCDE54}" dt="2024-01-12T21:16:20.587" v="1482" actId="2696"/>
          <pc:sldLayoutMkLst>
            <pc:docMk/>
            <pc:sldMasterMk cId="1654896151" sldId="2147483648"/>
            <pc:sldLayoutMk cId="836981451" sldId="2147483657"/>
          </pc:sldLayoutMkLst>
        </pc:sldLayoutChg>
        <pc:sldLayoutChg chg="del">
          <pc:chgData name="McCowat, Stephanie" userId="1d29abde-774e-4666-98f7-94163650889f" providerId="ADAL" clId="{E8E5D93A-E05A-F045-A921-978C26BCDE54}" dt="2024-01-12T21:16:20.588" v="1483" actId="2696"/>
          <pc:sldLayoutMkLst>
            <pc:docMk/>
            <pc:sldMasterMk cId="1654896151" sldId="2147483648"/>
            <pc:sldLayoutMk cId="2586205500" sldId="2147483658"/>
          </pc:sldLayoutMkLst>
        </pc:sldLayoutChg>
        <pc:sldLayoutChg chg="del">
          <pc:chgData name="McCowat, Stephanie" userId="1d29abde-774e-4666-98f7-94163650889f" providerId="ADAL" clId="{E8E5D93A-E05A-F045-A921-978C26BCDE54}" dt="2024-01-12T21:16:20.590" v="1484" actId="2696"/>
          <pc:sldLayoutMkLst>
            <pc:docMk/>
            <pc:sldMasterMk cId="1654896151" sldId="2147483648"/>
            <pc:sldLayoutMk cId="1769735925"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EB945-5925-4868-8557-3F1577207C68}" type="doc">
      <dgm:prSet loTypeId="urn:microsoft.com/office/officeart/2005/8/layout/process1" loCatId="process" qsTypeId="urn:microsoft.com/office/officeart/2005/8/quickstyle/simple1" qsCatId="simple" csTypeId="urn:microsoft.com/office/officeart/2005/8/colors/colorful1" csCatId="colorful" phldr="1"/>
      <dgm:spPr/>
    </dgm:pt>
    <dgm:pt modelId="{28DFB331-76DD-400A-B6FF-ECEA7CE30BBF}">
      <dgm:prSet phldrT="[Text]"/>
      <dgm:spPr/>
      <dgm:t>
        <a:bodyPr/>
        <a:lstStyle/>
        <a:p>
          <a:r>
            <a:rPr lang="en-US"/>
            <a:t>Discrepancy Agency Boundary</a:t>
          </a:r>
          <a:endParaRPr lang="en-US" dirty="0"/>
        </a:p>
      </dgm:t>
    </dgm:pt>
    <dgm:pt modelId="{84E04FB9-9D8A-4CBA-8D74-B80C747D5A2C}" type="parTrans" cxnId="{D647F34C-5AE4-4E0A-A3F9-48613727F73B}">
      <dgm:prSet/>
      <dgm:spPr/>
      <dgm:t>
        <a:bodyPr/>
        <a:lstStyle/>
        <a:p>
          <a:endParaRPr lang="en-US"/>
        </a:p>
      </dgm:t>
    </dgm:pt>
    <dgm:pt modelId="{C581AC5F-F2C2-44A2-9874-6F149E40C635}" type="sibTrans" cxnId="{D647F34C-5AE4-4E0A-A3F9-48613727F73B}">
      <dgm:prSet/>
      <dgm:spPr/>
      <dgm:t>
        <a:bodyPr/>
        <a:lstStyle/>
        <a:p>
          <a:endParaRPr lang="en-US"/>
        </a:p>
      </dgm:t>
    </dgm:pt>
    <dgm:pt modelId="{AB94B9F1-3305-43F7-8BC3-5B95CEBFE73F}">
      <dgm:prSet phldrT="[Text]"/>
      <dgm:spPr/>
      <dgm:t>
        <a:bodyPr/>
        <a:lstStyle/>
        <a:p>
          <a:r>
            <a:rPr lang="en-US" dirty="0"/>
            <a:t>PSAP Boundary</a:t>
          </a:r>
        </a:p>
      </dgm:t>
    </dgm:pt>
    <dgm:pt modelId="{5F0803B4-DB5A-4A16-9A44-3B5B09779F63}" type="parTrans" cxnId="{2EFC6E21-8F4E-4EE7-9FDE-797DF392DE09}">
      <dgm:prSet/>
      <dgm:spPr/>
      <dgm:t>
        <a:bodyPr/>
        <a:lstStyle/>
        <a:p>
          <a:endParaRPr lang="en-US"/>
        </a:p>
      </dgm:t>
    </dgm:pt>
    <dgm:pt modelId="{2F3ED233-A7B6-45B0-86B9-D6645B57C249}" type="sibTrans" cxnId="{2EFC6E21-8F4E-4EE7-9FDE-797DF392DE09}">
      <dgm:prSet/>
      <dgm:spPr/>
      <dgm:t>
        <a:bodyPr/>
        <a:lstStyle/>
        <a:p>
          <a:endParaRPr lang="en-US"/>
        </a:p>
      </dgm:t>
    </dgm:pt>
    <dgm:pt modelId="{B18D168E-018D-403D-89CC-D93B36A807DF}">
      <dgm:prSet phldrT="[Text]"/>
      <dgm:spPr/>
      <dgm:t>
        <a:bodyPr/>
        <a:lstStyle/>
        <a:p>
          <a:r>
            <a:rPr lang="en-US"/>
            <a:t>ESNs/ESZs</a:t>
          </a:r>
          <a:endParaRPr lang="en-US" dirty="0"/>
        </a:p>
      </dgm:t>
    </dgm:pt>
    <dgm:pt modelId="{B491A2B1-15AC-467C-9DA0-A688E471F121}" type="parTrans" cxnId="{BA693965-247D-4B46-99DE-BD736295BCA4}">
      <dgm:prSet/>
      <dgm:spPr/>
      <dgm:t>
        <a:bodyPr/>
        <a:lstStyle/>
        <a:p>
          <a:endParaRPr lang="en-US"/>
        </a:p>
      </dgm:t>
    </dgm:pt>
    <dgm:pt modelId="{A62DFA70-1E8A-434D-836A-131B6A87D42F}" type="sibTrans" cxnId="{BA693965-247D-4B46-99DE-BD736295BCA4}">
      <dgm:prSet/>
      <dgm:spPr/>
      <dgm:t>
        <a:bodyPr/>
        <a:lstStyle/>
        <a:p>
          <a:endParaRPr lang="en-US"/>
        </a:p>
      </dgm:t>
    </dgm:pt>
    <dgm:pt modelId="{013E41DB-F8CD-4CC0-AC0D-6DC038ECC1BE}">
      <dgm:prSet/>
      <dgm:spPr/>
      <dgm:t>
        <a:bodyPr/>
        <a:lstStyle/>
        <a:p>
          <a:r>
            <a:rPr lang="en-US"/>
            <a:t>ESBs</a:t>
          </a:r>
          <a:endParaRPr lang="en-US" dirty="0"/>
        </a:p>
      </dgm:t>
    </dgm:pt>
    <dgm:pt modelId="{85C94286-BC00-4543-B6E2-DAF94B115F22}" type="parTrans" cxnId="{11DDA989-693B-43F0-A206-F963E1796CB2}">
      <dgm:prSet/>
      <dgm:spPr/>
      <dgm:t>
        <a:bodyPr/>
        <a:lstStyle/>
        <a:p>
          <a:endParaRPr lang="en-US"/>
        </a:p>
      </dgm:t>
    </dgm:pt>
    <dgm:pt modelId="{D44D6D14-C716-48CE-A1A7-7A30745443A6}" type="sibTrans" cxnId="{11DDA989-693B-43F0-A206-F963E1796CB2}">
      <dgm:prSet/>
      <dgm:spPr/>
      <dgm:t>
        <a:bodyPr/>
        <a:lstStyle/>
        <a:p>
          <a:endParaRPr lang="en-US"/>
        </a:p>
      </dgm:t>
    </dgm:pt>
    <dgm:pt modelId="{15A84A07-CC92-4F4A-B36C-5B8BFB0F7923}">
      <dgm:prSet/>
      <dgm:spPr/>
      <dgm:t>
        <a:bodyPr/>
        <a:lstStyle/>
        <a:p>
          <a:r>
            <a:rPr lang="en-US" dirty="0"/>
            <a:t>RCLs</a:t>
          </a:r>
        </a:p>
      </dgm:t>
    </dgm:pt>
    <dgm:pt modelId="{5AD17F75-B3F5-48D4-8F07-D05C064E4745}" type="parTrans" cxnId="{CDC83954-214A-42A3-AFF1-DD0686999DB6}">
      <dgm:prSet/>
      <dgm:spPr/>
      <dgm:t>
        <a:bodyPr/>
        <a:lstStyle/>
        <a:p>
          <a:endParaRPr lang="en-US"/>
        </a:p>
      </dgm:t>
    </dgm:pt>
    <dgm:pt modelId="{FDC7AC49-7B15-4D4F-A34A-CAE03A19A96C}" type="sibTrans" cxnId="{CDC83954-214A-42A3-AFF1-DD0686999DB6}">
      <dgm:prSet/>
      <dgm:spPr/>
      <dgm:t>
        <a:bodyPr/>
        <a:lstStyle/>
        <a:p>
          <a:endParaRPr lang="en-US"/>
        </a:p>
      </dgm:t>
    </dgm:pt>
    <dgm:pt modelId="{2B530106-6011-44E3-8C78-FFC5CCE31B9D}" type="pres">
      <dgm:prSet presAssocID="{E03EB945-5925-4868-8557-3F1577207C68}" presName="Name0" presStyleCnt="0">
        <dgm:presLayoutVars>
          <dgm:dir/>
          <dgm:resizeHandles val="exact"/>
        </dgm:presLayoutVars>
      </dgm:prSet>
      <dgm:spPr/>
    </dgm:pt>
    <dgm:pt modelId="{15E156C0-7731-4344-94A3-00687E025FCE}" type="pres">
      <dgm:prSet presAssocID="{28DFB331-76DD-400A-B6FF-ECEA7CE30BBF}" presName="node" presStyleLbl="node1" presStyleIdx="0" presStyleCnt="5">
        <dgm:presLayoutVars>
          <dgm:bulletEnabled val="1"/>
        </dgm:presLayoutVars>
      </dgm:prSet>
      <dgm:spPr/>
    </dgm:pt>
    <dgm:pt modelId="{13428215-FF21-43F0-8BF0-445FB25ABA80}" type="pres">
      <dgm:prSet presAssocID="{C581AC5F-F2C2-44A2-9874-6F149E40C635}" presName="sibTrans" presStyleLbl="sibTrans2D1" presStyleIdx="0" presStyleCnt="4"/>
      <dgm:spPr/>
    </dgm:pt>
    <dgm:pt modelId="{10B17440-FE63-4222-8DA8-D990217A0DF7}" type="pres">
      <dgm:prSet presAssocID="{C581AC5F-F2C2-44A2-9874-6F149E40C635}" presName="connectorText" presStyleLbl="sibTrans2D1" presStyleIdx="0" presStyleCnt="4"/>
      <dgm:spPr/>
    </dgm:pt>
    <dgm:pt modelId="{3D204977-F7F5-48E3-B229-6805CBEDD037}" type="pres">
      <dgm:prSet presAssocID="{AB94B9F1-3305-43F7-8BC3-5B95CEBFE73F}" presName="node" presStyleLbl="node1" presStyleIdx="1" presStyleCnt="5">
        <dgm:presLayoutVars>
          <dgm:bulletEnabled val="1"/>
        </dgm:presLayoutVars>
      </dgm:prSet>
      <dgm:spPr/>
    </dgm:pt>
    <dgm:pt modelId="{1ED3B095-6FC0-4083-897C-15CF78AB1278}" type="pres">
      <dgm:prSet presAssocID="{2F3ED233-A7B6-45B0-86B9-D6645B57C249}" presName="sibTrans" presStyleLbl="sibTrans2D1" presStyleIdx="1" presStyleCnt="4"/>
      <dgm:spPr/>
    </dgm:pt>
    <dgm:pt modelId="{DC419BBF-9DC7-4808-838A-E07B8FB11E8E}" type="pres">
      <dgm:prSet presAssocID="{2F3ED233-A7B6-45B0-86B9-D6645B57C249}" presName="connectorText" presStyleLbl="sibTrans2D1" presStyleIdx="1" presStyleCnt="4"/>
      <dgm:spPr/>
    </dgm:pt>
    <dgm:pt modelId="{E4A885B4-0566-4498-8637-B261248D9FB8}" type="pres">
      <dgm:prSet presAssocID="{B18D168E-018D-403D-89CC-D93B36A807DF}" presName="node" presStyleLbl="node1" presStyleIdx="2" presStyleCnt="5">
        <dgm:presLayoutVars>
          <dgm:bulletEnabled val="1"/>
        </dgm:presLayoutVars>
      </dgm:prSet>
      <dgm:spPr/>
    </dgm:pt>
    <dgm:pt modelId="{AD23B4FF-3CBF-4A5B-AD56-360F5AB443C9}" type="pres">
      <dgm:prSet presAssocID="{A62DFA70-1E8A-434D-836A-131B6A87D42F}" presName="sibTrans" presStyleLbl="sibTrans2D1" presStyleIdx="2" presStyleCnt="4"/>
      <dgm:spPr/>
    </dgm:pt>
    <dgm:pt modelId="{5CF670E2-3A30-491B-98BB-B8EC3CDE08C2}" type="pres">
      <dgm:prSet presAssocID="{A62DFA70-1E8A-434D-836A-131B6A87D42F}" presName="connectorText" presStyleLbl="sibTrans2D1" presStyleIdx="2" presStyleCnt="4"/>
      <dgm:spPr/>
    </dgm:pt>
    <dgm:pt modelId="{73AD7D88-BF69-4A40-A7F5-8132774815C9}" type="pres">
      <dgm:prSet presAssocID="{013E41DB-F8CD-4CC0-AC0D-6DC038ECC1BE}" presName="node" presStyleLbl="node1" presStyleIdx="3" presStyleCnt="5">
        <dgm:presLayoutVars>
          <dgm:bulletEnabled val="1"/>
        </dgm:presLayoutVars>
      </dgm:prSet>
      <dgm:spPr/>
    </dgm:pt>
    <dgm:pt modelId="{884BB458-881E-4F81-80E3-C9ADAB6E19EC}" type="pres">
      <dgm:prSet presAssocID="{D44D6D14-C716-48CE-A1A7-7A30745443A6}" presName="sibTrans" presStyleLbl="sibTrans2D1" presStyleIdx="3" presStyleCnt="4"/>
      <dgm:spPr/>
    </dgm:pt>
    <dgm:pt modelId="{8D5A4DBD-B863-424D-92E3-AACB47A58B48}" type="pres">
      <dgm:prSet presAssocID="{D44D6D14-C716-48CE-A1A7-7A30745443A6}" presName="connectorText" presStyleLbl="sibTrans2D1" presStyleIdx="3" presStyleCnt="4"/>
      <dgm:spPr/>
    </dgm:pt>
    <dgm:pt modelId="{1CDF1906-3367-4B03-8BDE-688A04D8BE12}" type="pres">
      <dgm:prSet presAssocID="{15A84A07-CC92-4F4A-B36C-5B8BFB0F7923}" presName="node" presStyleLbl="node1" presStyleIdx="4" presStyleCnt="5">
        <dgm:presLayoutVars>
          <dgm:bulletEnabled val="1"/>
        </dgm:presLayoutVars>
      </dgm:prSet>
      <dgm:spPr/>
    </dgm:pt>
  </dgm:ptLst>
  <dgm:cxnLst>
    <dgm:cxn modelId="{2EFC6E21-8F4E-4EE7-9FDE-797DF392DE09}" srcId="{E03EB945-5925-4868-8557-3F1577207C68}" destId="{AB94B9F1-3305-43F7-8BC3-5B95CEBFE73F}" srcOrd="1" destOrd="0" parTransId="{5F0803B4-DB5A-4A16-9A44-3B5B09779F63}" sibTransId="{2F3ED233-A7B6-45B0-86B9-D6645B57C249}"/>
    <dgm:cxn modelId="{F103564A-E958-4BC8-8D8F-8D1DF9B2070A}" type="presOf" srcId="{AB94B9F1-3305-43F7-8BC3-5B95CEBFE73F}" destId="{3D204977-F7F5-48E3-B229-6805CBEDD037}" srcOrd="0" destOrd="0" presId="urn:microsoft.com/office/officeart/2005/8/layout/process1"/>
    <dgm:cxn modelId="{D647F34C-5AE4-4E0A-A3F9-48613727F73B}" srcId="{E03EB945-5925-4868-8557-3F1577207C68}" destId="{28DFB331-76DD-400A-B6FF-ECEA7CE30BBF}" srcOrd="0" destOrd="0" parTransId="{84E04FB9-9D8A-4CBA-8D74-B80C747D5A2C}" sibTransId="{C581AC5F-F2C2-44A2-9874-6F149E40C635}"/>
    <dgm:cxn modelId="{CDC83954-214A-42A3-AFF1-DD0686999DB6}" srcId="{E03EB945-5925-4868-8557-3F1577207C68}" destId="{15A84A07-CC92-4F4A-B36C-5B8BFB0F7923}" srcOrd="4" destOrd="0" parTransId="{5AD17F75-B3F5-48D4-8F07-D05C064E4745}" sibTransId="{FDC7AC49-7B15-4D4F-A34A-CAE03A19A96C}"/>
    <dgm:cxn modelId="{BA693965-247D-4B46-99DE-BD736295BCA4}" srcId="{E03EB945-5925-4868-8557-3F1577207C68}" destId="{B18D168E-018D-403D-89CC-D93B36A807DF}" srcOrd="2" destOrd="0" parTransId="{B491A2B1-15AC-467C-9DA0-A688E471F121}" sibTransId="{A62DFA70-1E8A-434D-836A-131B6A87D42F}"/>
    <dgm:cxn modelId="{ADA8EC71-B0AF-4B2E-907A-83258203E3A5}" type="presOf" srcId="{C581AC5F-F2C2-44A2-9874-6F149E40C635}" destId="{13428215-FF21-43F0-8BF0-445FB25ABA80}" srcOrd="0" destOrd="0" presId="urn:microsoft.com/office/officeart/2005/8/layout/process1"/>
    <dgm:cxn modelId="{99CB1A76-100E-4811-AB0B-15E514AB28A3}" type="presOf" srcId="{C581AC5F-F2C2-44A2-9874-6F149E40C635}" destId="{10B17440-FE63-4222-8DA8-D990217A0DF7}" srcOrd="1" destOrd="0" presId="urn:microsoft.com/office/officeart/2005/8/layout/process1"/>
    <dgm:cxn modelId="{C298F677-4D69-4C34-9259-77A15D391038}" type="presOf" srcId="{2F3ED233-A7B6-45B0-86B9-D6645B57C249}" destId="{1ED3B095-6FC0-4083-897C-15CF78AB1278}" srcOrd="0" destOrd="0" presId="urn:microsoft.com/office/officeart/2005/8/layout/process1"/>
    <dgm:cxn modelId="{56ABC67E-042D-457B-BA4D-BD994264AA62}" type="presOf" srcId="{E03EB945-5925-4868-8557-3F1577207C68}" destId="{2B530106-6011-44E3-8C78-FFC5CCE31B9D}" srcOrd="0" destOrd="0" presId="urn:microsoft.com/office/officeart/2005/8/layout/process1"/>
    <dgm:cxn modelId="{56232281-171C-4FE3-AD6B-920BB0C03B40}" type="presOf" srcId="{013E41DB-F8CD-4CC0-AC0D-6DC038ECC1BE}" destId="{73AD7D88-BF69-4A40-A7F5-8132774815C9}" srcOrd="0" destOrd="0" presId="urn:microsoft.com/office/officeart/2005/8/layout/process1"/>
    <dgm:cxn modelId="{11DDA989-693B-43F0-A206-F963E1796CB2}" srcId="{E03EB945-5925-4868-8557-3F1577207C68}" destId="{013E41DB-F8CD-4CC0-AC0D-6DC038ECC1BE}" srcOrd="3" destOrd="0" parTransId="{85C94286-BC00-4543-B6E2-DAF94B115F22}" sibTransId="{D44D6D14-C716-48CE-A1A7-7A30745443A6}"/>
    <dgm:cxn modelId="{A8916C9A-59DC-4BE7-B26A-110A3FE567ED}" type="presOf" srcId="{15A84A07-CC92-4F4A-B36C-5B8BFB0F7923}" destId="{1CDF1906-3367-4B03-8BDE-688A04D8BE12}" srcOrd="0" destOrd="0" presId="urn:microsoft.com/office/officeart/2005/8/layout/process1"/>
    <dgm:cxn modelId="{0632BEA8-1751-48E3-BE21-8B5D521A4652}" type="presOf" srcId="{D44D6D14-C716-48CE-A1A7-7A30745443A6}" destId="{8D5A4DBD-B863-424D-92E3-AACB47A58B48}" srcOrd="1" destOrd="0" presId="urn:microsoft.com/office/officeart/2005/8/layout/process1"/>
    <dgm:cxn modelId="{508031AC-C4BA-4466-B302-3A7A1E55BEFA}" type="presOf" srcId="{2F3ED233-A7B6-45B0-86B9-D6645B57C249}" destId="{DC419BBF-9DC7-4808-838A-E07B8FB11E8E}" srcOrd="1" destOrd="0" presId="urn:microsoft.com/office/officeart/2005/8/layout/process1"/>
    <dgm:cxn modelId="{46792DB7-EAF6-4B0F-AD83-F4987CB033AC}" type="presOf" srcId="{28DFB331-76DD-400A-B6FF-ECEA7CE30BBF}" destId="{15E156C0-7731-4344-94A3-00687E025FCE}" srcOrd="0" destOrd="0" presId="urn:microsoft.com/office/officeart/2005/8/layout/process1"/>
    <dgm:cxn modelId="{713DE9C0-4002-4311-A426-470059E4148F}" type="presOf" srcId="{A62DFA70-1E8A-434D-836A-131B6A87D42F}" destId="{5CF670E2-3A30-491B-98BB-B8EC3CDE08C2}" srcOrd="1" destOrd="0" presId="urn:microsoft.com/office/officeart/2005/8/layout/process1"/>
    <dgm:cxn modelId="{A6A4C5E7-FEAC-4125-8249-CFCE66564644}" type="presOf" srcId="{D44D6D14-C716-48CE-A1A7-7A30745443A6}" destId="{884BB458-881E-4F81-80E3-C9ADAB6E19EC}" srcOrd="0" destOrd="0" presId="urn:microsoft.com/office/officeart/2005/8/layout/process1"/>
    <dgm:cxn modelId="{542400F0-792C-4DBD-B76E-65BEF72E8D47}" type="presOf" srcId="{A62DFA70-1E8A-434D-836A-131B6A87D42F}" destId="{AD23B4FF-3CBF-4A5B-AD56-360F5AB443C9}" srcOrd="0" destOrd="0" presId="urn:microsoft.com/office/officeart/2005/8/layout/process1"/>
    <dgm:cxn modelId="{9A737AFA-E53A-4F86-9F58-44E036BB632F}" type="presOf" srcId="{B18D168E-018D-403D-89CC-D93B36A807DF}" destId="{E4A885B4-0566-4498-8637-B261248D9FB8}" srcOrd="0" destOrd="0" presId="urn:microsoft.com/office/officeart/2005/8/layout/process1"/>
    <dgm:cxn modelId="{C5BD1415-3FF5-4E35-944B-B199B66565CC}" type="presParOf" srcId="{2B530106-6011-44E3-8C78-FFC5CCE31B9D}" destId="{15E156C0-7731-4344-94A3-00687E025FCE}" srcOrd="0" destOrd="0" presId="urn:microsoft.com/office/officeart/2005/8/layout/process1"/>
    <dgm:cxn modelId="{63DC08A0-1C78-4DAB-B296-C84963BF3DD9}" type="presParOf" srcId="{2B530106-6011-44E3-8C78-FFC5CCE31B9D}" destId="{13428215-FF21-43F0-8BF0-445FB25ABA80}" srcOrd="1" destOrd="0" presId="urn:microsoft.com/office/officeart/2005/8/layout/process1"/>
    <dgm:cxn modelId="{03D78A14-7C96-4EDA-B4D9-EF696DB75DBB}" type="presParOf" srcId="{13428215-FF21-43F0-8BF0-445FB25ABA80}" destId="{10B17440-FE63-4222-8DA8-D990217A0DF7}" srcOrd="0" destOrd="0" presId="urn:microsoft.com/office/officeart/2005/8/layout/process1"/>
    <dgm:cxn modelId="{462BFF8A-908C-4036-9355-4ACE930EF894}" type="presParOf" srcId="{2B530106-6011-44E3-8C78-FFC5CCE31B9D}" destId="{3D204977-F7F5-48E3-B229-6805CBEDD037}" srcOrd="2" destOrd="0" presId="urn:microsoft.com/office/officeart/2005/8/layout/process1"/>
    <dgm:cxn modelId="{FB5638EC-923B-482D-ADA6-431B73B7C054}" type="presParOf" srcId="{2B530106-6011-44E3-8C78-FFC5CCE31B9D}" destId="{1ED3B095-6FC0-4083-897C-15CF78AB1278}" srcOrd="3" destOrd="0" presId="urn:microsoft.com/office/officeart/2005/8/layout/process1"/>
    <dgm:cxn modelId="{7A52D899-6CC0-48AC-90BF-3AA5A68B4434}" type="presParOf" srcId="{1ED3B095-6FC0-4083-897C-15CF78AB1278}" destId="{DC419BBF-9DC7-4808-838A-E07B8FB11E8E}" srcOrd="0" destOrd="0" presId="urn:microsoft.com/office/officeart/2005/8/layout/process1"/>
    <dgm:cxn modelId="{EDB365D9-5E57-4D7A-B87A-0BAD4FA6D6F3}" type="presParOf" srcId="{2B530106-6011-44E3-8C78-FFC5CCE31B9D}" destId="{E4A885B4-0566-4498-8637-B261248D9FB8}" srcOrd="4" destOrd="0" presId="urn:microsoft.com/office/officeart/2005/8/layout/process1"/>
    <dgm:cxn modelId="{5B45AD5A-98A0-466E-A4B5-FDF8199CDBB0}" type="presParOf" srcId="{2B530106-6011-44E3-8C78-FFC5CCE31B9D}" destId="{AD23B4FF-3CBF-4A5B-AD56-360F5AB443C9}" srcOrd="5" destOrd="0" presId="urn:microsoft.com/office/officeart/2005/8/layout/process1"/>
    <dgm:cxn modelId="{73ED08F7-3FFE-4961-9808-BE4123AC9FC4}" type="presParOf" srcId="{AD23B4FF-3CBF-4A5B-AD56-360F5AB443C9}" destId="{5CF670E2-3A30-491B-98BB-B8EC3CDE08C2}" srcOrd="0" destOrd="0" presId="urn:microsoft.com/office/officeart/2005/8/layout/process1"/>
    <dgm:cxn modelId="{4086AAA1-D208-457C-98D2-BBEAF707E56B}" type="presParOf" srcId="{2B530106-6011-44E3-8C78-FFC5CCE31B9D}" destId="{73AD7D88-BF69-4A40-A7F5-8132774815C9}" srcOrd="6" destOrd="0" presId="urn:microsoft.com/office/officeart/2005/8/layout/process1"/>
    <dgm:cxn modelId="{C666326E-BF48-4399-BF51-FE31959A71F7}" type="presParOf" srcId="{2B530106-6011-44E3-8C78-FFC5CCE31B9D}" destId="{884BB458-881E-4F81-80E3-C9ADAB6E19EC}" srcOrd="7" destOrd="0" presId="urn:microsoft.com/office/officeart/2005/8/layout/process1"/>
    <dgm:cxn modelId="{6D8701C7-FFBD-473D-B80B-48AAF7D8AAF0}" type="presParOf" srcId="{884BB458-881E-4F81-80E3-C9ADAB6E19EC}" destId="{8D5A4DBD-B863-424D-92E3-AACB47A58B48}" srcOrd="0" destOrd="0" presId="urn:microsoft.com/office/officeart/2005/8/layout/process1"/>
    <dgm:cxn modelId="{94C02191-179D-4C67-9078-3D8CD4AFDF7B}" type="presParOf" srcId="{2B530106-6011-44E3-8C78-FFC5CCE31B9D}" destId="{1CDF1906-3367-4B03-8BDE-688A04D8BE1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156C0-7731-4344-94A3-00687E025FCE}">
      <dsp:nvSpPr>
        <dsp:cNvPr id="0" name=""/>
        <dsp:cNvSpPr/>
      </dsp:nvSpPr>
      <dsp:spPr>
        <a:xfrm>
          <a:off x="4813" y="1686059"/>
          <a:ext cx="1492141" cy="9792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Discrepancy Agency Boundary</a:t>
          </a:r>
          <a:endParaRPr lang="en-US" sz="1800" kern="1200" dirty="0"/>
        </a:p>
      </dsp:txBody>
      <dsp:txXfrm>
        <a:off x="33493" y="1714739"/>
        <a:ext cx="1434781" cy="921858"/>
      </dsp:txXfrm>
    </dsp:sp>
    <dsp:sp modelId="{13428215-FF21-43F0-8BF0-445FB25ABA80}">
      <dsp:nvSpPr>
        <dsp:cNvPr id="0" name=""/>
        <dsp:cNvSpPr/>
      </dsp:nvSpPr>
      <dsp:spPr>
        <a:xfrm>
          <a:off x="1646169" y="1990643"/>
          <a:ext cx="316334" cy="3700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46169" y="2064653"/>
        <a:ext cx="221434" cy="222031"/>
      </dsp:txXfrm>
    </dsp:sp>
    <dsp:sp modelId="{3D204977-F7F5-48E3-B229-6805CBEDD037}">
      <dsp:nvSpPr>
        <dsp:cNvPr id="0" name=""/>
        <dsp:cNvSpPr/>
      </dsp:nvSpPr>
      <dsp:spPr>
        <a:xfrm>
          <a:off x="2093811" y="1686059"/>
          <a:ext cx="1492141" cy="97921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PSAP Boundary</a:t>
          </a:r>
        </a:p>
      </dsp:txBody>
      <dsp:txXfrm>
        <a:off x="2122491" y="1714739"/>
        <a:ext cx="1434781" cy="921858"/>
      </dsp:txXfrm>
    </dsp:sp>
    <dsp:sp modelId="{1ED3B095-6FC0-4083-897C-15CF78AB1278}">
      <dsp:nvSpPr>
        <dsp:cNvPr id="0" name=""/>
        <dsp:cNvSpPr/>
      </dsp:nvSpPr>
      <dsp:spPr>
        <a:xfrm>
          <a:off x="3735168" y="1990643"/>
          <a:ext cx="316334" cy="37005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35168" y="2064653"/>
        <a:ext cx="221434" cy="222031"/>
      </dsp:txXfrm>
    </dsp:sp>
    <dsp:sp modelId="{E4A885B4-0566-4498-8637-B261248D9FB8}">
      <dsp:nvSpPr>
        <dsp:cNvPr id="0" name=""/>
        <dsp:cNvSpPr/>
      </dsp:nvSpPr>
      <dsp:spPr>
        <a:xfrm>
          <a:off x="4182810" y="1686059"/>
          <a:ext cx="1492141" cy="9792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ESNs/ESZs</a:t>
          </a:r>
          <a:endParaRPr lang="en-US" sz="1800" kern="1200" dirty="0"/>
        </a:p>
      </dsp:txBody>
      <dsp:txXfrm>
        <a:off x="4211490" y="1714739"/>
        <a:ext cx="1434781" cy="921858"/>
      </dsp:txXfrm>
    </dsp:sp>
    <dsp:sp modelId="{AD23B4FF-3CBF-4A5B-AD56-360F5AB443C9}">
      <dsp:nvSpPr>
        <dsp:cNvPr id="0" name=""/>
        <dsp:cNvSpPr/>
      </dsp:nvSpPr>
      <dsp:spPr>
        <a:xfrm>
          <a:off x="5824166" y="1990643"/>
          <a:ext cx="316334" cy="3700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824166" y="2064653"/>
        <a:ext cx="221434" cy="222031"/>
      </dsp:txXfrm>
    </dsp:sp>
    <dsp:sp modelId="{73AD7D88-BF69-4A40-A7F5-8132774815C9}">
      <dsp:nvSpPr>
        <dsp:cNvPr id="0" name=""/>
        <dsp:cNvSpPr/>
      </dsp:nvSpPr>
      <dsp:spPr>
        <a:xfrm>
          <a:off x="6271809" y="1686059"/>
          <a:ext cx="1492141" cy="9792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ESBs</a:t>
          </a:r>
          <a:endParaRPr lang="en-US" sz="1800" kern="1200" dirty="0"/>
        </a:p>
      </dsp:txBody>
      <dsp:txXfrm>
        <a:off x="6300489" y="1714739"/>
        <a:ext cx="1434781" cy="921858"/>
      </dsp:txXfrm>
    </dsp:sp>
    <dsp:sp modelId="{884BB458-881E-4F81-80E3-C9ADAB6E19EC}">
      <dsp:nvSpPr>
        <dsp:cNvPr id="0" name=""/>
        <dsp:cNvSpPr/>
      </dsp:nvSpPr>
      <dsp:spPr>
        <a:xfrm>
          <a:off x="7913165" y="1990643"/>
          <a:ext cx="316334" cy="3700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913165" y="2064653"/>
        <a:ext cx="221434" cy="222031"/>
      </dsp:txXfrm>
    </dsp:sp>
    <dsp:sp modelId="{1CDF1906-3367-4B03-8BDE-688A04D8BE12}">
      <dsp:nvSpPr>
        <dsp:cNvPr id="0" name=""/>
        <dsp:cNvSpPr/>
      </dsp:nvSpPr>
      <dsp:spPr>
        <a:xfrm>
          <a:off x="8360807" y="1686059"/>
          <a:ext cx="1492141" cy="9792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RCLs</a:t>
          </a:r>
        </a:p>
      </dsp:txBody>
      <dsp:txXfrm>
        <a:off x="8389487" y="1714739"/>
        <a:ext cx="1434781" cy="9218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BF836-258B-415C-B92D-638A62426923}" type="datetimeFigureOut">
              <a:rPr lang="en-US" smtClean="0"/>
              <a:t>1/12/24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2AEB9-0086-4634-BC10-36ACB4492128}" type="slidenum">
              <a:rPr lang="en-US" smtClean="0"/>
              <a:t>‹#›</a:t>
            </a:fld>
            <a:endParaRPr lang="en-US"/>
          </a:p>
        </p:txBody>
      </p:sp>
    </p:spTree>
    <p:extLst>
      <p:ext uri="{BB962C8B-B14F-4D97-AF65-F5344CB8AC3E}">
        <p14:creationId xmlns:p14="http://schemas.microsoft.com/office/powerpoint/2010/main" val="127586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NG9-1-1 is an IP based system that uses geospatial call routing to determine which PSAP receives the call.  This is accomplished through a point-in-polygon analysis described here.  </a:t>
            </a:r>
          </a:p>
          <a:p>
            <a:endParaRPr lang="en-US" dirty="0"/>
          </a:p>
        </p:txBody>
      </p:sp>
      <p:sp>
        <p:nvSpPr>
          <p:cNvPr id="4" name="Slide Number Placeholder 3"/>
          <p:cNvSpPr>
            <a:spLocks noGrp="1"/>
          </p:cNvSpPr>
          <p:nvPr>
            <p:ph type="sldNum" sz="quarter" idx="5"/>
          </p:nvPr>
        </p:nvSpPr>
        <p:spPr/>
        <p:txBody>
          <a:bodyPr/>
          <a:lstStyle/>
          <a:p>
            <a:fld id="{21A2AEB9-0086-4634-BC10-36ACB4492128}" type="slidenum">
              <a:rPr lang="en-US" smtClean="0"/>
              <a:t>9</a:t>
            </a:fld>
            <a:endParaRPr lang="en-US"/>
          </a:p>
        </p:txBody>
      </p:sp>
    </p:spTree>
    <p:extLst>
      <p:ext uri="{BB962C8B-B14F-4D97-AF65-F5344CB8AC3E}">
        <p14:creationId xmlns:p14="http://schemas.microsoft.com/office/powerpoint/2010/main" val="3490143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442CDB-2459-5C8D-9AD7-B03EEFC616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
            <a:ext cx="12191998" cy="6857998"/>
          </a:xfrm>
          <a:prstGeom prst="rect">
            <a:avLst/>
          </a:prstGeom>
        </p:spPr>
      </p:pic>
      <p:sp>
        <p:nvSpPr>
          <p:cNvPr id="2" name="Title 1">
            <a:extLst>
              <a:ext uri="{FF2B5EF4-FFF2-40B4-BE49-F238E27FC236}">
                <a16:creationId xmlns:a16="http://schemas.microsoft.com/office/drawing/2014/main" id="{1AACB04B-9C6F-B765-F075-0A4C078162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0B6C2D-7E97-B60F-9BAC-08E14D22E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0D6130-E4BD-0803-152A-EC259060CE61}"/>
              </a:ext>
            </a:extLst>
          </p:cNvPr>
          <p:cNvSpPr>
            <a:spLocks noGrp="1"/>
          </p:cNvSpPr>
          <p:nvPr>
            <p:ph type="dt" sz="half" idx="10"/>
          </p:nvPr>
        </p:nvSpPr>
        <p:spPr/>
        <p:txBody>
          <a:bodyPr/>
          <a:lstStyle/>
          <a:p>
            <a:fld id="{F54544E0-FB2F-D540-8BFF-7E9CC5467111}" type="datetimeFigureOut">
              <a:rPr lang="en-US" smtClean="0"/>
              <a:t>1/12/24</a:t>
            </a:fld>
            <a:endParaRPr lang="en-US"/>
          </a:p>
        </p:txBody>
      </p:sp>
      <p:sp>
        <p:nvSpPr>
          <p:cNvPr id="5" name="Footer Placeholder 4">
            <a:extLst>
              <a:ext uri="{FF2B5EF4-FFF2-40B4-BE49-F238E27FC236}">
                <a16:creationId xmlns:a16="http://schemas.microsoft.com/office/drawing/2014/main" id="{680294E5-2A8B-3C82-8F2A-99C3D8CD2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94371-AFE5-2068-2832-DFCE7AD42EC5}"/>
              </a:ext>
            </a:extLst>
          </p:cNvPr>
          <p:cNvSpPr>
            <a:spLocks noGrp="1"/>
          </p:cNvSpPr>
          <p:nvPr>
            <p:ph type="sldNum" sz="quarter" idx="12"/>
          </p:nvPr>
        </p:nvSpPr>
        <p:spPr/>
        <p:txBody>
          <a:bodyPr/>
          <a:lstStyle/>
          <a:p>
            <a:fld id="{E99FE760-BA08-164E-85A0-76FAB7F1F2B4}" type="slidenum">
              <a:rPr lang="en-US" smtClean="0"/>
              <a:t>‹#›</a:t>
            </a:fld>
            <a:endParaRPr lang="en-US"/>
          </a:p>
        </p:txBody>
      </p:sp>
    </p:spTree>
    <p:extLst>
      <p:ext uri="{BB962C8B-B14F-4D97-AF65-F5344CB8AC3E}">
        <p14:creationId xmlns:p14="http://schemas.microsoft.com/office/powerpoint/2010/main" val="189946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BC7-E25B-E708-9613-99189BF8D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4CE0A-938C-9462-1785-A18049B1AB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5601E-2C77-E456-5964-479BEE57A049}"/>
              </a:ext>
            </a:extLst>
          </p:cNvPr>
          <p:cNvSpPr>
            <a:spLocks noGrp="1"/>
          </p:cNvSpPr>
          <p:nvPr>
            <p:ph type="dt" sz="half" idx="10"/>
          </p:nvPr>
        </p:nvSpPr>
        <p:spPr/>
        <p:txBody>
          <a:bodyPr/>
          <a:lstStyle/>
          <a:p>
            <a:fld id="{F54544E0-FB2F-D540-8BFF-7E9CC5467111}" type="datetimeFigureOut">
              <a:rPr lang="en-US" smtClean="0"/>
              <a:t>1/12/24</a:t>
            </a:fld>
            <a:endParaRPr lang="en-US"/>
          </a:p>
        </p:txBody>
      </p:sp>
      <p:sp>
        <p:nvSpPr>
          <p:cNvPr id="5" name="Footer Placeholder 4">
            <a:extLst>
              <a:ext uri="{FF2B5EF4-FFF2-40B4-BE49-F238E27FC236}">
                <a16:creationId xmlns:a16="http://schemas.microsoft.com/office/drawing/2014/main" id="{BDB90F64-7C42-CD7D-7658-F99849922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EC3FC-18F7-C83A-569A-28768B06AC1C}"/>
              </a:ext>
            </a:extLst>
          </p:cNvPr>
          <p:cNvSpPr>
            <a:spLocks noGrp="1"/>
          </p:cNvSpPr>
          <p:nvPr>
            <p:ph type="sldNum" sz="quarter" idx="12"/>
          </p:nvPr>
        </p:nvSpPr>
        <p:spPr/>
        <p:txBody>
          <a:bodyPr/>
          <a:lstStyle/>
          <a:p>
            <a:fld id="{E99FE760-BA08-164E-85A0-76FAB7F1F2B4}" type="slidenum">
              <a:rPr lang="en-US" smtClean="0"/>
              <a:t>‹#›</a:t>
            </a:fld>
            <a:endParaRPr lang="en-US"/>
          </a:p>
        </p:txBody>
      </p:sp>
    </p:spTree>
    <p:extLst>
      <p:ext uri="{BB962C8B-B14F-4D97-AF65-F5344CB8AC3E}">
        <p14:creationId xmlns:p14="http://schemas.microsoft.com/office/powerpoint/2010/main" val="18453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2458AB-72F5-989E-9BA8-21DE683CE5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
            <a:ext cx="12191998" cy="6857998"/>
          </a:xfrm>
          <a:prstGeom prst="rect">
            <a:avLst/>
          </a:prstGeom>
        </p:spPr>
      </p:pic>
      <p:sp>
        <p:nvSpPr>
          <p:cNvPr id="2" name="Title 1">
            <a:extLst>
              <a:ext uri="{FF2B5EF4-FFF2-40B4-BE49-F238E27FC236}">
                <a16:creationId xmlns:a16="http://schemas.microsoft.com/office/drawing/2014/main" id="{74D74FF6-E2C6-507E-DA32-D6B25073F6EA}"/>
              </a:ext>
            </a:extLst>
          </p:cNvPr>
          <p:cNvSpPr>
            <a:spLocks noGrp="1"/>
          </p:cNvSpPr>
          <p:nvPr>
            <p:ph type="title"/>
          </p:nvPr>
        </p:nvSpPr>
        <p:spPr>
          <a:xfrm>
            <a:off x="831850" y="508901"/>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54141D5-B4DF-7A8D-4222-4E4BB1298610}"/>
              </a:ext>
            </a:extLst>
          </p:cNvPr>
          <p:cNvSpPr>
            <a:spLocks noGrp="1"/>
          </p:cNvSpPr>
          <p:nvPr>
            <p:ph type="body" idx="1"/>
          </p:nvPr>
        </p:nvSpPr>
        <p:spPr>
          <a:xfrm>
            <a:off x="831850" y="338862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092AE5-817F-119A-7642-42E114F47FE1}"/>
              </a:ext>
            </a:extLst>
          </p:cNvPr>
          <p:cNvSpPr>
            <a:spLocks noGrp="1"/>
          </p:cNvSpPr>
          <p:nvPr>
            <p:ph type="dt" sz="half" idx="10"/>
          </p:nvPr>
        </p:nvSpPr>
        <p:spPr/>
        <p:txBody>
          <a:bodyPr/>
          <a:lstStyle/>
          <a:p>
            <a:fld id="{F54544E0-FB2F-D540-8BFF-7E9CC5467111}" type="datetimeFigureOut">
              <a:rPr lang="en-US" smtClean="0"/>
              <a:t>1/12/24</a:t>
            </a:fld>
            <a:endParaRPr lang="en-US"/>
          </a:p>
        </p:txBody>
      </p:sp>
      <p:sp>
        <p:nvSpPr>
          <p:cNvPr id="5" name="Footer Placeholder 4">
            <a:extLst>
              <a:ext uri="{FF2B5EF4-FFF2-40B4-BE49-F238E27FC236}">
                <a16:creationId xmlns:a16="http://schemas.microsoft.com/office/drawing/2014/main" id="{565B4451-286F-DAF5-E541-53D66DB7F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A8966-BDCC-1624-D90C-7219371699E4}"/>
              </a:ext>
            </a:extLst>
          </p:cNvPr>
          <p:cNvSpPr>
            <a:spLocks noGrp="1"/>
          </p:cNvSpPr>
          <p:nvPr>
            <p:ph type="sldNum" sz="quarter" idx="12"/>
          </p:nvPr>
        </p:nvSpPr>
        <p:spPr/>
        <p:txBody>
          <a:bodyPr/>
          <a:lstStyle/>
          <a:p>
            <a:fld id="{E99FE760-BA08-164E-85A0-76FAB7F1F2B4}" type="slidenum">
              <a:rPr lang="en-US" smtClean="0"/>
              <a:t>‹#›</a:t>
            </a:fld>
            <a:endParaRPr lang="en-US"/>
          </a:p>
        </p:txBody>
      </p:sp>
    </p:spTree>
    <p:extLst>
      <p:ext uri="{BB962C8B-B14F-4D97-AF65-F5344CB8AC3E}">
        <p14:creationId xmlns:p14="http://schemas.microsoft.com/office/powerpoint/2010/main" val="46957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3945-D618-5585-14E2-B7AD419076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FF27D-2687-E133-0209-593D38251D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56B63-F4EA-7726-9F4D-6CEFB0E497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4161F9-DDB0-C199-4AA6-4CA6FACF26DB}"/>
              </a:ext>
            </a:extLst>
          </p:cNvPr>
          <p:cNvSpPr>
            <a:spLocks noGrp="1"/>
          </p:cNvSpPr>
          <p:nvPr>
            <p:ph type="dt" sz="half" idx="10"/>
          </p:nvPr>
        </p:nvSpPr>
        <p:spPr/>
        <p:txBody>
          <a:bodyPr/>
          <a:lstStyle/>
          <a:p>
            <a:fld id="{F54544E0-FB2F-D540-8BFF-7E9CC5467111}" type="datetimeFigureOut">
              <a:rPr lang="en-US" smtClean="0"/>
              <a:t>1/12/24</a:t>
            </a:fld>
            <a:endParaRPr lang="en-US"/>
          </a:p>
        </p:txBody>
      </p:sp>
      <p:sp>
        <p:nvSpPr>
          <p:cNvPr id="6" name="Footer Placeholder 5">
            <a:extLst>
              <a:ext uri="{FF2B5EF4-FFF2-40B4-BE49-F238E27FC236}">
                <a16:creationId xmlns:a16="http://schemas.microsoft.com/office/drawing/2014/main" id="{C19FD20C-56F4-592C-B38D-ACE17F4EA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618F1-80CE-EE91-5C66-E3D46AF5B99E}"/>
              </a:ext>
            </a:extLst>
          </p:cNvPr>
          <p:cNvSpPr>
            <a:spLocks noGrp="1"/>
          </p:cNvSpPr>
          <p:nvPr>
            <p:ph type="sldNum" sz="quarter" idx="12"/>
          </p:nvPr>
        </p:nvSpPr>
        <p:spPr/>
        <p:txBody>
          <a:bodyPr/>
          <a:lstStyle/>
          <a:p>
            <a:fld id="{E99FE760-BA08-164E-85A0-76FAB7F1F2B4}" type="slidenum">
              <a:rPr lang="en-US" smtClean="0"/>
              <a:t>‹#›</a:t>
            </a:fld>
            <a:endParaRPr lang="en-US"/>
          </a:p>
        </p:txBody>
      </p:sp>
    </p:spTree>
    <p:extLst>
      <p:ext uri="{BB962C8B-B14F-4D97-AF65-F5344CB8AC3E}">
        <p14:creationId xmlns:p14="http://schemas.microsoft.com/office/powerpoint/2010/main" val="52220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83A2-0631-81C0-4FAB-03092129DF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7D7112-6FA9-BA55-B782-553CBE65D6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76FE40-EE0D-4DFB-A330-618F518ADE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8C6EC0-E4EF-F5DC-72AA-8ABCB2E55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50D48-1212-D243-28E4-801A93C67D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BE3A0-B165-7AC2-98EA-7C285D3A66E0}"/>
              </a:ext>
            </a:extLst>
          </p:cNvPr>
          <p:cNvSpPr>
            <a:spLocks noGrp="1"/>
          </p:cNvSpPr>
          <p:nvPr>
            <p:ph type="dt" sz="half" idx="10"/>
          </p:nvPr>
        </p:nvSpPr>
        <p:spPr/>
        <p:txBody>
          <a:bodyPr/>
          <a:lstStyle/>
          <a:p>
            <a:fld id="{F54544E0-FB2F-D540-8BFF-7E9CC5467111}" type="datetimeFigureOut">
              <a:rPr lang="en-US" smtClean="0"/>
              <a:t>1/12/24</a:t>
            </a:fld>
            <a:endParaRPr lang="en-US"/>
          </a:p>
        </p:txBody>
      </p:sp>
      <p:sp>
        <p:nvSpPr>
          <p:cNvPr id="8" name="Footer Placeholder 7">
            <a:extLst>
              <a:ext uri="{FF2B5EF4-FFF2-40B4-BE49-F238E27FC236}">
                <a16:creationId xmlns:a16="http://schemas.microsoft.com/office/drawing/2014/main" id="{4772FEF9-62A1-427E-D84A-2228CD1DFC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847FE-ED1B-CF46-97A0-1DA2FB59F55C}"/>
              </a:ext>
            </a:extLst>
          </p:cNvPr>
          <p:cNvSpPr>
            <a:spLocks noGrp="1"/>
          </p:cNvSpPr>
          <p:nvPr>
            <p:ph type="sldNum" sz="quarter" idx="12"/>
          </p:nvPr>
        </p:nvSpPr>
        <p:spPr/>
        <p:txBody>
          <a:bodyPr/>
          <a:lstStyle/>
          <a:p>
            <a:fld id="{E99FE760-BA08-164E-85A0-76FAB7F1F2B4}" type="slidenum">
              <a:rPr lang="en-US" smtClean="0"/>
              <a:t>‹#›</a:t>
            </a:fld>
            <a:endParaRPr lang="en-US"/>
          </a:p>
        </p:txBody>
      </p:sp>
    </p:spTree>
    <p:extLst>
      <p:ext uri="{BB962C8B-B14F-4D97-AF65-F5344CB8AC3E}">
        <p14:creationId xmlns:p14="http://schemas.microsoft.com/office/powerpoint/2010/main" val="308957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29BB-AA40-811D-5805-12DB27950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D996-1445-A172-286F-0D7D5B8D9AC9}"/>
              </a:ext>
            </a:extLst>
          </p:cNvPr>
          <p:cNvSpPr>
            <a:spLocks noGrp="1"/>
          </p:cNvSpPr>
          <p:nvPr>
            <p:ph type="dt" sz="half" idx="10"/>
          </p:nvPr>
        </p:nvSpPr>
        <p:spPr/>
        <p:txBody>
          <a:bodyPr/>
          <a:lstStyle/>
          <a:p>
            <a:fld id="{F54544E0-FB2F-D540-8BFF-7E9CC5467111}" type="datetimeFigureOut">
              <a:rPr lang="en-US" smtClean="0"/>
              <a:t>1/12/24</a:t>
            </a:fld>
            <a:endParaRPr lang="en-US"/>
          </a:p>
        </p:txBody>
      </p:sp>
      <p:sp>
        <p:nvSpPr>
          <p:cNvPr id="4" name="Footer Placeholder 3">
            <a:extLst>
              <a:ext uri="{FF2B5EF4-FFF2-40B4-BE49-F238E27FC236}">
                <a16:creationId xmlns:a16="http://schemas.microsoft.com/office/drawing/2014/main" id="{2273350E-A343-275F-124D-FC5CE457A1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0461E-4888-58E4-F032-CB3F1B7CEFE2}"/>
              </a:ext>
            </a:extLst>
          </p:cNvPr>
          <p:cNvSpPr>
            <a:spLocks noGrp="1"/>
          </p:cNvSpPr>
          <p:nvPr>
            <p:ph type="sldNum" sz="quarter" idx="12"/>
          </p:nvPr>
        </p:nvSpPr>
        <p:spPr/>
        <p:txBody>
          <a:bodyPr/>
          <a:lstStyle/>
          <a:p>
            <a:fld id="{E99FE760-BA08-164E-85A0-76FAB7F1F2B4}" type="slidenum">
              <a:rPr lang="en-US" smtClean="0"/>
              <a:t>‹#›</a:t>
            </a:fld>
            <a:endParaRPr lang="en-US"/>
          </a:p>
        </p:txBody>
      </p:sp>
    </p:spTree>
    <p:extLst>
      <p:ext uri="{BB962C8B-B14F-4D97-AF65-F5344CB8AC3E}">
        <p14:creationId xmlns:p14="http://schemas.microsoft.com/office/powerpoint/2010/main" val="376681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8ADE-3708-AEA8-4DD7-609A8F5CB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D32469-FB88-359F-D9B2-FB9B431133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8B6D3E-F1DA-D51B-A174-981096D27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5CF99-2B3B-B59E-33FF-4D55638B500B}"/>
              </a:ext>
            </a:extLst>
          </p:cNvPr>
          <p:cNvSpPr>
            <a:spLocks noGrp="1"/>
          </p:cNvSpPr>
          <p:nvPr>
            <p:ph type="dt" sz="half" idx="10"/>
          </p:nvPr>
        </p:nvSpPr>
        <p:spPr/>
        <p:txBody>
          <a:bodyPr/>
          <a:lstStyle/>
          <a:p>
            <a:fld id="{F54544E0-FB2F-D540-8BFF-7E9CC5467111}" type="datetimeFigureOut">
              <a:rPr lang="en-US" smtClean="0"/>
              <a:t>1/12/24</a:t>
            </a:fld>
            <a:endParaRPr lang="en-US"/>
          </a:p>
        </p:txBody>
      </p:sp>
      <p:sp>
        <p:nvSpPr>
          <p:cNvPr id="6" name="Footer Placeholder 5">
            <a:extLst>
              <a:ext uri="{FF2B5EF4-FFF2-40B4-BE49-F238E27FC236}">
                <a16:creationId xmlns:a16="http://schemas.microsoft.com/office/drawing/2014/main" id="{448B3501-7664-20AE-277B-D0F6FA2FA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2F06C-DCD5-5966-73C5-1FFC9F702172}"/>
              </a:ext>
            </a:extLst>
          </p:cNvPr>
          <p:cNvSpPr>
            <a:spLocks noGrp="1"/>
          </p:cNvSpPr>
          <p:nvPr>
            <p:ph type="sldNum" sz="quarter" idx="12"/>
          </p:nvPr>
        </p:nvSpPr>
        <p:spPr/>
        <p:txBody>
          <a:bodyPr/>
          <a:lstStyle/>
          <a:p>
            <a:fld id="{E99FE760-BA08-164E-85A0-76FAB7F1F2B4}" type="slidenum">
              <a:rPr lang="en-US" smtClean="0"/>
              <a:t>‹#›</a:t>
            </a:fld>
            <a:endParaRPr lang="en-US"/>
          </a:p>
        </p:txBody>
      </p:sp>
    </p:spTree>
    <p:extLst>
      <p:ext uri="{BB962C8B-B14F-4D97-AF65-F5344CB8AC3E}">
        <p14:creationId xmlns:p14="http://schemas.microsoft.com/office/powerpoint/2010/main" val="191032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BAEF-369A-0810-F215-6CAD7BF95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ED4CA0-93D6-83F4-0733-47EC052F4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B33F38-E507-EFBB-6327-C7752AB22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535257-A17E-8581-0D99-E9517C13F01B}"/>
              </a:ext>
            </a:extLst>
          </p:cNvPr>
          <p:cNvSpPr>
            <a:spLocks noGrp="1"/>
          </p:cNvSpPr>
          <p:nvPr>
            <p:ph type="dt" sz="half" idx="10"/>
          </p:nvPr>
        </p:nvSpPr>
        <p:spPr/>
        <p:txBody>
          <a:bodyPr/>
          <a:lstStyle/>
          <a:p>
            <a:fld id="{F54544E0-FB2F-D540-8BFF-7E9CC5467111}" type="datetimeFigureOut">
              <a:rPr lang="en-US" smtClean="0"/>
              <a:t>1/12/24</a:t>
            </a:fld>
            <a:endParaRPr lang="en-US"/>
          </a:p>
        </p:txBody>
      </p:sp>
      <p:sp>
        <p:nvSpPr>
          <p:cNvPr id="6" name="Footer Placeholder 5">
            <a:extLst>
              <a:ext uri="{FF2B5EF4-FFF2-40B4-BE49-F238E27FC236}">
                <a16:creationId xmlns:a16="http://schemas.microsoft.com/office/drawing/2014/main" id="{1F8E791A-9065-C262-F892-D23778518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8ABDE-5DB5-455F-B066-0B2558CE2BED}"/>
              </a:ext>
            </a:extLst>
          </p:cNvPr>
          <p:cNvSpPr>
            <a:spLocks noGrp="1"/>
          </p:cNvSpPr>
          <p:nvPr>
            <p:ph type="sldNum" sz="quarter" idx="12"/>
          </p:nvPr>
        </p:nvSpPr>
        <p:spPr/>
        <p:txBody>
          <a:bodyPr/>
          <a:lstStyle/>
          <a:p>
            <a:fld id="{E99FE760-BA08-164E-85A0-76FAB7F1F2B4}" type="slidenum">
              <a:rPr lang="en-US" smtClean="0"/>
              <a:t>‹#›</a:t>
            </a:fld>
            <a:endParaRPr lang="en-US"/>
          </a:p>
        </p:txBody>
      </p:sp>
    </p:spTree>
    <p:extLst>
      <p:ext uri="{BB962C8B-B14F-4D97-AF65-F5344CB8AC3E}">
        <p14:creationId xmlns:p14="http://schemas.microsoft.com/office/powerpoint/2010/main" val="363168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3C5755-F8D7-79CC-0AE2-E7E06B42B45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 y="2"/>
            <a:ext cx="12191996" cy="6857998"/>
          </a:xfrm>
          <a:prstGeom prst="rect">
            <a:avLst/>
          </a:prstGeom>
        </p:spPr>
      </p:pic>
      <p:sp>
        <p:nvSpPr>
          <p:cNvPr id="2" name="Title Placeholder 1">
            <a:extLst>
              <a:ext uri="{FF2B5EF4-FFF2-40B4-BE49-F238E27FC236}">
                <a16:creationId xmlns:a16="http://schemas.microsoft.com/office/drawing/2014/main" id="{A0ED2064-47CE-62AC-5F48-9188EAD9E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330DC0-EE67-CC31-7F80-07AE4BB7C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66CF99-9776-B86F-49F3-29E7FBB778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544E0-FB2F-D540-8BFF-7E9CC5467111}" type="datetimeFigureOut">
              <a:rPr lang="en-US" smtClean="0"/>
              <a:t>1/12/24</a:t>
            </a:fld>
            <a:endParaRPr lang="en-US"/>
          </a:p>
        </p:txBody>
      </p:sp>
      <p:sp>
        <p:nvSpPr>
          <p:cNvPr id="5" name="Footer Placeholder 4">
            <a:extLst>
              <a:ext uri="{FF2B5EF4-FFF2-40B4-BE49-F238E27FC236}">
                <a16:creationId xmlns:a16="http://schemas.microsoft.com/office/drawing/2014/main" id="{5628EEEE-081D-EB98-7D67-FC025394B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24A5A2-2907-2806-9D22-3114DF51A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FE760-BA08-164E-85A0-76FAB7F1F2B4}" type="slidenum">
              <a:rPr lang="en-US" smtClean="0"/>
              <a:t>‹#›</a:t>
            </a:fld>
            <a:endParaRPr lang="en-US"/>
          </a:p>
        </p:txBody>
      </p:sp>
    </p:spTree>
    <p:extLst>
      <p:ext uri="{BB962C8B-B14F-4D97-AF65-F5344CB8AC3E}">
        <p14:creationId xmlns:p14="http://schemas.microsoft.com/office/powerpoint/2010/main" val="7217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rgbClr val="002060"/>
          </a:solidFill>
          <a:latin typeface="Apex New Book" panose="02010600040501010103" pitchFamily="2" charset="77"/>
          <a:ea typeface="Apex New Book" panose="02010600040501010103"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ok.gov/911/documents/Municipal_PSAPMtcGuideline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457FB-AFAF-D97B-31EF-4220EDEC3CC8}"/>
              </a:ext>
            </a:extLst>
          </p:cNvPr>
          <p:cNvSpPr>
            <a:spLocks noGrp="1"/>
          </p:cNvSpPr>
          <p:nvPr>
            <p:ph type="ctrTitle"/>
          </p:nvPr>
        </p:nvSpPr>
        <p:spPr/>
        <p:txBody>
          <a:bodyPr>
            <a:normAutofit fontScale="90000"/>
          </a:bodyPr>
          <a:lstStyle/>
          <a:p>
            <a:r>
              <a:rPr lang="en-US" dirty="0"/>
              <a:t>State of Oklahoma Boundary Facilitation Workshop</a:t>
            </a:r>
          </a:p>
        </p:txBody>
      </p:sp>
      <p:sp>
        <p:nvSpPr>
          <p:cNvPr id="3" name="Subtitle 2">
            <a:extLst>
              <a:ext uri="{FF2B5EF4-FFF2-40B4-BE49-F238E27FC236}">
                <a16:creationId xmlns:a16="http://schemas.microsoft.com/office/drawing/2014/main" id="{3926DDBF-DEFA-A436-E97B-EE77D2A8309A}"/>
              </a:ext>
            </a:extLst>
          </p:cNvPr>
          <p:cNvSpPr>
            <a:spLocks noGrp="1"/>
          </p:cNvSpPr>
          <p:nvPr>
            <p:ph type="subTitle" idx="1"/>
          </p:nvPr>
        </p:nvSpPr>
        <p:spPr/>
        <p:txBody>
          <a:bodyPr/>
          <a:lstStyle/>
          <a:p>
            <a:r>
              <a:rPr lang="en-US" dirty="0">
                <a:solidFill>
                  <a:srgbClr val="0484CA"/>
                </a:solidFill>
              </a:rPr>
              <a:t>Annie Cahill, GISP | Technical Consultant</a:t>
            </a:r>
          </a:p>
        </p:txBody>
      </p:sp>
    </p:spTree>
    <p:extLst>
      <p:ext uri="{BB962C8B-B14F-4D97-AF65-F5344CB8AC3E}">
        <p14:creationId xmlns:p14="http://schemas.microsoft.com/office/powerpoint/2010/main" val="27157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E6AF-54A2-2927-7CDF-6CB6732F5648}"/>
              </a:ext>
            </a:extLst>
          </p:cNvPr>
          <p:cNvSpPr>
            <a:spLocks noGrp="1"/>
          </p:cNvSpPr>
          <p:nvPr>
            <p:ph type="title"/>
          </p:nvPr>
        </p:nvSpPr>
        <p:spPr>
          <a:xfrm>
            <a:off x="513608" y="434474"/>
            <a:ext cx="10515600" cy="1325563"/>
          </a:xfrm>
        </p:spPr>
        <p:txBody>
          <a:bodyPr/>
          <a:lstStyle/>
          <a:p>
            <a:r>
              <a:rPr lang="en-US" dirty="0"/>
              <a:t>The State’s Role In Managing NG9-1-1 Boundary Data</a:t>
            </a:r>
          </a:p>
        </p:txBody>
      </p:sp>
      <p:sp>
        <p:nvSpPr>
          <p:cNvPr id="3" name="Content Placeholder 2">
            <a:extLst>
              <a:ext uri="{FF2B5EF4-FFF2-40B4-BE49-F238E27FC236}">
                <a16:creationId xmlns:a16="http://schemas.microsoft.com/office/drawing/2014/main" id="{712692A0-FBDD-D629-BCDC-E23373B6F726}"/>
              </a:ext>
            </a:extLst>
          </p:cNvPr>
          <p:cNvSpPr>
            <a:spLocks noGrp="1"/>
          </p:cNvSpPr>
          <p:nvPr>
            <p:ph idx="1"/>
          </p:nvPr>
        </p:nvSpPr>
        <p:spPr>
          <a:xfrm>
            <a:off x="838200" y="2072188"/>
            <a:ext cx="4933208" cy="4351338"/>
          </a:xfrm>
        </p:spPr>
        <p:txBody>
          <a:bodyPr/>
          <a:lstStyle/>
          <a:p>
            <a:r>
              <a:rPr lang="en-US" dirty="0"/>
              <a:t>OK 9-1-1 Management Authority</a:t>
            </a:r>
          </a:p>
          <a:p>
            <a:pPr lvl="1"/>
            <a:r>
              <a:rPr lang="en-US" dirty="0"/>
              <a:t>Discrepancy Agency Boundary</a:t>
            </a:r>
          </a:p>
          <a:p>
            <a:pPr lvl="1"/>
            <a:r>
              <a:rPr lang="en-US" dirty="0"/>
              <a:t>PSAP Boundary</a:t>
            </a:r>
          </a:p>
          <a:p>
            <a:r>
              <a:rPr lang="en-US" dirty="0"/>
              <a:t>https://</a:t>
            </a:r>
            <a:r>
              <a:rPr lang="en-US" dirty="0" err="1"/>
              <a:t>www.ok.gov</a:t>
            </a:r>
            <a:r>
              <a:rPr lang="en-US" dirty="0"/>
              <a:t>/911/Resources/NG9-1-1_Information_for_PSAPs/</a:t>
            </a:r>
            <a:r>
              <a:rPr lang="en-US" dirty="0" err="1"/>
              <a:t>index.html</a:t>
            </a:r>
            <a:endParaRPr lang="en-US" dirty="0"/>
          </a:p>
          <a:p>
            <a:endParaRPr lang="en-US" dirty="0"/>
          </a:p>
        </p:txBody>
      </p:sp>
      <p:pic>
        <p:nvPicPr>
          <p:cNvPr id="4" name="Picture 3" descr="A screenshot of a map&#10;&#10;Description automatically generated">
            <a:extLst>
              <a:ext uri="{FF2B5EF4-FFF2-40B4-BE49-F238E27FC236}">
                <a16:creationId xmlns:a16="http://schemas.microsoft.com/office/drawing/2014/main" id="{EFA93616-AB9F-161B-4970-103FF46998C1}"/>
              </a:ext>
            </a:extLst>
          </p:cNvPr>
          <p:cNvPicPr>
            <a:picLocks noChangeAspect="1"/>
          </p:cNvPicPr>
          <p:nvPr/>
        </p:nvPicPr>
        <p:blipFill>
          <a:blip r:embed="rId2"/>
          <a:stretch>
            <a:fillRect/>
          </a:stretch>
        </p:blipFill>
        <p:spPr>
          <a:xfrm>
            <a:off x="6096000" y="2092998"/>
            <a:ext cx="5602385" cy="3025287"/>
          </a:xfrm>
          <a:prstGeom prst="rect">
            <a:avLst/>
          </a:prstGeom>
          <a:noFill/>
        </p:spPr>
      </p:pic>
    </p:spTree>
    <p:extLst>
      <p:ext uri="{BB962C8B-B14F-4D97-AF65-F5344CB8AC3E}">
        <p14:creationId xmlns:p14="http://schemas.microsoft.com/office/powerpoint/2010/main" val="116061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7000-AA34-D845-7E4B-0DE6BCA86437}"/>
              </a:ext>
            </a:extLst>
          </p:cNvPr>
          <p:cNvSpPr>
            <a:spLocks noGrp="1"/>
          </p:cNvSpPr>
          <p:nvPr>
            <p:ph type="title"/>
          </p:nvPr>
        </p:nvSpPr>
        <p:spPr>
          <a:xfrm>
            <a:off x="565067" y="412626"/>
            <a:ext cx="10515600" cy="1325563"/>
          </a:xfrm>
        </p:spPr>
        <p:txBody>
          <a:bodyPr/>
          <a:lstStyle/>
          <a:p>
            <a:r>
              <a:rPr lang="en-US" dirty="0"/>
              <a:t>The Local’s Role In Managing NG9-1-1 And Legacy Boundary Data</a:t>
            </a:r>
          </a:p>
        </p:txBody>
      </p:sp>
      <p:sp>
        <p:nvSpPr>
          <p:cNvPr id="3" name="Content Placeholder 2">
            <a:extLst>
              <a:ext uri="{FF2B5EF4-FFF2-40B4-BE49-F238E27FC236}">
                <a16:creationId xmlns:a16="http://schemas.microsoft.com/office/drawing/2014/main" id="{182E6F1D-0302-52F5-76D7-0B0F5FA55F09}"/>
              </a:ext>
            </a:extLst>
          </p:cNvPr>
          <p:cNvSpPr>
            <a:spLocks noGrp="1"/>
          </p:cNvSpPr>
          <p:nvPr>
            <p:ph idx="1"/>
          </p:nvPr>
        </p:nvSpPr>
        <p:spPr>
          <a:xfrm>
            <a:off x="838200" y="2018805"/>
            <a:ext cx="10515600" cy="4158158"/>
          </a:xfrm>
        </p:spPr>
        <p:txBody>
          <a:bodyPr/>
          <a:lstStyle/>
          <a:p>
            <a:r>
              <a:rPr lang="en-US" dirty="0"/>
              <a:t>Geospatial first responders!</a:t>
            </a:r>
          </a:p>
          <a:p>
            <a:r>
              <a:rPr lang="en-US" dirty="0"/>
              <a:t>Boundaries are PSAP decisions</a:t>
            </a:r>
          </a:p>
          <a:p>
            <a:r>
              <a:rPr lang="en-US" dirty="0"/>
              <a:t>All stakeholders must work together</a:t>
            </a:r>
          </a:p>
          <a:p>
            <a:pPr lvl="1"/>
            <a:r>
              <a:rPr lang="en-US" dirty="0"/>
              <a:t>Public Safety</a:t>
            </a:r>
          </a:p>
          <a:p>
            <a:pPr lvl="1"/>
            <a:r>
              <a:rPr lang="en-US" dirty="0"/>
              <a:t>GIS</a:t>
            </a:r>
          </a:p>
          <a:p>
            <a:pPr lvl="1"/>
            <a:r>
              <a:rPr lang="en-US" dirty="0"/>
              <a:t>Addressing Authority</a:t>
            </a:r>
          </a:p>
          <a:p>
            <a:r>
              <a:rPr lang="en-US" dirty="0"/>
              <a:t>Data quality is important</a:t>
            </a:r>
          </a:p>
          <a:p>
            <a:endParaRPr lang="en-US" dirty="0"/>
          </a:p>
        </p:txBody>
      </p:sp>
    </p:spTree>
    <p:extLst>
      <p:ext uri="{BB962C8B-B14F-4D97-AF65-F5344CB8AC3E}">
        <p14:creationId xmlns:p14="http://schemas.microsoft.com/office/powerpoint/2010/main" val="181198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A3D9-6271-03F1-DA13-54274F688B2E}"/>
              </a:ext>
            </a:extLst>
          </p:cNvPr>
          <p:cNvSpPr>
            <a:spLocks noGrp="1"/>
          </p:cNvSpPr>
          <p:nvPr>
            <p:ph type="title"/>
          </p:nvPr>
        </p:nvSpPr>
        <p:spPr/>
        <p:txBody>
          <a:bodyPr/>
          <a:lstStyle/>
          <a:p>
            <a:r>
              <a:rPr lang="en-US" dirty="0"/>
              <a:t>Correcting Public Safety Boundaries</a:t>
            </a:r>
          </a:p>
        </p:txBody>
      </p:sp>
      <p:graphicFrame>
        <p:nvGraphicFramePr>
          <p:cNvPr id="4" name="Content Placeholder 6">
            <a:extLst>
              <a:ext uri="{FF2B5EF4-FFF2-40B4-BE49-F238E27FC236}">
                <a16:creationId xmlns:a16="http://schemas.microsoft.com/office/drawing/2014/main" id="{0E60DCCA-B4AA-4DCD-7310-72BD6F1632A8}"/>
              </a:ext>
            </a:extLst>
          </p:cNvPr>
          <p:cNvGraphicFramePr>
            <a:graphicFrameLocks noGrp="1"/>
          </p:cNvGraphicFramePr>
          <p:nvPr>
            <p:ph sz="half" idx="1"/>
            <p:extLst>
              <p:ext uri="{D42A27DB-BD31-4B8C-83A1-F6EECF244321}">
                <p14:modId xmlns:p14="http://schemas.microsoft.com/office/powerpoint/2010/main" val="600159224"/>
              </p:ext>
            </p:extLst>
          </p:nvPr>
        </p:nvGraphicFramePr>
        <p:xfrm>
          <a:off x="1048364" y="588313"/>
          <a:ext cx="985776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25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CE63-8431-B87A-DF6F-28C4A36A0D7E}"/>
              </a:ext>
            </a:extLst>
          </p:cNvPr>
          <p:cNvSpPr>
            <a:spLocks noGrp="1"/>
          </p:cNvSpPr>
          <p:nvPr>
            <p:ph type="ctrTitle"/>
          </p:nvPr>
        </p:nvSpPr>
        <p:spPr/>
        <p:txBody>
          <a:bodyPr/>
          <a:lstStyle/>
          <a:p>
            <a:r>
              <a:rPr lang="en-US" dirty="0"/>
              <a:t>Assessing Boundaries</a:t>
            </a:r>
          </a:p>
        </p:txBody>
      </p:sp>
      <p:sp>
        <p:nvSpPr>
          <p:cNvPr id="4" name="TextBox 3">
            <a:extLst>
              <a:ext uri="{FF2B5EF4-FFF2-40B4-BE49-F238E27FC236}">
                <a16:creationId xmlns:a16="http://schemas.microsoft.com/office/drawing/2014/main" id="{0DFE51E8-8B27-3358-B713-4A7E8BC1FE47}"/>
              </a:ext>
            </a:extLst>
          </p:cNvPr>
          <p:cNvSpPr txBox="1"/>
          <p:nvPr/>
        </p:nvSpPr>
        <p:spPr>
          <a:xfrm>
            <a:off x="9679256" y="490653"/>
            <a:ext cx="1912703" cy="461665"/>
          </a:xfrm>
          <a:prstGeom prst="rect">
            <a:avLst/>
          </a:prstGeom>
          <a:noFill/>
        </p:spPr>
        <p:txBody>
          <a:bodyPr wrap="none" rtlCol="0">
            <a:spAutoFit/>
          </a:bodyPr>
          <a:lstStyle/>
          <a:p>
            <a:r>
              <a:rPr lang="en-US" sz="2400" spc="300" dirty="0">
                <a:solidFill>
                  <a:srgbClr val="0284CA"/>
                </a:solidFill>
                <a:latin typeface="Apex New Medium" panose="02010600040501010103" pitchFamily="2" charset="77"/>
                <a:ea typeface="Apex New Medium" panose="02010600040501010103" pitchFamily="2" charset="77"/>
              </a:rPr>
              <a:t>MODULE 2</a:t>
            </a:r>
          </a:p>
        </p:txBody>
      </p:sp>
    </p:spTree>
    <p:extLst>
      <p:ext uri="{BB962C8B-B14F-4D97-AF65-F5344CB8AC3E}">
        <p14:creationId xmlns:p14="http://schemas.microsoft.com/office/powerpoint/2010/main" val="294300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B90A-C205-27E4-EFBA-0DA05544088B}"/>
              </a:ext>
            </a:extLst>
          </p:cNvPr>
          <p:cNvSpPr>
            <a:spLocks noGrp="1"/>
          </p:cNvSpPr>
          <p:nvPr>
            <p:ph type="title"/>
          </p:nvPr>
        </p:nvSpPr>
        <p:spPr/>
        <p:txBody>
          <a:bodyPr/>
          <a:lstStyle/>
          <a:p>
            <a:r>
              <a:rPr lang="en-US" dirty="0"/>
              <a:t>State’s Process For Boundary Amendment</a:t>
            </a:r>
          </a:p>
        </p:txBody>
      </p:sp>
      <p:sp>
        <p:nvSpPr>
          <p:cNvPr id="3" name="Content Placeholder 2">
            <a:extLst>
              <a:ext uri="{FF2B5EF4-FFF2-40B4-BE49-F238E27FC236}">
                <a16:creationId xmlns:a16="http://schemas.microsoft.com/office/drawing/2014/main" id="{9CBC1601-F800-3F39-FB31-B6C32AAE595F}"/>
              </a:ext>
            </a:extLst>
          </p:cNvPr>
          <p:cNvSpPr>
            <a:spLocks noGrp="1"/>
          </p:cNvSpPr>
          <p:nvPr>
            <p:ph idx="1"/>
          </p:nvPr>
        </p:nvSpPr>
        <p:spPr>
          <a:xfrm>
            <a:off x="838200" y="1825625"/>
            <a:ext cx="5396345" cy="4351338"/>
          </a:xfrm>
        </p:spPr>
        <p:txBody>
          <a:bodyPr/>
          <a:lstStyle/>
          <a:p>
            <a:r>
              <a:rPr lang="en-US" dirty="0">
                <a:hlinkClick r:id="rId2"/>
              </a:rPr>
              <a:t>https://www.ok.gov/911/documents/Municipal_PSAPMtcGuidelines.pdf</a:t>
            </a:r>
            <a:endParaRPr lang="en-US" dirty="0"/>
          </a:p>
          <a:p>
            <a:r>
              <a:rPr lang="en-US" dirty="0"/>
              <a:t>Review the document </a:t>
            </a:r>
          </a:p>
          <a:p>
            <a:pPr lvl="1"/>
            <a:r>
              <a:rPr lang="en-US" sz="2800" dirty="0"/>
              <a:t>Annexations/De-annexation</a:t>
            </a:r>
          </a:p>
          <a:p>
            <a:pPr lvl="1"/>
            <a:r>
              <a:rPr lang="en-US" sz="2800" dirty="0"/>
              <a:t>PSAP Boundary</a:t>
            </a:r>
          </a:p>
          <a:p>
            <a:endParaRPr lang="en-US" dirty="0"/>
          </a:p>
        </p:txBody>
      </p:sp>
      <p:pic>
        <p:nvPicPr>
          <p:cNvPr id="4" name="Picture 3">
            <a:extLst>
              <a:ext uri="{FF2B5EF4-FFF2-40B4-BE49-F238E27FC236}">
                <a16:creationId xmlns:a16="http://schemas.microsoft.com/office/drawing/2014/main" id="{2144AF33-D90B-7759-8AC1-1ADAC5CFA78B}"/>
              </a:ext>
            </a:extLst>
          </p:cNvPr>
          <p:cNvPicPr>
            <a:picLocks noChangeAspect="1"/>
          </p:cNvPicPr>
          <p:nvPr/>
        </p:nvPicPr>
        <p:blipFill>
          <a:blip r:embed="rId3"/>
          <a:stretch>
            <a:fillRect/>
          </a:stretch>
        </p:blipFill>
        <p:spPr>
          <a:xfrm>
            <a:off x="7036997" y="1690688"/>
            <a:ext cx="4316803" cy="4351338"/>
          </a:xfrm>
          <a:prstGeom prst="rect">
            <a:avLst/>
          </a:prstGeom>
          <a:noFill/>
        </p:spPr>
      </p:pic>
    </p:spTree>
    <p:extLst>
      <p:ext uri="{BB962C8B-B14F-4D97-AF65-F5344CB8AC3E}">
        <p14:creationId xmlns:p14="http://schemas.microsoft.com/office/powerpoint/2010/main" val="3189924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3515-3906-DBDA-0B66-B85A2657C94E}"/>
              </a:ext>
            </a:extLst>
          </p:cNvPr>
          <p:cNvSpPr>
            <a:spLocks noGrp="1"/>
          </p:cNvSpPr>
          <p:nvPr>
            <p:ph type="title"/>
          </p:nvPr>
        </p:nvSpPr>
        <p:spPr/>
        <p:txBody>
          <a:bodyPr/>
          <a:lstStyle/>
          <a:p>
            <a:r>
              <a:rPr lang="en-US" dirty="0"/>
              <a:t>Using The NG9-1-1 Toolkit For Boundary Assessment</a:t>
            </a:r>
          </a:p>
        </p:txBody>
      </p:sp>
      <p:sp>
        <p:nvSpPr>
          <p:cNvPr id="3" name="Content Placeholder 2">
            <a:extLst>
              <a:ext uri="{FF2B5EF4-FFF2-40B4-BE49-F238E27FC236}">
                <a16:creationId xmlns:a16="http://schemas.microsoft.com/office/drawing/2014/main" id="{2EDE8D79-D15A-7B99-4C18-26A44774FC2A}"/>
              </a:ext>
            </a:extLst>
          </p:cNvPr>
          <p:cNvSpPr>
            <a:spLocks noGrp="1"/>
          </p:cNvSpPr>
          <p:nvPr>
            <p:ph idx="1"/>
          </p:nvPr>
        </p:nvSpPr>
        <p:spPr>
          <a:xfrm>
            <a:off x="1004455" y="1837500"/>
            <a:ext cx="5257800" cy="4351338"/>
          </a:xfrm>
        </p:spPr>
        <p:txBody>
          <a:bodyPr/>
          <a:lstStyle/>
          <a:p>
            <a:r>
              <a:rPr lang="en-US" dirty="0"/>
              <a:t>Toolkit will identify any gaps and overlaps in the boundary data </a:t>
            </a:r>
          </a:p>
          <a:p>
            <a:r>
              <a:rPr lang="en-US" dirty="0"/>
              <a:t>Gaps and overlaps violate topological relationships required for NG9-1-1</a:t>
            </a:r>
          </a:p>
          <a:p>
            <a:r>
              <a:rPr lang="en-US" dirty="0"/>
              <a:t>These must be resolved for submission to the Repository</a:t>
            </a:r>
          </a:p>
          <a:p>
            <a:r>
              <a:rPr lang="en-US" dirty="0"/>
              <a:t>Must have GIS (ArcMap) to assess topology and use Toolkit</a:t>
            </a:r>
          </a:p>
          <a:p>
            <a:endParaRPr lang="en-US" dirty="0"/>
          </a:p>
        </p:txBody>
      </p:sp>
      <p:pic>
        <p:nvPicPr>
          <p:cNvPr id="6" name="Picture 5">
            <a:extLst>
              <a:ext uri="{FF2B5EF4-FFF2-40B4-BE49-F238E27FC236}">
                <a16:creationId xmlns:a16="http://schemas.microsoft.com/office/drawing/2014/main" id="{227DBC46-72DB-16AD-413E-EB82AC630BCE}"/>
              </a:ext>
            </a:extLst>
          </p:cNvPr>
          <p:cNvPicPr>
            <a:picLocks noChangeAspect="1"/>
          </p:cNvPicPr>
          <p:nvPr/>
        </p:nvPicPr>
        <p:blipFill>
          <a:blip r:embed="rId2"/>
          <a:stretch>
            <a:fillRect/>
          </a:stretch>
        </p:blipFill>
        <p:spPr>
          <a:xfrm>
            <a:off x="8004689" y="1430912"/>
            <a:ext cx="3349111" cy="2518426"/>
          </a:xfrm>
          <a:prstGeom prst="rect">
            <a:avLst/>
          </a:prstGeom>
        </p:spPr>
      </p:pic>
      <p:pic>
        <p:nvPicPr>
          <p:cNvPr id="7" name="Picture 6">
            <a:extLst>
              <a:ext uri="{FF2B5EF4-FFF2-40B4-BE49-F238E27FC236}">
                <a16:creationId xmlns:a16="http://schemas.microsoft.com/office/drawing/2014/main" id="{405414D9-E00D-B5BA-3545-3CD5F5964176}"/>
              </a:ext>
            </a:extLst>
          </p:cNvPr>
          <p:cNvPicPr>
            <a:picLocks noChangeAspect="1"/>
          </p:cNvPicPr>
          <p:nvPr/>
        </p:nvPicPr>
        <p:blipFill>
          <a:blip r:embed="rId3"/>
          <a:stretch>
            <a:fillRect/>
          </a:stretch>
        </p:blipFill>
        <p:spPr>
          <a:xfrm>
            <a:off x="8004689" y="4112356"/>
            <a:ext cx="3349111" cy="2091590"/>
          </a:xfrm>
          <a:prstGeom prst="rect">
            <a:avLst/>
          </a:prstGeom>
        </p:spPr>
      </p:pic>
    </p:spTree>
    <p:extLst>
      <p:ext uri="{BB962C8B-B14F-4D97-AF65-F5344CB8AC3E}">
        <p14:creationId xmlns:p14="http://schemas.microsoft.com/office/powerpoint/2010/main" val="93712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3657-C9DF-0FA4-79ED-09FDC4C40ABF}"/>
              </a:ext>
            </a:extLst>
          </p:cNvPr>
          <p:cNvSpPr>
            <a:spLocks noGrp="1"/>
          </p:cNvSpPr>
          <p:nvPr>
            <p:ph type="title"/>
          </p:nvPr>
        </p:nvSpPr>
        <p:spPr/>
        <p:txBody>
          <a:bodyPr/>
          <a:lstStyle/>
          <a:p>
            <a:r>
              <a:rPr lang="en-US" dirty="0"/>
              <a:t>Boundary Topology Rules</a:t>
            </a:r>
          </a:p>
        </p:txBody>
      </p:sp>
      <p:pic>
        <p:nvPicPr>
          <p:cNvPr id="4" name="Picture 3">
            <a:extLst>
              <a:ext uri="{FF2B5EF4-FFF2-40B4-BE49-F238E27FC236}">
                <a16:creationId xmlns:a16="http://schemas.microsoft.com/office/drawing/2014/main" id="{1E768D06-97B1-E99E-CCDC-5AD51081D9E9}"/>
              </a:ext>
            </a:extLst>
          </p:cNvPr>
          <p:cNvPicPr>
            <a:picLocks noChangeAspect="1"/>
          </p:cNvPicPr>
          <p:nvPr/>
        </p:nvPicPr>
        <p:blipFill>
          <a:blip r:embed="rId2"/>
          <a:stretch>
            <a:fillRect/>
          </a:stretch>
        </p:blipFill>
        <p:spPr>
          <a:xfrm>
            <a:off x="6886102" y="1690688"/>
            <a:ext cx="4610202" cy="2992159"/>
          </a:xfrm>
          <a:prstGeom prst="rect">
            <a:avLst/>
          </a:prstGeom>
        </p:spPr>
      </p:pic>
      <p:pic>
        <p:nvPicPr>
          <p:cNvPr id="5" name="Picture 4">
            <a:extLst>
              <a:ext uri="{FF2B5EF4-FFF2-40B4-BE49-F238E27FC236}">
                <a16:creationId xmlns:a16="http://schemas.microsoft.com/office/drawing/2014/main" id="{ED70AB28-DC26-37D4-B37F-6E81842E86FB}"/>
              </a:ext>
            </a:extLst>
          </p:cNvPr>
          <p:cNvPicPr>
            <a:picLocks noChangeAspect="1"/>
          </p:cNvPicPr>
          <p:nvPr/>
        </p:nvPicPr>
        <p:blipFill>
          <a:blip r:embed="rId3"/>
          <a:stretch>
            <a:fillRect/>
          </a:stretch>
        </p:blipFill>
        <p:spPr>
          <a:xfrm>
            <a:off x="838201" y="1694179"/>
            <a:ext cx="5905398" cy="1603453"/>
          </a:xfrm>
          <a:prstGeom prst="rect">
            <a:avLst/>
          </a:prstGeom>
        </p:spPr>
      </p:pic>
    </p:spTree>
    <p:extLst>
      <p:ext uri="{BB962C8B-B14F-4D97-AF65-F5344CB8AC3E}">
        <p14:creationId xmlns:p14="http://schemas.microsoft.com/office/powerpoint/2010/main" val="265596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1158-DD75-986F-8270-3691D924D275}"/>
              </a:ext>
            </a:extLst>
          </p:cNvPr>
          <p:cNvSpPr>
            <a:spLocks noGrp="1"/>
          </p:cNvSpPr>
          <p:nvPr>
            <p:ph type="title"/>
          </p:nvPr>
        </p:nvSpPr>
        <p:spPr/>
        <p:txBody>
          <a:bodyPr/>
          <a:lstStyle/>
          <a:p>
            <a:r>
              <a:rPr lang="en-US" dirty="0"/>
              <a:t>Usage Of Exceptions</a:t>
            </a:r>
          </a:p>
        </p:txBody>
      </p:sp>
      <p:sp>
        <p:nvSpPr>
          <p:cNvPr id="3" name="Content Placeholder 2">
            <a:extLst>
              <a:ext uri="{FF2B5EF4-FFF2-40B4-BE49-F238E27FC236}">
                <a16:creationId xmlns:a16="http://schemas.microsoft.com/office/drawing/2014/main" id="{589400D9-B190-6F5E-8BA6-383019F82C07}"/>
              </a:ext>
            </a:extLst>
          </p:cNvPr>
          <p:cNvSpPr>
            <a:spLocks noGrp="1"/>
          </p:cNvSpPr>
          <p:nvPr>
            <p:ph idx="1"/>
          </p:nvPr>
        </p:nvSpPr>
        <p:spPr>
          <a:xfrm>
            <a:off x="945078" y="1690688"/>
            <a:ext cx="10515600" cy="4351338"/>
          </a:xfrm>
        </p:spPr>
        <p:txBody>
          <a:bodyPr/>
          <a:lstStyle/>
          <a:p>
            <a:r>
              <a:rPr lang="en-US" dirty="0"/>
              <a:t>Allowed only in the road centerlines</a:t>
            </a:r>
          </a:p>
          <a:p>
            <a:r>
              <a:rPr lang="en-US" dirty="0"/>
              <a:t>Are you working around a problem or making the data better?</a:t>
            </a:r>
          </a:p>
          <a:p>
            <a:r>
              <a:rPr lang="en-US" dirty="0"/>
              <a:t>Call routing boundaries=who gets the call first</a:t>
            </a:r>
          </a:p>
          <a:p>
            <a:r>
              <a:rPr lang="en-US" dirty="0"/>
              <a:t>Follow State process to amend PSAP if necessary</a:t>
            </a:r>
          </a:p>
          <a:p>
            <a:r>
              <a:rPr lang="en-US" dirty="0"/>
              <a:t>Don’t make exceptions on bad data just to validate</a:t>
            </a:r>
          </a:p>
          <a:p>
            <a:endParaRPr lang="en-US" dirty="0"/>
          </a:p>
        </p:txBody>
      </p:sp>
      <p:pic>
        <p:nvPicPr>
          <p:cNvPr id="4" name="Picture 3">
            <a:extLst>
              <a:ext uri="{FF2B5EF4-FFF2-40B4-BE49-F238E27FC236}">
                <a16:creationId xmlns:a16="http://schemas.microsoft.com/office/drawing/2014/main" id="{11D13D01-2F69-DE1B-44F6-FA14896B420B}"/>
              </a:ext>
            </a:extLst>
          </p:cNvPr>
          <p:cNvPicPr>
            <a:picLocks noChangeAspect="1"/>
          </p:cNvPicPr>
          <p:nvPr/>
        </p:nvPicPr>
        <p:blipFill>
          <a:blip r:embed="rId2"/>
          <a:stretch>
            <a:fillRect/>
          </a:stretch>
        </p:blipFill>
        <p:spPr>
          <a:xfrm>
            <a:off x="945078" y="4554912"/>
            <a:ext cx="8538351" cy="1224800"/>
          </a:xfrm>
          <a:prstGeom prst="rect">
            <a:avLst/>
          </a:prstGeom>
        </p:spPr>
      </p:pic>
    </p:spTree>
    <p:extLst>
      <p:ext uri="{BB962C8B-B14F-4D97-AF65-F5344CB8AC3E}">
        <p14:creationId xmlns:p14="http://schemas.microsoft.com/office/powerpoint/2010/main" val="37036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map&#10;&#10;Description automatically generated">
            <a:extLst>
              <a:ext uri="{FF2B5EF4-FFF2-40B4-BE49-F238E27FC236}">
                <a16:creationId xmlns:a16="http://schemas.microsoft.com/office/drawing/2014/main" id="{E1829ADC-6F76-7B48-A7F6-14C60D22F480}"/>
              </a:ext>
            </a:extLst>
          </p:cNvPr>
          <p:cNvPicPr>
            <a:picLocks noChangeAspect="1"/>
          </p:cNvPicPr>
          <p:nvPr/>
        </p:nvPicPr>
        <p:blipFill rotWithShape="1">
          <a:blip r:embed="rId2">
            <a:extLst>
              <a:ext uri="{28A0092B-C50C-407E-A947-70E740481C1C}">
                <a14:useLocalDpi xmlns:a14="http://schemas.microsoft.com/office/drawing/2010/main" val="0"/>
              </a:ext>
            </a:extLst>
          </a:blip>
          <a:srcRect b="912"/>
          <a:stretch/>
        </p:blipFill>
        <p:spPr>
          <a:xfrm>
            <a:off x="649760" y="1195325"/>
            <a:ext cx="4773292" cy="4008454"/>
          </a:xfrm>
          <a:prstGeom prst="rect">
            <a:avLst/>
          </a:prstGeom>
          <a:noFill/>
          <a:ln>
            <a:noFill/>
          </a:ln>
          <a:effectLst/>
        </p:spPr>
      </p:pic>
      <p:pic>
        <p:nvPicPr>
          <p:cNvPr id="5" name="Picture 2">
            <a:extLst>
              <a:ext uri="{FF2B5EF4-FFF2-40B4-BE49-F238E27FC236}">
                <a16:creationId xmlns:a16="http://schemas.microsoft.com/office/drawing/2014/main" id="{45F820D2-4343-04DE-8213-09D9E69F3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619" y="155969"/>
            <a:ext cx="4747618" cy="30079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a:extLst>
              <a:ext uri="{FF2B5EF4-FFF2-40B4-BE49-F238E27FC236}">
                <a16:creationId xmlns:a16="http://schemas.microsoft.com/office/drawing/2014/main" id="{1F390B4F-B8BC-8AA5-94AC-028D43A9F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619" y="3271342"/>
            <a:ext cx="5550928" cy="306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7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71B4-627B-77D0-21D6-56140BD370D7}"/>
              </a:ext>
            </a:extLst>
          </p:cNvPr>
          <p:cNvSpPr>
            <a:spLocks noGrp="1"/>
          </p:cNvSpPr>
          <p:nvPr>
            <p:ph type="title"/>
          </p:nvPr>
        </p:nvSpPr>
        <p:spPr>
          <a:xfrm>
            <a:off x="612569" y="472003"/>
            <a:ext cx="10515600" cy="1325563"/>
          </a:xfrm>
        </p:spPr>
        <p:txBody>
          <a:bodyPr/>
          <a:lstStyle/>
          <a:p>
            <a:r>
              <a:rPr lang="en-US" dirty="0"/>
              <a:t>Neighboring PSAP Workshops</a:t>
            </a:r>
          </a:p>
        </p:txBody>
      </p:sp>
      <p:sp>
        <p:nvSpPr>
          <p:cNvPr id="3" name="Content Placeholder 2">
            <a:extLst>
              <a:ext uri="{FF2B5EF4-FFF2-40B4-BE49-F238E27FC236}">
                <a16:creationId xmlns:a16="http://schemas.microsoft.com/office/drawing/2014/main" id="{ED989252-38B5-5BC7-C613-8CB555CA286E}"/>
              </a:ext>
            </a:extLst>
          </p:cNvPr>
          <p:cNvSpPr>
            <a:spLocks noGrp="1"/>
          </p:cNvSpPr>
          <p:nvPr>
            <p:ph idx="1"/>
          </p:nvPr>
        </p:nvSpPr>
        <p:spPr>
          <a:xfrm>
            <a:off x="838200" y="1690688"/>
            <a:ext cx="10515600" cy="4351338"/>
          </a:xfrm>
        </p:spPr>
        <p:txBody>
          <a:bodyPr>
            <a:normAutofit fontScale="92500" lnSpcReduction="20000"/>
          </a:bodyPr>
          <a:lstStyle/>
          <a:p>
            <a:r>
              <a:rPr lang="en-US" dirty="0"/>
              <a:t>Download State-maintained PSAP boundaries</a:t>
            </a:r>
          </a:p>
          <a:p>
            <a:r>
              <a:rPr lang="en-US" dirty="0"/>
              <a:t>Examine and assess internal topology with Toolkit</a:t>
            </a:r>
          </a:p>
          <a:p>
            <a:r>
              <a:rPr lang="en-US" dirty="0"/>
              <a:t>GIS should run topology with PSAP and neighboring PSAPs</a:t>
            </a:r>
          </a:p>
          <a:p>
            <a:r>
              <a:rPr lang="en-US" b="1" dirty="0">
                <a:solidFill>
                  <a:srgbClr val="0484CA"/>
                </a:solidFill>
              </a:rPr>
              <a:t>Build map package to review:</a:t>
            </a:r>
          </a:p>
          <a:p>
            <a:pPr lvl="1"/>
            <a:r>
              <a:rPr lang="en-US" dirty="0"/>
              <a:t>Address points, road centerlines, municipal boundaries, PSAP boundaries, parcels, aerial photography</a:t>
            </a:r>
          </a:p>
          <a:p>
            <a:r>
              <a:rPr lang="en-US" b="1" dirty="0">
                <a:solidFill>
                  <a:srgbClr val="0484CA"/>
                </a:solidFill>
              </a:rPr>
              <a:t>Meet with each neighbor</a:t>
            </a:r>
          </a:p>
          <a:p>
            <a:pPr lvl="1"/>
            <a:r>
              <a:rPr lang="en-US" dirty="0"/>
              <a:t>PSAP Authority, GIS</a:t>
            </a:r>
          </a:p>
          <a:p>
            <a:pPr lvl="1"/>
            <a:r>
              <a:rPr lang="en-US" dirty="0"/>
              <a:t>Bring Memorandums of Understanding (MOU), legal documentation, local knowledge, MSAG</a:t>
            </a:r>
          </a:p>
          <a:p>
            <a:pPr lvl="1"/>
            <a:r>
              <a:rPr lang="en-US" dirty="0"/>
              <a:t>Review map anomalies and make decisions </a:t>
            </a:r>
          </a:p>
          <a:p>
            <a:pPr lvl="1"/>
            <a:r>
              <a:rPr lang="en-US" dirty="0"/>
              <a:t>Document decisions and follow the State’s process to adjust</a:t>
            </a:r>
          </a:p>
          <a:p>
            <a:endParaRPr lang="en-US" dirty="0"/>
          </a:p>
        </p:txBody>
      </p:sp>
    </p:spTree>
    <p:extLst>
      <p:ext uri="{BB962C8B-B14F-4D97-AF65-F5344CB8AC3E}">
        <p14:creationId xmlns:p14="http://schemas.microsoft.com/office/powerpoint/2010/main" val="205557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460D2CA-02E5-031E-4093-ED7BC070CF1A}"/>
              </a:ext>
            </a:extLst>
          </p:cNvPr>
          <p:cNvSpPr/>
          <p:nvPr/>
        </p:nvSpPr>
        <p:spPr>
          <a:xfrm>
            <a:off x="1817650" y="1962615"/>
            <a:ext cx="2932770" cy="29327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121F70D-7613-AFA6-E4AE-D1BA95E512E3}"/>
              </a:ext>
            </a:extLst>
          </p:cNvPr>
          <p:cNvSpPr txBox="1"/>
          <p:nvPr/>
        </p:nvSpPr>
        <p:spPr>
          <a:xfrm>
            <a:off x="5185316" y="2649746"/>
            <a:ext cx="4973444" cy="1569660"/>
          </a:xfrm>
          <a:prstGeom prst="rect">
            <a:avLst/>
          </a:prstGeom>
          <a:noFill/>
        </p:spPr>
        <p:txBody>
          <a:bodyPr wrap="square" rtlCol="0">
            <a:spAutoFit/>
          </a:bodyPr>
          <a:lstStyle/>
          <a:p>
            <a:r>
              <a:rPr lang="en-US" sz="3600" dirty="0">
                <a:solidFill>
                  <a:srgbClr val="0284CA"/>
                </a:solidFill>
                <a:latin typeface="Apex New Medium" panose="02010600040501010103" pitchFamily="2" charset="77"/>
                <a:ea typeface="Apex New Medium" panose="02010600040501010103" pitchFamily="2" charset="77"/>
              </a:rPr>
              <a:t>Annie Cahill, GISP</a:t>
            </a:r>
          </a:p>
          <a:p>
            <a:r>
              <a:rPr lang="en-US" sz="2000" dirty="0">
                <a:latin typeface="+mj-lt"/>
              </a:rPr>
              <a:t>Technical Consultant</a:t>
            </a:r>
          </a:p>
          <a:p>
            <a:r>
              <a:rPr lang="en-US" sz="2000" dirty="0">
                <a:latin typeface="+mj-lt"/>
              </a:rPr>
              <a:t>DATAMARK</a:t>
            </a:r>
          </a:p>
          <a:p>
            <a:r>
              <a:rPr lang="en-US" sz="2000" dirty="0" err="1">
                <a:latin typeface="+mj-lt"/>
              </a:rPr>
              <a:t>Annie.Cahill@mbakerintl.com</a:t>
            </a:r>
            <a:endParaRPr lang="en-US" sz="2000" dirty="0">
              <a:latin typeface="+mj-lt"/>
            </a:endParaRPr>
          </a:p>
        </p:txBody>
      </p:sp>
      <p:pic>
        <p:nvPicPr>
          <p:cNvPr id="7" name="Picture 6" descr="A person wearing glasses and a blue shirt&#10;&#10;Description automatically generated">
            <a:extLst>
              <a:ext uri="{FF2B5EF4-FFF2-40B4-BE49-F238E27FC236}">
                <a16:creationId xmlns:a16="http://schemas.microsoft.com/office/drawing/2014/main" id="{0CDB674C-75D7-C814-F15A-B14B0D0C33FE}"/>
              </a:ext>
            </a:extLst>
          </p:cNvPr>
          <p:cNvPicPr>
            <a:picLocks noChangeAspect="1"/>
          </p:cNvPicPr>
          <p:nvPr/>
        </p:nvPicPr>
        <p:blipFill rotWithShape="1">
          <a:blip r:embed="rId2">
            <a:extLst>
              <a:ext uri="{28A0092B-C50C-407E-A947-70E740481C1C}">
                <a14:useLocalDpi xmlns:a14="http://schemas.microsoft.com/office/drawing/2010/main" val="0"/>
              </a:ext>
            </a:extLst>
          </a:blip>
          <a:srcRect b="29952"/>
          <a:stretch/>
        </p:blipFill>
        <p:spPr>
          <a:xfrm>
            <a:off x="1817650" y="1973767"/>
            <a:ext cx="2932770" cy="2921618"/>
          </a:xfrm>
          <a:prstGeom prst="ellipse">
            <a:avLst/>
          </a:prstGeom>
        </p:spPr>
      </p:pic>
      <p:sp>
        <p:nvSpPr>
          <p:cNvPr id="8" name="Title 1">
            <a:extLst>
              <a:ext uri="{FF2B5EF4-FFF2-40B4-BE49-F238E27FC236}">
                <a16:creationId xmlns:a16="http://schemas.microsoft.com/office/drawing/2014/main" id="{044CE883-C358-0D63-FDFB-550B79F8B36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002060"/>
                </a:solidFill>
                <a:latin typeface="Apex New Book" panose="02010600040501010103" pitchFamily="2" charset="77"/>
                <a:ea typeface="Apex New Book" panose="02010600040501010103" pitchFamily="2" charset="77"/>
                <a:cs typeface="+mj-cs"/>
              </a:defRPr>
            </a:lvl1pPr>
          </a:lstStyle>
          <a:p>
            <a:r>
              <a:rPr lang="en-US" dirty="0"/>
              <a:t>Introductions</a:t>
            </a:r>
          </a:p>
        </p:txBody>
      </p:sp>
    </p:spTree>
    <p:extLst>
      <p:ext uri="{BB962C8B-B14F-4D97-AF65-F5344CB8AC3E}">
        <p14:creationId xmlns:p14="http://schemas.microsoft.com/office/powerpoint/2010/main" val="1137771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6DB44-49FB-AB64-004A-2FE516C2A90D}"/>
              </a:ext>
            </a:extLst>
          </p:cNvPr>
          <p:cNvSpPr>
            <a:spLocks noGrp="1"/>
          </p:cNvSpPr>
          <p:nvPr>
            <p:ph type="title"/>
          </p:nvPr>
        </p:nvSpPr>
        <p:spPr>
          <a:xfrm>
            <a:off x="470065" y="388875"/>
            <a:ext cx="10515600" cy="1325563"/>
          </a:xfrm>
        </p:spPr>
        <p:txBody>
          <a:bodyPr/>
          <a:lstStyle/>
          <a:p>
            <a:r>
              <a:rPr lang="en-US" dirty="0"/>
              <a:t>Best Practices For Sustainable NG9-1-1 Boundary Management</a:t>
            </a:r>
          </a:p>
        </p:txBody>
      </p:sp>
      <p:sp>
        <p:nvSpPr>
          <p:cNvPr id="3" name="Content Placeholder 2">
            <a:extLst>
              <a:ext uri="{FF2B5EF4-FFF2-40B4-BE49-F238E27FC236}">
                <a16:creationId xmlns:a16="http://schemas.microsoft.com/office/drawing/2014/main" id="{E390CD00-A765-15F4-20D2-A89549F6880F}"/>
              </a:ext>
            </a:extLst>
          </p:cNvPr>
          <p:cNvSpPr>
            <a:spLocks noGrp="1"/>
          </p:cNvSpPr>
          <p:nvPr>
            <p:ph idx="1"/>
          </p:nvPr>
        </p:nvSpPr>
        <p:spPr/>
        <p:txBody>
          <a:bodyPr>
            <a:normAutofit fontScale="92500" lnSpcReduction="10000"/>
          </a:bodyPr>
          <a:lstStyle/>
          <a:p>
            <a:r>
              <a:rPr lang="en-US" dirty="0"/>
              <a:t>Purpose built boundaries!</a:t>
            </a:r>
          </a:p>
          <a:p>
            <a:r>
              <a:rPr lang="en-US" dirty="0"/>
              <a:t>Always review and assess data annually or whenever there are municipal changes</a:t>
            </a:r>
          </a:p>
          <a:p>
            <a:r>
              <a:rPr lang="en-US" dirty="0"/>
              <a:t>Be mindful of how annexations impact boundaries</a:t>
            </a:r>
          </a:p>
          <a:p>
            <a:r>
              <a:rPr lang="en-US" dirty="0"/>
              <a:t>Establish workflows for managing boundary data</a:t>
            </a:r>
          </a:p>
          <a:p>
            <a:r>
              <a:rPr lang="en-US" b="1" dirty="0">
                <a:solidFill>
                  <a:srgbClr val="0484CA"/>
                </a:solidFill>
              </a:rPr>
              <a:t>Considerations for boundary adjustment:</a:t>
            </a:r>
          </a:p>
          <a:p>
            <a:pPr lvl="1"/>
            <a:r>
              <a:rPr lang="en-US" dirty="0"/>
              <a:t>Annexations</a:t>
            </a:r>
          </a:p>
          <a:p>
            <a:pPr lvl="1"/>
            <a:r>
              <a:rPr lang="en-US" dirty="0"/>
              <a:t>Future subdivisions/development</a:t>
            </a:r>
          </a:p>
          <a:p>
            <a:pPr lvl="1"/>
            <a:r>
              <a:rPr lang="en-US" dirty="0"/>
              <a:t>NGCS provider may have requirements of the boundaries outside of the State/National standards</a:t>
            </a:r>
          </a:p>
          <a:p>
            <a:pPr lvl="1"/>
            <a:r>
              <a:rPr lang="en-US" dirty="0"/>
              <a:t>Developing snap-to points can facilitate a better road centerline network</a:t>
            </a:r>
          </a:p>
          <a:p>
            <a:endParaRPr lang="en-US" dirty="0"/>
          </a:p>
        </p:txBody>
      </p:sp>
    </p:spTree>
    <p:extLst>
      <p:ext uri="{BB962C8B-B14F-4D97-AF65-F5344CB8AC3E}">
        <p14:creationId xmlns:p14="http://schemas.microsoft.com/office/powerpoint/2010/main" val="197075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7ADD-F4FC-C48A-10C1-9D42BEEB2821}"/>
              </a:ext>
            </a:extLst>
          </p:cNvPr>
          <p:cNvSpPr>
            <a:spLocks noGrp="1"/>
          </p:cNvSpPr>
          <p:nvPr>
            <p:ph type="title"/>
          </p:nvPr>
        </p:nvSpPr>
        <p:spPr>
          <a:xfrm>
            <a:off x="707573" y="365125"/>
            <a:ext cx="10515600" cy="1325563"/>
          </a:xfrm>
        </p:spPr>
        <p:txBody>
          <a:bodyPr/>
          <a:lstStyle/>
          <a:p>
            <a:pPr algn="ctr"/>
            <a:r>
              <a:rPr lang="en-US" dirty="0"/>
              <a:t>Ideal NG9-1-1 Data Management Workflow</a:t>
            </a:r>
          </a:p>
        </p:txBody>
      </p:sp>
      <p:pic>
        <p:nvPicPr>
          <p:cNvPr id="4" name="Picture 3" descr="Timeline&#10;&#10;Description automatically generated">
            <a:extLst>
              <a:ext uri="{FF2B5EF4-FFF2-40B4-BE49-F238E27FC236}">
                <a16:creationId xmlns:a16="http://schemas.microsoft.com/office/drawing/2014/main" id="{476D05D8-3DD5-5A43-383E-15A17B7A9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52" y="2018806"/>
            <a:ext cx="10512685" cy="3443844"/>
          </a:xfrm>
          <a:prstGeom prst="rect">
            <a:avLst/>
          </a:prstGeom>
        </p:spPr>
      </p:pic>
    </p:spTree>
    <p:extLst>
      <p:ext uri="{BB962C8B-B14F-4D97-AF65-F5344CB8AC3E}">
        <p14:creationId xmlns:p14="http://schemas.microsoft.com/office/powerpoint/2010/main" val="1845637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5480-2A76-5CE0-3A94-CFCBD692907A}"/>
              </a:ext>
            </a:extLst>
          </p:cNvPr>
          <p:cNvSpPr>
            <a:spLocks noGrp="1"/>
          </p:cNvSpPr>
          <p:nvPr>
            <p:ph type="title"/>
          </p:nvPr>
        </p:nvSpPr>
        <p:spPr>
          <a:xfrm>
            <a:off x="446315" y="388876"/>
            <a:ext cx="10515600" cy="1325563"/>
          </a:xfrm>
        </p:spPr>
        <p:txBody>
          <a:bodyPr/>
          <a:lstStyle/>
          <a:p>
            <a:r>
              <a:rPr lang="en-US" dirty="0"/>
              <a:t>Best Practices For Sustainable NG9-1-1 Boundary Management</a:t>
            </a:r>
          </a:p>
        </p:txBody>
      </p:sp>
      <p:sp>
        <p:nvSpPr>
          <p:cNvPr id="3" name="Content Placeholder 2">
            <a:extLst>
              <a:ext uri="{FF2B5EF4-FFF2-40B4-BE49-F238E27FC236}">
                <a16:creationId xmlns:a16="http://schemas.microsoft.com/office/drawing/2014/main" id="{08CDF549-CC59-F62B-E724-8EDAFB164C1F}"/>
              </a:ext>
            </a:extLst>
          </p:cNvPr>
          <p:cNvSpPr>
            <a:spLocks noGrp="1"/>
          </p:cNvSpPr>
          <p:nvPr>
            <p:ph idx="1"/>
          </p:nvPr>
        </p:nvSpPr>
        <p:spPr>
          <a:xfrm>
            <a:off x="961900" y="1825625"/>
            <a:ext cx="10391899" cy="4351338"/>
          </a:xfrm>
        </p:spPr>
        <p:txBody>
          <a:bodyPr>
            <a:normAutofit lnSpcReduction="10000"/>
          </a:bodyPr>
          <a:lstStyle/>
          <a:p>
            <a:r>
              <a:rPr lang="en-US" dirty="0"/>
              <a:t>Purpose built boundaries!</a:t>
            </a:r>
          </a:p>
          <a:p>
            <a:r>
              <a:rPr lang="en-US" dirty="0"/>
              <a:t>Always review and assess </a:t>
            </a:r>
          </a:p>
          <a:p>
            <a:r>
              <a:rPr lang="en-US" dirty="0"/>
              <a:t>Be mindful of how annexations impact boundaries</a:t>
            </a:r>
          </a:p>
          <a:p>
            <a:r>
              <a:rPr lang="en-US" dirty="0"/>
              <a:t>Establish workflows for managing boundary data</a:t>
            </a:r>
          </a:p>
          <a:p>
            <a:r>
              <a:rPr lang="en-US" b="1" dirty="0">
                <a:solidFill>
                  <a:srgbClr val="0484CA"/>
                </a:solidFill>
              </a:rPr>
              <a:t>Considerations for boundary adjustment:</a:t>
            </a:r>
          </a:p>
          <a:p>
            <a:pPr lvl="1"/>
            <a:r>
              <a:rPr lang="en-US" dirty="0"/>
              <a:t>Annexations</a:t>
            </a:r>
          </a:p>
          <a:p>
            <a:pPr lvl="1"/>
            <a:r>
              <a:rPr lang="en-US" dirty="0"/>
              <a:t>Future subdivisions/development</a:t>
            </a:r>
          </a:p>
          <a:p>
            <a:pPr lvl="1"/>
            <a:r>
              <a:rPr lang="en-US" dirty="0"/>
              <a:t>NGCS provider may have requirements of the boundaries outside of the State/National standards</a:t>
            </a:r>
          </a:p>
          <a:p>
            <a:pPr lvl="1"/>
            <a:r>
              <a:rPr lang="en-US" dirty="0"/>
              <a:t>Developing snap-to points can facilitate a better road centerline network</a:t>
            </a:r>
          </a:p>
          <a:p>
            <a:endParaRPr lang="en-US" dirty="0"/>
          </a:p>
        </p:txBody>
      </p:sp>
    </p:spTree>
    <p:extLst>
      <p:ext uri="{BB962C8B-B14F-4D97-AF65-F5344CB8AC3E}">
        <p14:creationId xmlns:p14="http://schemas.microsoft.com/office/powerpoint/2010/main" val="2731263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C2A7-A330-14C0-9F48-4A1AD71562A5}"/>
              </a:ext>
            </a:extLst>
          </p:cNvPr>
          <p:cNvSpPr>
            <a:spLocks noGrp="1"/>
          </p:cNvSpPr>
          <p:nvPr>
            <p:ph type="ctrTitle"/>
          </p:nvPr>
        </p:nvSpPr>
        <p:spPr>
          <a:xfrm>
            <a:off x="1524000" y="1502372"/>
            <a:ext cx="9144000" cy="2387600"/>
          </a:xfrm>
        </p:spPr>
        <p:txBody>
          <a:bodyPr/>
          <a:lstStyle/>
          <a:p>
            <a:r>
              <a:rPr lang="en-US" dirty="0"/>
              <a:t>Open Discussion and Local Questions</a:t>
            </a:r>
          </a:p>
        </p:txBody>
      </p:sp>
      <p:sp>
        <p:nvSpPr>
          <p:cNvPr id="4" name="TextBox 3">
            <a:extLst>
              <a:ext uri="{FF2B5EF4-FFF2-40B4-BE49-F238E27FC236}">
                <a16:creationId xmlns:a16="http://schemas.microsoft.com/office/drawing/2014/main" id="{685ED0CB-3D4D-0858-1BCF-38EAF32C4452}"/>
              </a:ext>
            </a:extLst>
          </p:cNvPr>
          <p:cNvSpPr txBox="1"/>
          <p:nvPr/>
        </p:nvSpPr>
        <p:spPr>
          <a:xfrm>
            <a:off x="9679256" y="490653"/>
            <a:ext cx="1931939" cy="461665"/>
          </a:xfrm>
          <a:prstGeom prst="rect">
            <a:avLst/>
          </a:prstGeom>
          <a:noFill/>
        </p:spPr>
        <p:txBody>
          <a:bodyPr wrap="none" rtlCol="0">
            <a:spAutoFit/>
          </a:bodyPr>
          <a:lstStyle/>
          <a:p>
            <a:r>
              <a:rPr lang="en-US" sz="2400" spc="300" dirty="0">
                <a:solidFill>
                  <a:srgbClr val="0284CA"/>
                </a:solidFill>
                <a:latin typeface="Apex New Medium" panose="02010600040501010103" pitchFamily="2" charset="77"/>
                <a:ea typeface="Apex New Medium" panose="02010600040501010103" pitchFamily="2" charset="77"/>
              </a:rPr>
              <a:t>MODULE 3</a:t>
            </a:r>
          </a:p>
        </p:txBody>
      </p:sp>
    </p:spTree>
    <p:extLst>
      <p:ext uri="{BB962C8B-B14F-4D97-AF65-F5344CB8AC3E}">
        <p14:creationId xmlns:p14="http://schemas.microsoft.com/office/powerpoint/2010/main" val="375707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D77462-C1C5-EF4A-A986-913388BDE143}"/>
              </a:ext>
            </a:extLst>
          </p:cNvPr>
          <p:cNvSpPr txBox="1"/>
          <p:nvPr/>
        </p:nvSpPr>
        <p:spPr>
          <a:xfrm>
            <a:off x="1313807" y="5627344"/>
            <a:ext cx="10093121" cy="338554"/>
          </a:xfrm>
          <a:prstGeom prst="rect">
            <a:avLst/>
          </a:prstGeom>
          <a:noFill/>
        </p:spPr>
        <p:txBody>
          <a:bodyPr wrap="square">
            <a:spAutoFit/>
          </a:bodyPr>
          <a:lstStyle/>
          <a:p>
            <a:r>
              <a:rPr lang="en-US" sz="1600" dirty="0">
                <a:solidFill>
                  <a:schemeClr val="tx1">
                    <a:lumMod val="85000"/>
                    <a:lumOff val="15000"/>
                  </a:schemeClr>
                </a:solidFill>
                <a:latin typeface="Apex New Book" panose="02010600040501010103" pitchFamily="2" charset="77"/>
                <a:ea typeface="Apex New Book" panose="02010600040501010103" pitchFamily="2" charset="77"/>
              </a:rPr>
              <a:t>We show this in the Toolkit Class. We also talk about topology in the Intro to ArcGIS Course.</a:t>
            </a:r>
          </a:p>
        </p:txBody>
      </p:sp>
      <p:sp>
        <p:nvSpPr>
          <p:cNvPr id="6" name="TextBox 5">
            <a:extLst>
              <a:ext uri="{FF2B5EF4-FFF2-40B4-BE49-F238E27FC236}">
                <a16:creationId xmlns:a16="http://schemas.microsoft.com/office/drawing/2014/main" id="{DD14B26E-1944-8DAB-CD4F-059D94C1D4AE}"/>
              </a:ext>
            </a:extLst>
          </p:cNvPr>
          <p:cNvSpPr txBox="1"/>
          <p:nvPr/>
        </p:nvSpPr>
        <p:spPr>
          <a:xfrm>
            <a:off x="213673" y="364499"/>
            <a:ext cx="1100137" cy="523220"/>
          </a:xfrm>
          <a:prstGeom prst="rect">
            <a:avLst/>
          </a:prstGeom>
          <a:noFill/>
        </p:spPr>
        <p:txBody>
          <a:bodyPr wrap="square" rtlCol="0">
            <a:spAutoFit/>
          </a:bodyPr>
          <a:lstStyle/>
          <a:p>
            <a:pPr algn="ctr"/>
            <a:r>
              <a:rPr lang="en-US" sz="2800" b="1" dirty="0">
                <a:solidFill>
                  <a:srgbClr val="ED1B29"/>
                </a:solidFill>
                <a:latin typeface="Apex New Bold" panose="02010600040501010103" pitchFamily="2" charset="77"/>
                <a:ea typeface="Apex New Bold" panose="02010600040501010103" pitchFamily="2" charset="77"/>
              </a:rPr>
              <a:t>QA1</a:t>
            </a:r>
          </a:p>
        </p:txBody>
      </p:sp>
      <p:sp>
        <p:nvSpPr>
          <p:cNvPr id="8" name="TextBox 7">
            <a:extLst>
              <a:ext uri="{FF2B5EF4-FFF2-40B4-BE49-F238E27FC236}">
                <a16:creationId xmlns:a16="http://schemas.microsoft.com/office/drawing/2014/main" id="{782C99B7-BFA0-3610-CDCB-67AF8C3577E0}"/>
              </a:ext>
            </a:extLst>
          </p:cNvPr>
          <p:cNvSpPr txBox="1"/>
          <p:nvPr/>
        </p:nvSpPr>
        <p:spPr>
          <a:xfrm>
            <a:off x="1373186" y="673290"/>
            <a:ext cx="10252758" cy="338554"/>
          </a:xfrm>
          <a:prstGeom prst="rect">
            <a:avLst/>
          </a:prstGeom>
          <a:noFill/>
        </p:spPr>
        <p:txBody>
          <a:bodyPr wrap="square">
            <a:spAutoFit/>
          </a:bodyPr>
          <a:lstStyle/>
          <a:p>
            <a:r>
              <a:rPr lang="en-US" sz="1600" dirty="0">
                <a:solidFill>
                  <a:schemeClr val="tx1">
                    <a:lumMod val="85000"/>
                    <a:lumOff val="15000"/>
                  </a:schemeClr>
                </a:solidFill>
                <a:latin typeface="Apex New Book" panose="02010600040501010103" pitchFamily="2" charset="77"/>
                <a:ea typeface="Apex New Book" panose="02010600040501010103" pitchFamily="2" charset="77"/>
              </a:rPr>
              <a:t>Yes. We would need more information, is the question concerning maintenance of the road itself or 9-1-1 call routing?</a:t>
            </a:r>
          </a:p>
        </p:txBody>
      </p:sp>
      <p:sp>
        <p:nvSpPr>
          <p:cNvPr id="10" name="TextBox 9">
            <a:extLst>
              <a:ext uri="{FF2B5EF4-FFF2-40B4-BE49-F238E27FC236}">
                <a16:creationId xmlns:a16="http://schemas.microsoft.com/office/drawing/2014/main" id="{9267F71A-13E1-A752-0AD2-FAADD6C7BA81}"/>
              </a:ext>
            </a:extLst>
          </p:cNvPr>
          <p:cNvSpPr txBox="1"/>
          <p:nvPr/>
        </p:nvSpPr>
        <p:spPr>
          <a:xfrm>
            <a:off x="1373186" y="364499"/>
            <a:ext cx="8269578" cy="338554"/>
          </a:xfrm>
          <a:prstGeom prst="rect">
            <a:avLst/>
          </a:prstGeom>
          <a:noFill/>
        </p:spPr>
        <p:txBody>
          <a:bodyPr wrap="square">
            <a:spAutoFit/>
          </a:bodyPr>
          <a:lstStyle/>
          <a:p>
            <a:r>
              <a:rPr lang="en-US" sz="1600" dirty="0">
                <a:solidFill>
                  <a:srgbClr val="0484CA"/>
                </a:solidFill>
                <a:latin typeface="Apex New Medium" panose="02010600040501010103" pitchFamily="2" charset="77"/>
                <a:ea typeface="Apex New Medium" panose="02010600040501010103" pitchFamily="2" charset="77"/>
              </a:rPr>
              <a:t>Are ramps on interstate highways ever part of a city's jurisdiction?</a:t>
            </a:r>
          </a:p>
        </p:txBody>
      </p:sp>
      <p:sp>
        <p:nvSpPr>
          <p:cNvPr id="12" name="TextBox 11">
            <a:extLst>
              <a:ext uri="{FF2B5EF4-FFF2-40B4-BE49-F238E27FC236}">
                <a16:creationId xmlns:a16="http://schemas.microsoft.com/office/drawing/2014/main" id="{71256FE7-3C92-D4E4-93D9-162330E053E5}"/>
              </a:ext>
            </a:extLst>
          </p:cNvPr>
          <p:cNvSpPr txBox="1"/>
          <p:nvPr/>
        </p:nvSpPr>
        <p:spPr>
          <a:xfrm>
            <a:off x="1373185" y="2143944"/>
            <a:ext cx="10252757" cy="584775"/>
          </a:xfrm>
          <a:prstGeom prst="rect">
            <a:avLst/>
          </a:prstGeom>
          <a:noFill/>
        </p:spPr>
        <p:txBody>
          <a:bodyPr wrap="square">
            <a:spAutoFit/>
          </a:bodyPr>
          <a:lstStyle/>
          <a:p>
            <a:r>
              <a:rPr lang="en-US" sz="1600" dirty="0">
                <a:solidFill>
                  <a:schemeClr val="tx1">
                    <a:lumMod val="85000"/>
                    <a:lumOff val="15000"/>
                  </a:schemeClr>
                </a:solidFill>
                <a:latin typeface="Apex New Book" panose="02010600040501010103" pitchFamily="2" charset="77"/>
                <a:ea typeface="Apex New Book" panose="02010600040501010103" pitchFamily="2" charset="77"/>
              </a:rPr>
              <a:t>What is meant by county dataset? Official county boundaries? County-wide data? Generally, county limits are determined locally.</a:t>
            </a:r>
          </a:p>
        </p:txBody>
      </p:sp>
      <p:sp>
        <p:nvSpPr>
          <p:cNvPr id="14" name="TextBox 13">
            <a:extLst>
              <a:ext uri="{FF2B5EF4-FFF2-40B4-BE49-F238E27FC236}">
                <a16:creationId xmlns:a16="http://schemas.microsoft.com/office/drawing/2014/main" id="{DE67530B-A50A-8835-F0DA-9016AEF823C4}"/>
              </a:ext>
            </a:extLst>
          </p:cNvPr>
          <p:cNvSpPr txBox="1"/>
          <p:nvPr/>
        </p:nvSpPr>
        <p:spPr>
          <a:xfrm>
            <a:off x="1373185" y="1104565"/>
            <a:ext cx="10252757" cy="1077218"/>
          </a:xfrm>
          <a:prstGeom prst="rect">
            <a:avLst/>
          </a:prstGeom>
          <a:noFill/>
        </p:spPr>
        <p:txBody>
          <a:bodyPr wrap="square">
            <a:spAutoFit/>
          </a:bodyPr>
          <a:lstStyle/>
          <a:p>
            <a:r>
              <a:rPr lang="en-US" sz="1600" dirty="0">
                <a:solidFill>
                  <a:srgbClr val="0484CA"/>
                </a:solidFill>
                <a:latin typeface="Apex New Medium" panose="02010600040501010103" pitchFamily="2" charset="77"/>
                <a:ea typeface="Apex New Medium" panose="02010600040501010103" pitchFamily="2" charset="77"/>
              </a:rPr>
              <a:t>The state does not have an authoritative and accurate county dataset.  I come across various county naming, spatial extents, etc.  I've stumped at least one federal agency with asking about their reference to local spatial extents.  I know this has come up in the GI Council.  Arriving at a solution appears to lack a concrete action plan with defined steps and target outcome.</a:t>
            </a:r>
          </a:p>
        </p:txBody>
      </p:sp>
      <p:sp>
        <p:nvSpPr>
          <p:cNvPr id="15" name="TextBox 14">
            <a:extLst>
              <a:ext uri="{FF2B5EF4-FFF2-40B4-BE49-F238E27FC236}">
                <a16:creationId xmlns:a16="http://schemas.microsoft.com/office/drawing/2014/main" id="{159E98D9-13AD-AFEB-FB01-337A7FA3C96B}"/>
              </a:ext>
            </a:extLst>
          </p:cNvPr>
          <p:cNvSpPr txBox="1"/>
          <p:nvPr/>
        </p:nvSpPr>
        <p:spPr>
          <a:xfrm>
            <a:off x="213673" y="1104565"/>
            <a:ext cx="1100137" cy="523220"/>
          </a:xfrm>
          <a:prstGeom prst="rect">
            <a:avLst/>
          </a:prstGeom>
          <a:noFill/>
        </p:spPr>
        <p:txBody>
          <a:bodyPr wrap="square" rtlCol="0">
            <a:spAutoFit/>
          </a:bodyPr>
          <a:lstStyle/>
          <a:p>
            <a:pPr algn="ctr"/>
            <a:r>
              <a:rPr lang="en-US" sz="2800" b="1" dirty="0">
                <a:solidFill>
                  <a:srgbClr val="ED1B29"/>
                </a:solidFill>
                <a:latin typeface="Apex New Bold" panose="02010600040501010103" pitchFamily="2" charset="77"/>
                <a:ea typeface="Apex New Bold" panose="02010600040501010103" pitchFamily="2" charset="77"/>
              </a:rPr>
              <a:t>QA2</a:t>
            </a:r>
          </a:p>
        </p:txBody>
      </p:sp>
      <p:sp>
        <p:nvSpPr>
          <p:cNvPr id="17" name="TextBox 16">
            <a:extLst>
              <a:ext uri="{FF2B5EF4-FFF2-40B4-BE49-F238E27FC236}">
                <a16:creationId xmlns:a16="http://schemas.microsoft.com/office/drawing/2014/main" id="{3DD8589A-1280-C3A7-2E93-C882C9DAAEFF}"/>
              </a:ext>
            </a:extLst>
          </p:cNvPr>
          <p:cNvSpPr txBox="1"/>
          <p:nvPr/>
        </p:nvSpPr>
        <p:spPr>
          <a:xfrm>
            <a:off x="1373185" y="2838462"/>
            <a:ext cx="10157755" cy="830997"/>
          </a:xfrm>
          <a:prstGeom prst="rect">
            <a:avLst/>
          </a:prstGeom>
          <a:noFill/>
        </p:spPr>
        <p:txBody>
          <a:bodyPr wrap="square">
            <a:spAutoFit/>
          </a:bodyPr>
          <a:lstStyle/>
          <a:p>
            <a:r>
              <a:rPr lang="en-US" sz="1600" dirty="0">
                <a:solidFill>
                  <a:srgbClr val="0484CA"/>
                </a:solidFill>
                <a:latin typeface="Apex New Medium" panose="02010600040501010103" pitchFamily="2" charset="77"/>
                <a:ea typeface="Apex New Medium" panose="02010600040501010103" pitchFamily="2" charset="77"/>
              </a:rPr>
              <a:t>I am not certain you classify this as a boundary issue, however, the Greer County 911 Central Dispatch Center historically has gotten calls within Blair Town limits that get routed to Greer County.  We have submitted a request to AT&amp;T to resolve the issue, however, AT&amp;T has not notified us if the problem ever got resolved.</a:t>
            </a:r>
          </a:p>
        </p:txBody>
      </p:sp>
      <p:sp>
        <p:nvSpPr>
          <p:cNvPr id="19" name="TextBox 18">
            <a:extLst>
              <a:ext uri="{FF2B5EF4-FFF2-40B4-BE49-F238E27FC236}">
                <a16:creationId xmlns:a16="http://schemas.microsoft.com/office/drawing/2014/main" id="{71FBB298-1F3A-5D5E-D849-E2A028B0E2ED}"/>
              </a:ext>
            </a:extLst>
          </p:cNvPr>
          <p:cNvSpPr txBox="1"/>
          <p:nvPr/>
        </p:nvSpPr>
        <p:spPr>
          <a:xfrm>
            <a:off x="1373186" y="3634963"/>
            <a:ext cx="10277890" cy="830997"/>
          </a:xfrm>
          <a:prstGeom prst="rect">
            <a:avLst/>
          </a:prstGeom>
          <a:noFill/>
        </p:spPr>
        <p:txBody>
          <a:bodyPr wrap="square">
            <a:spAutoFit/>
          </a:bodyPr>
          <a:lstStyle/>
          <a:p>
            <a:r>
              <a:rPr lang="en-US" sz="1600" dirty="0">
                <a:solidFill>
                  <a:schemeClr val="tx1">
                    <a:lumMod val="85000"/>
                    <a:lumOff val="15000"/>
                  </a:schemeClr>
                </a:solidFill>
                <a:latin typeface="Apex New Book" panose="02010600040501010103" pitchFamily="2" charset="77"/>
                <a:ea typeface="Apex New Book" panose="02010600040501010103" pitchFamily="2" charset="77"/>
              </a:rPr>
              <a:t>This sounds like it could be an AT&amp;T wireless routing issue. Ex: with a cell tower with 4 sectors, the sector should be routed to the appropriate municipality. AT&amp;T should have a form called a wireless call routing spreadsheet which can be modified and resubmitted for changes.</a:t>
            </a:r>
          </a:p>
        </p:txBody>
      </p:sp>
      <p:sp>
        <p:nvSpPr>
          <p:cNvPr id="20" name="TextBox 19">
            <a:extLst>
              <a:ext uri="{FF2B5EF4-FFF2-40B4-BE49-F238E27FC236}">
                <a16:creationId xmlns:a16="http://schemas.microsoft.com/office/drawing/2014/main" id="{9DB6A43A-E893-4A25-5EC2-1F21E568DFB4}"/>
              </a:ext>
            </a:extLst>
          </p:cNvPr>
          <p:cNvSpPr txBox="1"/>
          <p:nvPr/>
        </p:nvSpPr>
        <p:spPr>
          <a:xfrm>
            <a:off x="213673" y="2838462"/>
            <a:ext cx="1100137" cy="523220"/>
          </a:xfrm>
          <a:prstGeom prst="rect">
            <a:avLst/>
          </a:prstGeom>
          <a:noFill/>
        </p:spPr>
        <p:txBody>
          <a:bodyPr wrap="square" rtlCol="0">
            <a:spAutoFit/>
          </a:bodyPr>
          <a:lstStyle/>
          <a:p>
            <a:pPr algn="ctr"/>
            <a:r>
              <a:rPr lang="en-US" sz="2800" b="1" dirty="0">
                <a:solidFill>
                  <a:srgbClr val="ED1B29"/>
                </a:solidFill>
                <a:latin typeface="Apex New Bold" panose="02010600040501010103" pitchFamily="2" charset="77"/>
                <a:ea typeface="Apex New Bold" panose="02010600040501010103" pitchFamily="2" charset="77"/>
              </a:rPr>
              <a:t>QA3</a:t>
            </a:r>
          </a:p>
        </p:txBody>
      </p:sp>
      <p:sp>
        <p:nvSpPr>
          <p:cNvPr id="21" name="TextBox 20">
            <a:extLst>
              <a:ext uri="{FF2B5EF4-FFF2-40B4-BE49-F238E27FC236}">
                <a16:creationId xmlns:a16="http://schemas.microsoft.com/office/drawing/2014/main" id="{256EAA2B-C61F-1231-B225-D7D0E8594D52}"/>
              </a:ext>
            </a:extLst>
          </p:cNvPr>
          <p:cNvSpPr txBox="1"/>
          <p:nvPr/>
        </p:nvSpPr>
        <p:spPr>
          <a:xfrm>
            <a:off x="213672" y="4584233"/>
            <a:ext cx="1100137" cy="523220"/>
          </a:xfrm>
          <a:prstGeom prst="rect">
            <a:avLst/>
          </a:prstGeom>
          <a:noFill/>
        </p:spPr>
        <p:txBody>
          <a:bodyPr wrap="square" rtlCol="0">
            <a:spAutoFit/>
          </a:bodyPr>
          <a:lstStyle/>
          <a:p>
            <a:pPr algn="ctr"/>
            <a:r>
              <a:rPr lang="en-US" sz="2800" b="1" dirty="0">
                <a:solidFill>
                  <a:srgbClr val="ED1B29"/>
                </a:solidFill>
                <a:latin typeface="Apex New Bold" panose="02010600040501010103" pitchFamily="2" charset="77"/>
                <a:ea typeface="Apex New Bold" panose="02010600040501010103" pitchFamily="2" charset="77"/>
              </a:rPr>
              <a:t>QA4</a:t>
            </a:r>
          </a:p>
        </p:txBody>
      </p:sp>
      <p:sp>
        <p:nvSpPr>
          <p:cNvPr id="23" name="TextBox 22">
            <a:extLst>
              <a:ext uri="{FF2B5EF4-FFF2-40B4-BE49-F238E27FC236}">
                <a16:creationId xmlns:a16="http://schemas.microsoft.com/office/drawing/2014/main" id="{07A6DDD1-4561-78D0-A992-C61C94A61344}"/>
              </a:ext>
            </a:extLst>
          </p:cNvPr>
          <p:cNvSpPr txBox="1"/>
          <p:nvPr/>
        </p:nvSpPr>
        <p:spPr>
          <a:xfrm>
            <a:off x="1313808" y="4584233"/>
            <a:ext cx="10217132" cy="1077218"/>
          </a:xfrm>
          <a:prstGeom prst="rect">
            <a:avLst/>
          </a:prstGeom>
          <a:noFill/>
        </p:spPr>
        <p:txBody>
          <a:bodyPr wrap="square">
            <a:spAutoFit/>
          </a:bodyPr>
          <a:lstStyle/>
          <a:p>
            <a:r>
              <a:rPr lang="en-US" sz="1600" dirty="0">
                <a:solidFill>
                  <a:srgbClr val="0484CA"/>
                </a:solidFill>
                <a:latin typeface="Apex New Medium" panose="02010600040501010103" pitchFamily="2" charset="77"/>
                <a:ea typeface="Apex New Medium" panose="02010600040501010103" pitchFamily="2" charset="77"/>
              </a:rPr>
              <a:t>I fixed my issue but if this is for the next class being taught maybe go over how to fix the topology issue of must not have gaps. This was an area that I struggled a lot with because multiple polygon layers cause multiple gaps and then how do you find where the gap is and fix it.  Topology was a real struggle for me and I still have some issues but not nearly as much as before. </a:t>
            </a:r>
          </a:p>
        </p:txBody>
      </p:sp>
    </p:spTree>
    <p:extLst>
      <p:ext uri="{BB962C8B-B14F-4D97-AF65-F5344CB8AC3E}">
        <p14:creationId xmlns:p14="http://schemas.microsoft.com/office/powerpoint/2010/main" val="1611114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0EF605-D0B7-3F70-968A-27080CAF9025}"/>
              </a:ext>
            </a:extLst>
          </p:cNvPr>
          <p:cNvSpPr txBox="1"/>
          <p:nvPr/>
        </p:nvSpPr>
        <p:spPr>
          <a:xfrm>
            <a:off x="213672" y="689131"/>
            <a:ext cx="1100137" cy="523220"/>
          </a:xfrm>
          <a:prstGeom prst="rect">
            <a:avLst/>
          </a:prstGeom>
          <a:noFill/>
        </p:spPr>
        <p:txBody>
          <a:bodyPr wrap="square" rtlCol="0">
            <a:spAutoFit/>
          </a:bodyPr>
          <a:lstStyle/>
          <a:p>
            <a:pPr algn="ctr"/>
            <a:r>
              <a:rPr lang="en-US" sz="2800" b="1" dirty="0">
                <a:solidFill>
                  <a:srgbClr val="ED1B29"/>
                </a:solidFill>
                <a:latin typeface="Apex New Bold" panose="02010600040501010103" pitchFamily="2" charset="77"/>
                <a:ea typeface="Apex New Bold" panose="02010600040501010103" pitchFamily="2" charset="77"/>
              </a:rPr>
              <a:t>QA4</a:t>
            </a:r>
          </a:p>
        </p:txBody>
      </p:sp>
      <p:sp>
        <p:nvSpPr>
          <p:cNvPr id="6" name="TextBox 5">
            <a:extLst>
              <a:ext uri="{FF2B5EF4-FFF2-40B4-BE49-F238E27FC236}">
                <a16:creationId xmlns:a16="http://schemas.microsoft.com/office/drawing/2014/main" id="{6596D0E9-FF67-3C6F-4FA3-43B7543E2038}"/>
              </a:ext>
            </a:extLst>
          </p:cNvPr>
          <p:cNvSpPr txBox="1"/>
          <p:nvPr/>
        </p:nvSpPr>
        <p:spPr>
          <a:xfrm>
            <a:off x="1313809" y="2558243"/>
            <a:ext cx="4885110" cy="2554545"/>
          </a:xfrm>
          <a:prstGeom prst="rect">
            <a:avLst/>
          </a:prstGeom>
          <a:noFill/>
        </p:spPr>
        <p:txBody>
          <a:bodyPr wrap="square">
            <a:spAutoFit/>
          </a:bodyPr>
          <a:lstStyle/>
          <a:p>
            <a:r>
              <a:rPr lang="en-US" sz="1600" dirty="0">
                <a:solidFill>
                  <a:schemeClr val="tx1">
                    <a:lumMod val="85000"/>
                    <a:lumOff val="15000"/>
                  </a:schemeClr>
                </a:solidFill>
                <a:latin typeface="Apex New Book" panose="02010600040501010103" pitchFamily="2" charset="77"/>
                <a:ea typeface="Apex New Book" panose="02010600040501010103" pitchFamily="2" charset="77"/>
              </a:rPr>
              <a:t>Since we are crossing state boundaries, and could possibly have two separate MSAG/ALI providers, it is recommended to communicate with the other town and inform them to remove that data from their MSAG and add to the other (OK) MSAG. They would need to remove the data from their GIS as well. The PSAP and ESB for Fire (and possibly Police and EMS) would need to be adjusted as well. Another option is an MOU and ensure it is documented that OK fire trucks are going into KS. </a:t>
            </a:r>
          </a:p>
        </p:txBody>
      </p:sp>
      <p:sp>
        <p:nvSpPr>
          <p:cNvPr id="8" name="TextBox 7">
            <a:extLst>
              <a:ext uri="{FF2B5EF4-FFF2-40B4-BE49-F238E27FC236}">
                <a16:creationId xmlns:a16="http://schemas.microsoft.com/office/drawing/2014/main" id="{D31BAA1F-8D6B-84FA-D6A1-B2C3A35065DF}"/>
              </a:ext>
            </a:extLst>
          </p:cNvPr>
          <p:cNvSpPr txBox="1"/>
          <p:nvPr/>
        </p:nvSpPr>
        <p:spPr>
          <a:xfrm>
            <a:off x="1313809" y="689131"/>
            <a:ext cx="4885110" cy="1815882"/>
          </a:xfrm>
          <a:prstGeom prst="rect">
            <a:avLst/>
          </a:prstGeom>
          <a:noFill/>
        </p:spPr>
        <p:txBody>
          <a:bodyPr wrap="square">
            <a:spAutoFit/>
          </a:bodyPr>
          <a:lstStyle/>
          <a:p>
            <a:r>
              <a:rPr lang="en-US" sz="1600" dirty="0">
                <a:solidFill>
                  <a:srgbClr val="0484CA"/>
                </a:solidFill>
                <a:latin typeface="Apex New Medium" panose="02010600040501010103" pitchFamily="2" charset="77"/>
                <a:ea typeface="Apex New Medium" panose="02010600040501010103" pitchFamily="2" charset="77"/>
              </a:rPr>
              <a:t>The area shaded in purple in the attached picture below is an area of my county that is serviced for fire by the town of Chetopa, KS.  Apparently it was never entered into our MSAG due to it being serviced by an out of state entity.  How might I go about addressing this so that everything in my county is accurately entered into the MSAG?</a:t>
            </a:r>
          </a:p>
        </p:txBody>
      </p:sp>
      <p:pic>
        <p:nvPicPr>
          <p:cNvPr id="9" name="Picture 8" descr="A computer screen shot of a map&#10;&#10;Description automatically generated">
            <a:extLst>
              <a:ext uri="{FF2B5EF4-FFF2-40B4-BE49-F238E27FC236}">
                <a16:creationId xmlns:a16="http://schemas.microsoft.com/office/drawing/2014/main" id="{57B3DEF0-9F6F-CB9F-7872-51C72A63CAC0}"/>
              </a:ext>
            </a:extLst>
          </p:cNvPr>
          <p:cNvPicPr>
            <a:picLocks noChangeAspect="1"/>
          </p:cNvPicPr>
          <p:nvPr/>
        </p:nvPicPr>
        <p:blipFill rotWithShape="1">
          <a:blip r:embed="rId2">
            <a:extLst>
              <a:ext uri="{28A0092B-C50C-407E-A947-70E740481C1C}">
                <a14:useLocalDpi xmlns:a14="http://schemas.microsoft.com/office/drawing/2010/main" val="0"/>
              </a:ext>
            </a:extLst>
          </a:blip>
          <a:srcRect r="10687" b="-3"/>
          <a:stretch/>
        </p:blipFill>
        <p:spPr>
          <a:xfrm>
            <a:off x="6575961" y="761450"/>
            <a:ext cx="5181600" cy="4351338"/>
          </a:xfrm>
          <a:prstGeom prst="rect">
            <a:avLst/>
          </a:prstGeom>
          <a:noFill/>
        </p:spPr>
      </p:pic>
    </p:spTree>
    <p:extLst>
      <p:ext uri="{BB962C8B-B14F-4D97-AF65-F5344CB8AC3E}">
        <p14:creationId xmlns:p14="http://schemas.microsoft.com/office/powerpoint/2010/main" val="3741409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7D3A-53EF-FC26-4518-5810DCB41BFE}"/>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1F880858-C47B-B06A-0A73-DA76CF8C4B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954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90C2-A52B-3B41-1129-93CD9DA9BB3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3B417B3-9B02-A9EA-20E3-6B319AE6E49F}"/>
              </a:ext>
            </a:extLst>
          </p:cNvPr>
          <p:cNvSpPr>
            <a:spLocks noGrp="1"/>
          </p:cNvSpPr>
          <p:nvPr>
            <p:ph idx="1"/>
          </p:nvPr>
        </p:nvSpPr>
        <p:spPr>
          <a:xfrm>
            <a:off x="1223158" y="1690688"/>
            <a:ext cx="10130642" cy="4351338"/>
          </a:xfrm>
        </p:spPr>
        <p:txBody>
          <a:bodyPr/>
          <a:lstStyle/>
          <a:p>
            <a:r>
              <a:rPr lang="en-US" dirty="0">
                <a:solidFill>
                  <a:srgbClr val="0484CA"/>
                </a:solidFill>
                <a:latin typeface="Apex New Medium" panose="02010600040501010103" pitchFamily="2" charset="77"/>
                <a:ea typeface="Apex New Medium" panose="02010600040501010103" pitchFamily="2" charset="77"/>
              </a:rPr>
              <a:t>Module 1: </a:t>
            </a:r>
            <a:r>
              <a:rPr lang="en-US" dirty="0"/>
              <a:t>Introduction to Boundaries</a:t>
            </a:r>
          </a:p>
          <a:p>
            <a:r>
              <a:rPr lang="en-US" dirty="0">
                <a:solidFill>
                  <a:srgbClr val="0484CA"/>
                </a:solidFill>
                <a:latin typeface="Apex New Medium" panose="02010600040501010103" pitchFamily="2" charset="77"/>
                <a:ea typeface="Apex New Medium" panose="02010600040501010103" pitchFamily="2" charset="77"/>
              </a:rPr>
              <a:t>Module 2: </a:t>
            </a:r>
            <a:r>
              <a:rPr lang="en-US" dirty="0"/>
              <a:t>Assessing Boundaries</a:t>
            </a:r>
          </a:p>
          <a:p>
            <a:r>
              <a:rPr lang="en-US" dirty="0">
                <a:solidFill>
                  <a:srgbClr val="0484CA"/>
                </a:solidFill>
                <a:latin typeface="Apex New Medium" panose="02010600040501010103" pitchFamily="2" charset="77"/>
                <a:ea typeface="Apex New Medium" panose="02010600040501010103" pitchFamily="2" charset="77"/>
              </a:rPr>
              <a:t>Module 3: </a:t>
            </a:r>
            <a:r>
              <a:rPr lang="en-US" dirty="0"/>
              <a:t>Open Discussion/Local Questions</a:t>
            </a:r>
          </a:p>
          <a:p>
            <a:endParaRPr lang="en-US" dirty="0"/>
          </a:p>
        </p:txBody>
      </p:sp>
    </p:spTree>
    <p:extLst>
      <p:ext uri="{BB962C8B-B14F-4D97-AF65-F5344CB8AC3E}">
        <p14:creationId xmlns:p14="http://schemas.microsoft.com/office/powerpoint/2010/main" val="362709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8183-D153-1A88-334D-92992D5DCFE2}"/>
              </a:ext>
            </a:extLst>
          </p:cNvPr>
          <p:cNvSpPr>
            <a:spLocks noGrp="1"/>
          </p:cNvSpPr>
          <p:nvPr>
            <p:ph type="ctrTitle"/>
          </p:nvPr>
        </p:nvSpPr>
        <p:spPr/>
        <p:txBody>
          <a:bodyPr/>
          <a:lstStyle/>
          <a:p>
            <a:r>
              <a:rPr lang="en-US" dirty="0"/>
              <a:t>Introduction To Boundaries</a:t>
            </a:r>
          </a:p>
        </p:txBody>
      </p:sp>
      <p:sp>
        <p:nvSpPr>
          <p:cNvPr id="4" name="TextBox 3">
            <a:extLst>
              <a:ext uri="{FF2B5EF4-FFF2-40B4-BE49-F238E27FC236}">
                <a16:creationId xmlns:a16="http://schemas.microsoft.com/office/drawing/2014/main" id="{3845B8E1-2D93-25C3-8EE9-369A4EE99B96}"/>
              </a:ext>
            </a:extLst>
          </p:cNvPr>
          <p:cNvSpPr txBox="1"/>
          <p:nvPr/>
        </p:nvSpPr>
        <p:spPr>
          <a:xfrm>
            <a:off x="9679256" y="490653"/>
            <a:ext cx="1858201" cy="461665"/>
          </a:xfrm>
          <a:prstGeom prst="rect">
            <a:avLst/>
          </a:prstGeom>
          <a:noFill/>
        </p:spPr>
        <p:txBody>
          <a:bodyPr wrap="none" rtlCol="0">
            <a:spAutoFit/>
          </a:bodyPr>
          <a:lstStyle/>
          <a:p>
            <a:r>
              <a:rPr lang="en-US" sz="2400" spc="300" dirty="0">
                <a:solidFill>
                  <a:srgbClr val="0284CA"/>
                </a:solidFill>
                <a:latin typeface="Apex New Medium" panose="02010600040501010103" pitchFamily="2" charset="77"/>
                <a:ea typeface="Apex New Medium" panose="02010600040501010103" pitchFamily="2" charset="77"/>
              </a:rPr>
              <a:t>MODULE 1</a:t>
            </a:r>
          </a:p>
        </p:txBody>
      </p:sp>
    </p:spTree>
    <p:extLst>
      <p:ext uri="{BB962C8B-B14F-4D97-AF65-F5344CB8AC3E}">
        <p14:creationId xmlns:p14="http://schemas.microsoft.com/office/powerpoint/2010/main" val="117530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53DD-B017-6F15-CA15-9C488274D63B}"/>
              </a:ext>
            </a:extLst>
          </p:cNvPr>
          <p:cNvSpPr>
            <a:spLocks noGrp="1"/>
          </p:cNvSpPr>
          <p:nvPr>
            <p:ph type="title"/>
          </p:nvPr>
        </p:nvSpPr>
        <p:spPr/>
        <p:txBody>
          <a:bodyPr/>
          <a:lstStyle/>
          <a:p>
            <a:r>
              <a:rPr lang="en-US" dirty="0"/>
              <a:t>What Is A Boundary?</a:t>
            </a:r>
          </a:p>
        </p:txBody>
      </p:sp>
      <p:sp>
        <p:nvSpPr>
          <p:cNvPr id="3" name="Content Placeholder 2">
            <a:extLst>
              <a:ext uri="{FF2B5EF4-FFF2-40B4-BE49-F238E27FC236}">
                <a16:creationId xmlns:a16="http://schemas.microsoft.com/office/drawing/2014/main" id="{14379E96-D7AD-5A4B-DFBC-959B23605F1C}"/>
              </a:ext>
            </a:extLst>
          </p:cNvPr>
          <p:cNvSpPr>
            <a:spLocks noGrp="1"/>
          </p:cNvSpPr>
          <p:nvPr>
            <p:ph idx="1"/>
          </p:nvPr>
        </p:nvSpPr>
        <p:spPr>
          <a:xfrm>
            <a:off x="838200" y="1690688"/>
            <a:ext cx="10515600" cy="4351338"/>
          </a:xfrm>
        </p:spPr>
        <p:txBody>
          <a:bodyPr/>
          <a:lstStyle/>
          <a:p>
            <a:pPr marL="0" indent="0">
              <a:buNone/>
            </a:pPr>
            <a:r>
              <a:rPr lang="en-US" i="1" dirty="0"/>
              <a:t>A division between adjacent political entities (such as counties, countries, or districts), tracts of private land, or geographic zones (such as ecosystems). Boundary lines may be imaginary lines, physical features that follow those lines (such as rivers, mountains, or walls), or the graphical representation of those lines on a map.</a:t>
            </a:r>
          </a:p>
          <a:p>
            <a:r>
              <a:rPr lang="en-US" dirty="0">
                <a:solidFill>
                  <a:srgbClr val="0484CA"/>
                </a:solidFill>
                <a:latin typeface="Apex New Medium" panose="02010600040501010103" pitchFamily="2" charset="77"/>
                <a:ea typeface="Apex New Medium" panose="02010600040501010103" pitchFamily="2" charset="77"/>
              </a:rPr>
              <a:t>Examples:</a:t>
            </a:r>
          </a:p>
          <a:p>
            <a:pPr lvl="1"/>
            <a:r>
              <a:rPr lang="en-US" dirty="0"/>
              <a:t>County, City, Town</a:t>
            </a:r>
          </a:p>
          <a:p>
            <a:pPr lvl="1"/>
            <a:r>
              <a:rPr lang="en-US" dirty="0"/>
              <a:t>Parcels </a:t>
            </a:r>
          </a:p>
          <a:p>
            <a:pPr lvl="1"/>
            <a:r>
              <a:rPr lang="en-US" dirty="0"/>
              <a:t>Emergency Service Numbers (ESNs), Public Safety Answering Point (PSAP)</a:t>
            </a:r>
          </a:p>
          <a:p>
            <a:endParaRPr lang="en-US" dirty="0"/>
          </a:p>
        </p:txBody>
      </p:sp>
    </p:spTree>
    <p:extLst>
      <p:ext uri="{BB962C8B-B14F-4D97-AF65-F5344CB8AC3E}">
        <p14:creationId xmlns:p14="http://schemas.microsoft.com/office/powerpoint/2010/main" val="230284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3249D-A10B-4C29-F89E-D1F05A37DB5C}"/>
              </a:ext>
            </a:extLst>
          </p:cNvPr>
          <p:cNvSpPr>
            <a:spLocks noGrp="1"/>
          </p:cNvSpPr>
          <p:nvPr>
            <p:ph type="title"/>
          </p:nvPr>
        </p:nvSpPr>
        <p:spPr/>
        <p:txBody>
          <a:bodyPr/>
          <a:lstStyle/>
          <a:p>
            <a:r>
              <a:rPr lang="en-US" dirty="0"/>
              <a:t>Public Safety Boundaries</a:t>
            </a:r>
          </a:p>
        </p:txBody>
      </p:sp>
      <p:sp>
        <p:nvSpPr>
          <p:cNvPr id="3" name="Content Placeholder 2">
            <a:extLst>
              <a:ext uri="{FF2B5EF4-FFF2-40B4-BE49-F238E27FC236}">
                <a16:creationId xmlns:a16="http://schemas.microsoft.com/office/drawing/2014/main" id="{E8477CA8-BC41-68E5-95FC-8EBDDCB8D92F}"/>
              </a:ext>
            </a:extLst>
          </p:cNvPr>
          <p:cNvSpPr>
            <a:spLocks noGrp="1"/>
          </p:cNvSpPr>
          <p:nvPr>
            <p:ph idx="1"/>
          </p:nvPr>
        </p:nvSpPr>
        <p:spPr>
          <a:xfrm>
            <a:off x="956953" y="1564368"/>
            <a:ext cx="10515600" cy="4351338"/>
          </a:xfrm>
        </p:spPr>
        <p:txBody>
          <a:bodyPr/>
          <a:lstStyle/>
          <a:p>
            <a:r>
              <a:rPr lang="en-US" dirty="0">
                <a:solidFill>
                  <a:srgbClr val="0484CA"/>
                </a:solidFill>
                <a:latin typeface="Apex New Medium" panose="02010600040501010103" pitchFamily="2" charset="77"/>
                <a:ea typeface="Apex New Medium" panose="02010600040501010103" pitchFamily="2" charset="77"/>
              </a:rPr>
              <a:t>ESN: </a:t>
            </a:r>
            <a:r>
              <a:rPr lang="en-US" dirty="0"/>
              <a:t>Emergency Service Number-a 3-5 digit number that represents one or more ESZs (Emergency Service Zones), stored as a 3-5 digit numeric string in MSAG/ALI/GIS databases.</a:t>
            </a:r>
          </a:p>
          <a:p>
            <a:r>
              <a:rPr lang="en-US" dirty="0">
                <a:solidFill>
                  <a:srgbClr val="0484CA"/>
                </a:solidFill>
                <a:latin typeface="Apex New Medium" panose="02010600040501010103" pitchFamily="2" charset="77"/>
                <a:ea typeface="Apex New Medium" panose="02010600040501010103" pitchFamily="2" charset="77"/>
              </a:rPr>
              <a:t>ESZ: </a:t>
            </a:r>
            <a:r>
              <a:rPr lang="en-US" dirty="0"/>
              <a:t>Geographic area that represents a unique combination of emergency service agencies (Law, Fire, Medical) within a specified 9-1-1 governing authority’s jurisdiction. An ESZ can be represented by an Emergency Service Number (ESN) to identify the ESZ.</a:t>
            </a:r>
          </a:p>
          <a:p>
            <a:r>
              <a:rPr lang="en-US" dirty="0">
                <a:solidFill>
                  <a:srgbClr val="0484CA"/>
                </a:solidFill>
                <a:latin typeface="Apex New Medium" panose="02010600040501010103" pitchFamily="2" charset="77"/>
                <a:ea typeface="Apex New Medium" panose="02010600040501010103" pitchFamily="2" charset="77"/>
              </a:rPr>
              <a:t>Functions: </a:t>
            </a:r>
          </a:p>
          <a:p>
            <a:pPr lvl="1"/>
            <a:r>
              <a:rPr lang="en-US" dirty="0"/>
              <a:t>Route call to assigned PSAP, either directly or as a transfer</a:t>
            </a:r>
          </a:p>
          <a:p>
            <a:pPr lvl="1"/>
            <a:r>
              <a:rPr lang="en-US" dirty="0"/>
              <a:t>Provide proper emergency response service agency</a:t>
            </a:r>
          </a:p>
          <a:p>
            <a:endParaRPr lang="en-US" dirty="0"/>
          </a:p>
        </p:txBody>
      </p:sp>
    </p:spTree>
    <p:extLst>
      <p:ext uri="{BB962C8B-B14F-4D97-AF65-F5344CB8AC3E}">
        <p14:creationId xmlns:p14="http://schemas.microsoft.com/office/powerpoint/2010/main" val="414900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A642-DFE9-73B9-A53B-0FD178E9AA1D}"/>
              </a:ext>
            </a:extLst>
          </p:cNvPr>
          <p:cNvSpPr>
            <a:spLocks noGrp="1"/>
          </p:cNvSpPr>
          <p:nvPr>
            <p:ph type="title"/>
          </p:nvPr>
        </p:nvSpPr>
        <p:spPr/>
        <p:txBody>
          <a:bodyPr/>
          <a:lstStyle/>
          <a:p>
            <a:r>
              <a:rPr lang="en-US" dirty="0"/>
              <a:t>Public Safety Boundaries</a:t>
            </a:r>
          </a:p>
        </p:txBody>
      </p:sp>
      <p:sp>
        <p:nvSpPr>
          <p:cNvPr id="3" name="Content Placeholder 2">
            <a:extLst>
              <a:ext uri="{FF2B5EF4-FFF2-40B4-BE49-F238E27FC236}">
                <a16:creationId xmlns:a16="http://schemas.microsoft.com/office/drawing/2014/main" id="{8EAC38D5-F5DA-9CAA-1BCC-CFC19BA29630}"/>
              </a:ext>
            </a:extLst>
          </p:cNvPr>
          <p:cNvSpPr>
            <a:spLocks noGrp="1"/>
          </p:cNvSpPr>
          <p:nvPr>
            <p:ph idx="1"/>
          </p:nvPr>
        </p:nvSpPr>
        <p:spPr>
          <a:xfrm>
            <a:off x="1075707" y="1690688"/>
            <a:ext cx="10515600" cy="4351338"/>
          </a:xfrm>
        </p:spPr>
        <p:txBody>
          <a:bodyPr/>
          <a:lstStyle/>
          <a:p>
            <a:r>
              <a:rPr lang="en-US" dirty="0">
                <a:solidFill>
                  <a:srgbClr val="0484CA"/>
                </a:solidFill>
                <a:latin typeface="Apex New Medium" panose="02010600040501010103" pitchFamily="2" charset="77"/>
                <a:ea typeface="Apex New Medium" panose="02010600040501010103" pitchFamily="2" charset="77"/>
              </a:rPr>
              <a:t>PSAP: </a:t>
            </a:r>
            <a:r>
              <a:rPr lang="en-US" dirty="0"/>
              <a:t>Public Safety Answering Point - A physical or virtual entity where 9-1-1 calls are delivered by the 9-1-1 service provider</a:t>
            </a:r>
          </a:p>
          <a:p>
            <a:r>
              <a:rPr lang="en-US" dirty="0">
                <a:solidFill>
                  <a:srgbClr val="0484CA"/>
                </a:solidFill>
                <a:latin typeface="Apex New Medium" panose="02010600040501010103" pitchFamily="2" charset="77"/>
                <a:ea typeface="Apex New Medium" panose="02010600040501010103" pitchFamily="2" charset="77"/>
              </a:rPr>
              <a:t>Discrepancy Agency Boundary (Provisioning) </a:t>
            </a:r>
            <a:r>
              <a:rPr lang="en-US" dirty="0">
                <a:solidFill>
                  <a:schemeClr val="tx1">
                    <a:lumMod val="95000"/>
                    <a:lumOff val="5000"/>
                  </a:schemeClr>
                </a:solidFill>
                <a:ea typeface="Apex New Medium" panose="02010600040501010103" pitchFamily="2" charset="77"/>
              </a:rPr>
              <a:t>- </a:t>
            </a:r>
            <a:r>
              <a:rPr lang="en-US" dirty="0"/>
              <a:t>Defines the area of responsibility for a GIS data provider for an NG9-1-1 system. </a:t>
            </a:r>
          </a:p>
          <a:p>
            <a:r>
              <a:rPr lang="en-US" dirty="0">
                <a:solidFill>
                  <a:srgbClr val="0484CA"/>
                </a:solidFill>
                <a:latin typeface="Apex New Medium" panose="02010600040501010103" pitchFamily="2" charset="77"/>
                <a:ea typeface="Apex New Medium" panose="02010600040501010103" pitchFamily="2" charset="77"/>
              </a:rPr>
              <a:t>Emergency Service Boundaries (ESBs) </a:t>
            </a:r>
            <a:r>
              <a:rPr lang="en-US" dirty="0"/>
              <a:t>- Used to identify the responding agencies, based on the Service URN, for a geographic area.</a:t>
            </a:r>
          </a:p>
          <a:p>
            <a:pPr lvl="1"/>
            <a:r>
              <a:rPr lang="en-US" dirty="0"/>
              <a:t>Police (Law), Fire, EMS)-REQUIRED	</a:t>
            </a:r>
          </a:p>
          <a:p>
            <a:pPr lvl="1"/>
            <a:r>
              <a:rPr lang="en-US" dirty="0"/>
              <a:t>May also include other response agencies such as US Coast Guard, Animal Control</a:t>
            </a:r>
          </a:p>
          <a:p>
            <a:endParaRPr lang="en-US" dirty="0"/>
          </a:p>
        </p:txBody>
      </p:sp>
    </p:spTree>
    <p:extLst>
      <p:ext uri="{BB962C8B-B14F-4D97-AF65-F5344CB8AC3E}">
        <p14:creationId xmlns:p14="http://schemas.microsoft.com/office/powerpoint/2010/main" val="74482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F1A8-F5C9-BF89-69C6-46D067D95523}"/>
              </a:ext>
            </a:extLst>
          </p:cNvPr>
          <p:cNvSpPr>
            <a:spLocks noGrp="1"/>
          </p:cNvSpPr>
          <p:nvPr>
            <p:ph type="title"/>
          </p:nvPr>
        </p:nvSpPr>
        <p:spPr/>
        <p:txBody>
          <a:bodyPr/>
          <a:lstStyle/>
          <a:p>
            <a:r>
              <a:rPr lang="en-US" dirty="0"/>
              <a:t>Boundaries In Legacy 9-1-1</a:t>
            </a:r>
          </a:p>
        </p:txBody>
      </p:sp>
      <p:sp>
        <p:nvSpPr>
          <p:cNvPr id="3" name="Content Placeholder 2">
            <a:extLst>
              <a:ext uri="{FF2B5EF4-FFF2-40B4-BE49-F238E27FC236}">
                <a16:creationId xmlns:a16="http://schemas.microsoft.com/office/drawing/2014/main" id="{D317648A-2345-DAF9-78DF-D4476267B241}"/>
              </a:ext>
            </a:extLst>
          </p:cNvPr>
          <p:cNvSpPr>
            <a:spLocks noGrp="1"/>
          </p:cNvSpPr>
          <p:nvPr>
            <p:ph idx="1"/>
          </p:nvPr>
        </p:nvSpPr>
        <p:spPr>
          <a:xfrm>
            <a:off x="838200" y="1825625"/>
            <a:ext cx="4137561" cy="4351338"/>
          </a:xfrm>
        </p:spPr>
        <p:txBody>
          <a:bodyPr/>
          <a:lstStyle/>
          <a:p>
            <a:r>
              <a:rPr lang="en-US" dirty="0"/>
              <a:t>Visual representation or reference of the tabular data</a:t>
            </a:r>
          </a:p>
          <a:p>
            <a:r>
              <a:rPr lang="en-US" dirty="0"/>
              <a:t>Tabular MSAG/ALI data routes the call, not the GIS boundaries</a:t>
            </a:r>
          </a:p>
          <a:p>
            <a:endParaRPr lang="en-US" dirty="0"/>
          </a:p>
        </p:txBody>
      </p:sp>
      <p:pic>
        <p:nvPicPr>
          <p:cNvPr id="4" name="Picture 3" descr="A map of a city&#10;&#10;Description automatically generated">
            <a:extLst>
              <a:ext uri="{FF2B5EF4-FFF2-40B4-BE49-F238E27FC236}">
                <a16:creationId xmlns:a16="http://schemas.microsoft.com/office/drawing/2014/main" id="{45B88D29-C583-AE38-A0AC-C8D38FC9FDDB}"/>
              </a:ext>
            </a:extLst>
          </p:cNvPr>
          <p:cNvPicPr>
            <a:picLocks noChangeAspect="1"/>
          </p:cNvPicPr>
          <p:nvPr/>
        </p:nvPicPr>
        <p:blipFill>
          <a:blip r:embed="rId2"/>
          <a:stretch>
            <a:fillRect/>
          </a:stretch>
        </p:blipFill>
        <p:spPr>
          <a:xfrm>
            <a:off x="7992092" y="374143"/>
            <a:ext cx="3721747" cy="2902963"/>
          </a:xfrm>
          <a:prstGeom prst="rect">
            <a:avLst/>
          </a:prstGeom>
          <a:noFill/>
        </p:spPr>
      </p:pic>
      <p:pic>
        <p:nvPicPr>
          <p:cNvPr id="5" name="Picture 2" descr="A picture containing text, map&#10;&#10;Description automatically generated">
            <a:extLst>
              <a:ext uri="{FF2B5EF4-FFF2-40B4-BE49-F238E27FC236}">
                <a16:creationId xmlns:a16="http://schemas.microsoft.com/office/drawing/2014/main" id="{1897349B-E098-2289-8BD3-1B06290AB308}"/>
              </a:ext>
            </a:extLst>
          </p:cNvPr>
          <p:cNvPicPr>
            <a:picLocks noChangeAspect="1"/>
          </p:cNvPicPr>
          <p:nvPr/>
        </p:nvPicPr>
        <p:blipFill>
          <a:blip r:embed="rId3"/>
          <a:stretch>
            <a:fillRect/>
          </a:stretch>
        </p:blipFill>
        <p:spPr>
          <a:xfrm>
            <a:off x="5099929" y="1912441"/>
            <a:ext cx="3936643" cy="3033118"/>
          </a:xfrm>
          <a:prstGeom prst="rect">
            <a:avLst/>
          </a:prstGeom>
        </p:spPr>
      </p:pic>
      <p:pic>
        <p:nvPicPr>
          <p:cNvPr id="6" name="Picture 5">
            <a:extLst>
              <a:ext uri="{FF2B5EF4-FFF2-40B4-BE49-F238E27FC236}">
                <a16:creationId xmlns:a16="http://schemas.microsoft.com/office/drawing/2014/main" id="{01592ADE-4071-3255-80A2-29201477722F}"/>
              </a:ext>
            </a:extLst>
          </p:cNvPr>
          <p:cNvPicPr>
            <a:picLocks noChangeAspect="1"/>
          </p:cNvPicPr>
          <p:nvPr/>
        </p:nvPicPr>
        <p:blipFill>
          <a:blip r:embed="rId4"/>
          <a:stretch>
            <a:fillRect/>
          </a:stretch>
        </p:blipFill>
        <p:spPr>
          <a:xfrm>
            <a:off x="8073330" y="3429000"/>
            <a:ext cx="3640509" cy="2927292"/>
          </a:xfrm>
          <a:prstGeom prst="rect">
            <a:avLst/>
          </a:prstGeom>
        </p:spPr>
      </p:pic>
    </p:spTree>
    <p:extLst>
      <p:ext uri="{BB962C8B-B14F-4D97-AF65-F5344CB8AC3E}">
        <p14:creationId xmlns:p14="http://schemas.microsoft.com/office/powerpoint/2010/main" val="291088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B2A5-648C-0A02-B780-D2F832D8A6B2}"/>
              </a:ext>
            </a:extLst>
          </p:cNvPr>
          <p:cNvSpPr>
            <a:spLocks noGrp="1"/>
          </p:cNvSpPr>
          <p:nvPr>
            <p:ph type="title"/>
          </p:nvPr>
        </p:nvSpPr>
        <p:spPr/>
        <p:txBody>
          <a:bodyPr/>
          <a:lstStyle/>
          <a:p>
            <a:r>
              <a:rPr lang="en-US" dirty="0"/>
              <a:t>Boundaries In NG9-1-1</a:t>
            </a:r>
          </a:p>
        </p:txBody>
      </p:sp>
      <p:sp>
        <p:nvSpPr>
          <p:cNvPr id="3" name="Content Placeholder 2">
            <a:extLst>
              <a:ext uri="{FF2B5EF4-FFF2-40B4-BE49-F238E27FC236}">
                <a16:creationId xmlns:a16="http://schemas.microsoft.com/office/drawing/2014/main" id="{84B34478-B559-A926-9B8E-67BF0A790BAD}"/>
              </a:ext>
            </a:extLst>
          </p:cNvPr>
          <p:cNvSpPr>
            <a:spLocks noGrp="1"/>
          </p:cNvSpPr>
          <p:nvPr>
            <p:ph idx="1"/>
          </p:nvPr>
        </p:nvSpPr>
        <p:spPr>
          <a:xfrm>
            <a:off x="838200" y="1825625"/>
            <a:ext cx="5384470" cy="4351338"/>
          </a:xfrm>
        </p:spPr>
        <p:txBody>
          <a:bodyPr/>
          <a:lstStyle/>
          <a:p>
            <a:r>
              <a:rPr lang="en-US" dirty="0"/>
              <a:t>GIS boundaries route 9-1-1 call, not MSAG</a:t>
            </a:r>
          </a:p>
          <a:p>
            <a:pPr lvl="1"/>
            <a:r>
              <a:rPr lang="en-US" sz="2800" dirty="0"/>
              <a:t>Discrepancy Agency Boundary</a:t>
            </a:r>
          </a:p>
          <a:p>
            <a:pPr lvl="1"/>
            <a:r>
              <a:rPr lang="en-US" sz="2800" dirty="0"/>
              <a:t>PSAP</a:t>
            </a:r>
          </a:p>
          <a:p>
            <a:pPr lvl="1"/>
            <a:r>
              <a:rPr lang="en-US" sz="2800" dirty="0"/>
              <a:t>ESBs</a:t>
            </a:r>
          </a:p>
          <a:p>
            <a:endParaRPr lang="en-US" dirty="0"/>
          </a:p>
        </p:txBody>
      </p:sp>
      <p:pic>
        <p:nvPicPr>
          <p:cNvPr id="4" name="Picture 3" descr="A picture containing joint, ware&#10;&#10;Description automatically generated">
            <a:extLst>
              <a:ext uri="{FF2B5EF4-FFF2-40B4-BE49-F238E27FC236}">
                <a16:creationId xmlns:a16="http://schemas.microsoft.com/office/drawing/2014/main" id="{93578E34-0AA7-C3C0-6689-A1B7F33D7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670" y="1690688"/>
            <a:ext cx="5181600" cy="3730755"/>
          </a:xfrm>
          <a:prstGeom prst="rect">
            <a:avLst/>
          </a:prstGeom>
          <a:noFill/>
        </p:spPr>
      </p:pic>
    </p:spTree>
    <p:extLst>
      <p:ext uri="{BB962C8B-B14F-4D97-AF65-F5344CB8AC3E}">
        <p14:creationId xmlns:p14="http://schemas.microsoft.com/office/powerpoint/2010/main" val="378004598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AMARK General Slide Template 01" id="{B340E238-EB80-364A-AEE3-8BB60DD4AC0D}" vid="{DCC5ECA0-3AD2-5043-9535-914FA2CAE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B6299265266459E9A926DE6081B05" ma:contentTypeVersion="14" ma:contentTypeDescription="Create a new document." ma:contentTypeScope="" ma:versionID="6f682725f52b5ea9aeeb84d253fbeae6">
  <xsd:schema xmlns:xsd="http://www.w3.org/2001/XMLSchema" xmlns:xs="http://www.w3.org/2001/XMLSchema" xmlns:p="http://schemas.microsoft.com/office/2006/metadata/properties" xmlns:ns2="b446ba2b-b237-4eba-9a00-f87a8619c9b9" xmlns:ns3="a5dcb8dd-fdbf-4a46-b548-601fc9a1ae45" targetNamespace="http://schemas.microsoft.com/office/2006/metadata/properties" ma:root="true" ma:fieldsID="80536a2bbb168a697faf2442edcf1790" ns2:_="" ns3:_="">
    <xsd:import namespace="b446ba2b-b237-4eba-9a00-f87a8619c9b9"/>
    <xsd:import namespace="a5dcb8dd-fdbf-4a46-b548-601fc9a1ae4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6ba2b-b237-4eba-9a00-f87a8619c9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c331c6f-9f67-492c-b097-0046b48c9d7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dcb8dd-fdbf-4a46-b548-601fc9a1ae4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23010c9-1147-4fc4-a0dd-7383ce394c83}" ma:internalName="TaxCatchAll" ma:showField="CatchAllData" ma:web="a5dcb8dd-fdbf-4a46-b548-601fc9a1ae4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6ba2b-b237-4eba-9a00-f87a8619c9b9">
      <Terms xmlns="http://schemas.microsoft.com/office/infopath/2007/PartnerControls"/>
    </lcf76f155ced4ddcb4097134ff3c332f>
    <TaxCatchAll xmlns="a5dcb8dd-fdbf-4a46-b548-601fc9a1ae45" xsi:nil="true"/>
  </documentManagement>
</p:properties>
</file>

<file path=customXml/itemProps1.xml><?xml version="1.0" encoding="utf-8"?>
<ds:datastoreItem xmlns:ds="http://schemas.openxmlformats.org/officeDocument/2006/customXml" ds:itemID="{170C7F8B-2B53-4DF3-9EF8-7BEB4C7EAF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6ba2b-b237-4eba-9a00-f87a8619c9b9"/>
    <ds:schemaRef ds:uri="a5dcb8dd-fdbf-4a46-b548-601fc9a1ae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DE3645-05F4-41F9-985E-086D83DDF827}">
  <ds:schemaRefs>
    <ds:schemaRef ds:uri="http://schemas.microsoft.com/sharepoint/v3/contenttype/forms"/>
  </ds:schemaRefs>
</ds:datastoreItem>
</file>

<file path=customXml/itemProps3.xml><?xml version="1.0" encoding="utf-8"?>
<ds:datastoreItem xmlns:ds="http://schemas.openxmlformats.org/officeDocument/2006/customXml" ds:itemID="{35A6901E-BBED-4AC9-99A8-05F023DEC9DF}">
  <ds:schemaRefs>
    <ds:schemaRef ds:uri="http://purl.org/dc/elements/1.1/"/>
    <ds:schemaRef ds:uri="a5dcb8dd-fdbf-4a46-b548-601fc9a1ae45"/>
    <ds:schemaRef ds:uri="http://www.w3.org/XML/1998/namespace"/>
    <ds:schemaRef ds:uri="http://purl.org/dc/terms/"/>
    <ds:schemaRef ds:uri="http://schemas.openxmlformats.org/package/2006/metadata/core-properties"/>
    <ds:schemaRef ds:uri="http://schemas.microsoft.com/office/infopath/2007/PartnerControls"/>
    <ds:schemaRef ds:uri="b446ba2b-b237-4eba-9a00-f87a8619c9b9"/>
    <ds:schemaRef ds:uri="http://schemas.microsoft.com/office/2006/documentManagement/type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14353</TotalTime>
  <Words>1383</Words>
  <Application>Microsoft Macintosh PowerPoint</Application>
  <PresentationFormat>Widescreen</PresentationFormat>
  <Paragraphs>129</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Apex New Bold</vt:lpstr>
      <vt:lpstr>Apex New Book</vt:lpstr>
      <vt:lpstr>Apex New Medium</vt:lpstr>
      <vt:lpstr>Arial</vt:lpstr>
      <vt:lpstr>Calibri</vt:lpstr>
      <vt:lpstr>Calibri Light</vt:lpstr>
      <vt:lpstr>2_Office Theme</vt:lpstr>
      <vt:lpstr>State of Oklahoma Boundary Facilitation Workshop</vt:lpstr>
      <vt:lpstr>PowerPoint Presentation</vt:lpstr>
      <vt:lpstr>Agenda</vt:lpstr>
      <vt:lpstr>Introduction To Boundaries</vt:lpstr>
      <vt:lpstr>What Is A Boundary?</vt:lpstr>
      <vt:lpstr>Public Safety Boundaries</vt:lpstr>
      <vt:lpstr>Public Safety Boundaries</vt:lpstr>
      <vt:lpstr>Boundaries In Legacy 9-1-1</vt:lpstr>
      <vt:lpstr>Boundaries In NG9-1-1</vt:lpstr>
      <vt:lpstr>The State’s Role In Managing NG9-1-1 Boundary Data</vt:lpstr>
      <vt:lpstr>The Local’s Role In Managing NG9-1-1 And Legacy Boundary Data</vt:lpstr>
      <vt:lpstr>Correcting Public Safety Boundaries</vt:lpstr>
      <vt:lpstr>Assessing Boundaries</vt:lpstr>
      <vt:lpstr>State’s Process For Boundary Amendment</vt:lpstr>
      <vt:lpstr>Using The NG9-1-1 Toolkit For Boundary Assessment</vt:lpstr>
      <vt:lpstr>Boundary Topology Rules</vt:lpstr>
      <vt:lpstr>Usage Of Exceptions</vt:lpstr>
      <vt:lpstr>PowerPoint Presentation</vt:lpstr>
      <vt:lpstr>Neighboring PSAP Workshops</vt:lpstr>
      <vt:lpstr>Best Practices For Sustainable NG9-1-1 Boundary Management</vt:lpstr>
      <vt:lpstr>Ideal NG9-1-1 Data Management Workflow</vt:lpstr>
      <vt:lpstr>Best Practices For Sustainable NG9-1-1 Boundary Management</vt:lpstr>
      <vt:lpstr>Open Discussion and Local Questions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TeWinkle, Leigh</dc:creator>
  <cp:lastModifiedBy>McCowat, Stephanie</cp:lastModifiedBy>
  <cp:revision>10</cp:revision>
  <dcterms:created xsi:type="dcterms:W3CDTF">2019-11-21T21:48:45Z</dcterms:created>
  <dcterms:modified xsi:type="dcterms:W3CDTF">2024-01-12T21:17:13Z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0x010100231B6299265266459E9A926DE6081B05</vt:lpwstr>
  </property>
  <property fmtid="{D5CDD505-2E9C-101B-9397-08002B2CF9AE}" pid="3" name="MediaServiceImageTags">
    <vt:lpwstr/>
  </property>
</Properties>
</file>