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0"/>
  </p:notesMasterIdLst>
  <p:sldIdLst>
    <p:sldId id="640" r:id="rId5"/>
    <p:sldId id="641" r:id="rId6"/>
    <p:sldId id="642" r:id="rId7"/>
    <p:sldId id="644" r:id="rId8"/>
    <p:sldId id="652" r:id="rId9"/>
    <p:sldId id="645" r:id="rId10"/>
    <p:sldId id="653" r:id="rId11"/>
    <p:sldId id="654" r:id="rId12"/>
    <p:sldId id="655" r:id="rId13"/>
    <p:sldId id="656" r:id="rId14"/>
    <p:sldId id="657" r:id="rId15"/>
    <p:sldId id="658" r:id="rId16"/>
    <p:sldId id="659" r:id="rId17"/>
    <p:sldId id="646" r:id="rId18"/>
    <p:sldId id="660" r:id="rId19"/>
    <p:sldId id="661" r:id="rId20"/>
    <p:sldId id="662" r:id="rId21"/>
    <p:sldId id="663" r:id="rId22"/>
    <p:sldId id="664" r:id="rId23"/>
    <p:sldId id="665" r:id="rId24"/>
    <p:sldId id="666" r:id="rId25"/>
    <p:sldId id="667" r:id="rId26"/>
    <p:sldId id="668" r:id="rId27"/>
    <p:sldId id="669" r:id="rId28"/>
    <p:sldId id="670" r:id="rId29"/>
    <p:sldId id="671" r:id="rId30"/>
    <p:sldId id="672" r:id="rId31"/>
    <p:sldId id="673" r:id="rId32"/>
    <p:sldId id="674" r:id="rId33"/>
    <p:sldId id="675" r:id="rId34"/>
    <p:sldId id="647" r:id="rId35"/>
    <p:sldId id="676" r:id="rId36"/>
    <p:sldId id="677" r:id="rId37"/>
    <p:sldId id="678" r:id="rId38"/>
    <p:sldId id="679" r:id="rId39"/>
    <p:sldId id="648" r:id="rId40"/>
    <p:sldId id="680" r:id="rId41"/>
    <p:sldId id="681" r:id="rId42"/>
    <p:sldId id="682" r:id="rId43"/>
    <p:sldId id="683" r:id="rId44"/>
    <p:sldId id="684" r:id="rId45"/>
    <p:sldId id="685" r:id="rId46"/>
    <p:sldId id="686" r:id="rId47"/>
    <p:sldId id="687" r:id="rId48"/>
    <p:sldId id="688" r:id="rId49"/>
    <p:sldId id="689" r:id="rId50"/>
    <p:sldId id="690" r:id="rId51"/>
    <p:sldId id="649" r:id="rId52"/>
    <p:sldId id="691" r:id="rId53"/>
    <p:sldId id="692" r:id="rId54"/>
    <p:sldId id="693" r:id="rId55"/>
    <p:sldId id="694" r:id="rId56"/>
    <p:sldId id="695" r:id="rId57"/>
    <p:sldId id="696" r:id="rId58"/>
    <p:sldId id="697" r:id="rId59"/>
    <p:sldId id="698" r:id="rId60"/>
    <p:sldId id="650" r:id="rId61"/>
    <p:sldId id="699" r:id="rId62"/>
    <p:sldId id="700" r:id="rId63"/>
    <p:sldId id="701" r:id="rId64"/>
    <p:sldId id="702" r:id="rId65"/>
    <p:sldId id="703" r:id="rId66"/>
    <p:sldId id="704" r:id="rId67"/>
    <p:sldId id="705" r:id="rId68"/>
    <p:sldId id="65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4CA"/>
    <a:srgbClr val="FFFFFF"/>
    <a:srgbClr val="ED1B29"/>
    <a:srgbClr val="1A2D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6FA7F-E11D-AF47-A2F6-12849BA932C5}" v="781" dt="2024-01-12T15:42:58.558"/>
    <p1510:client id="{D89E04D6-9274-451B-A51B-8BC603EBCC16}" v="67" dt="2024-01-11T19:37:28.612"/>
    <p1510:client id="{F271A507-199F-FE3B-C429-700C059656A6}" v="1" dt="2024-01-11T20:45:31.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6" autoAdjust="0"/>
    <p:restoredTop sz="79563"/>
  </p:normalViewPr>
  <p:slideViewPr>
    <p:cSldViewPr snapToGrid="0">
      <p:cViewPr varScale="1">
        <p:scale>
          <a:sx n="90" d="100"/>
          <a:sy n="90" d="100"/>
        </p:scale>
        <p:origin x="11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hill, Annie" userId="e9da64bb-d516-4a7d-97f9-4d483c380884" providerId="ADAL" clId="{D89E04D6-9274-451B-A51B-8BC603EBCC16}"/>
    <pc:docChg chg="undo custSel addSld delSld modSld sldOrd">
      <pc:chgData name="Cahill, Annie" userId="e9da64bb-d516-4a7d-97f9-4d483c380884" providerId="ADAL" clId="{D89E04D6-9274-451B-A51B-8BC603EBCC16}" dt="2024-01-11T19:48:41.446" v="9832" actId="2696"/>
      <pc:docMkLst>
        <pc:docMk/>
      </pc:docMkLst>
      <pc:sldChg chg="add">
        <pc:chgData name="Cahill, Annie" userId="e9da64bb-d516-4a7d-97f9-4d483c380884" providerId="ADAL" clId="{D89E04D6-9274-451B-A51B-8BC603EBCC16}" dt="2024-01-05T20:21:22.879" v="549"/>
        <pc:sldMkLst>
          <pc:docMk/>
          <pc:sldMk cId="3966366078" sldId="258"/>
        </pc:sldMkLst>
      </pc:sldChg>
      <pc:sldChg chg="add">
        <pc:chgData name="Cahill, Annie" userId="e9da64bb-d516-4a7d-97f9-4d483c380884" providerId="ADAL" clId="{D89E04D6-9274-451B-A51B-8BC603EBCC16}" dt="2024-01-05T20:21:56.772" v="550"/>
        <pc:sldMkLst>
          <pc:docMk/>
          <pc:sldMk cId="3738071671" sldId="259"/>
        </pc:sldMkLst>
      </pc:sldChg>
      <pc:sldChg chg="add">
        <pc:chgData name="Cahill, Annie" userId="e9da64bb-d516-4a7d-97f9-4d483c380884" providerId="ADAL" clId="{D89E04D6-9274-451B-A51B-8BC603EBCC16}" dt="2024-01-05T20:21:56.772" v="550"/>
        <pc:sldMkLst>
          <pc:docMk/>
          <pc:sldMk cId="1284518851" sldId="261"/>
        </pc:sldMkLst>
      </pc:sldChg>
      <pc:sldChg chg="add">
        <pc:chgData name="Cahill, Annie" userId="e9da64bb-d516-4a7d-97f9-4d483c380884" providerId="ADAL" clId="{D89E04D6-9274-451B-A51B-8BC603EBCC16}" dt="2024-01-05T20:21:56.772" v="550"/>
        <pc:sldMkLst>
          <pc:docMk/>
          <pc:sldMk cId="1819851160" sldId="262"/>
        </pc:sldMkLst>
      </pc:sldChg>
      <pc:sldChg chg="modSp mod">
        <pc:chgData name="Cahill, Annie" userId="e9da64bb-d516-4a7d-97f9-4d483c380884" providerId="ADAL" clId="{D89E04D6-9274-451B-A51B-8BC603EBCC16}" dt="2024-01-05T20:12:34.656" v="52" actId="20577"/>
        <pc:sldMkLst>
          <pc:docMk/>
          <pc:sldMk cId="3721858299" sldId="265"/>
        </pc:sldMkLst>
        <pc:spChg chg="mod">
          <ac:chgData name="Cahill, Annie" userId="e9da64bb-d516-4a7d-97f9-4d483c380884" providerId="ADAL" clId="{D89E04D6-9274-451B-A51B-8BC603EBCC16}" dt="2024-01-05T20:12:34.656" v="52" actId="20577"/>
          <ac:spMkLst>
            <pc:docMk/>
            <pc:sldMk cId="3721858299" sldId="265"/>
            <ac:spMk id="2" creationId="{1C9EB35B-70F1-4F1E-85DD-D0B8F9B7525C}"/>
          </ac:spMkLst>
        </pc:spChg>
      </pc:sldChg>
      <pc:sldChg chg="modSp mod">
        <pc:chgData name="Cahill, Annie" userId="e9da64bb-d516-4a7d-97f9-4d483c380884" providerId="ADAL" clId="{D89E04D6-9274-451B-A51B-8BC603EBCC16}" dt="2024-01-05T20:14:56.737" v="323" actId="20577"/>
        <pc:sldMkLst>
          <pc:docMk/>
          <pc:sldMk cId="880312940" sldId="266"/>
        </pc:sldMkLst>
        <pc:spChg chg="mod">
          <ac:chgData name="Cahill, Annie" userId="e9da64bb-d516-4a7d-97f9-4d483c380884" providerId="ADAL" clId="{D89E04D6-9274-451B-A51B-8BC603EBCC16}" dt="2024-01-05T20:14:56.737" v="323" actId="20577"/>
          <ac:spMkLst>
            <pc:docMk/>
            <pc:sldMk cId="880312940" sldId="266"/>
            <ac:spMk id="3" creationId="{8A07A98C-63DD-4E55-80CF-E375CF9F52EA}"/>
          </ac:spMkLst>
        </pc:spChg>
      </pc:sldChg>
      <pc:sldChg chg="add">
        <pc:chgData name="Cahill, Annie" userId="e9da64bb-d516-4a7d-97f9-4d483c380884" providerId="ADAL" clId="{D89E04D6-9274-451B-A51B-8BC603EBCC16}" dt="2024-01-05T20:21:56.772" v="550"/>
        <pc:sldMkLst>
          <pc:docMk/>
          <pc:sldMk cId="57210780" sldId="267"/>
        </pc:sldMkLst>
      </pc:sldChg>
      <pc:sldChg chg="add">
        <pc:chgData name="Cahill, Annie" userId="e9da64bb-d516-4a7d-97f9-4d483c380884" providerId="ADAL" clId="{D89E04D6-9274-451B-A51B-8BC603EBCC16}" dt="2024-01-05T20:21:56.772" v="550"/>
        <pc:sldMkLst>
          <pc:docMk/>
          <pc:sldMk cId="2055255932" sldId="268"/>
        </pc:sldMkLst>
      </pc:sldChg>
      <pc:sldChg chg="modSp mod">
        <pc:chgData name="Cahill, Annie" userId="e9da64bb-d516-4a7d-97f9-4d483c380884" providerId="ADAL" clId="{D89E04D6-9274-451B-A51B-8BC603EBCC16}" dt="2024-01-05T20:18:29.727" v="548" actId="20577"/>
        <pc:sldMkLst>
          <pc:docMk/>
          <pc:sldMk cId="2491990080" sldId="269"/>
        </pc:sldMkLst>
        <pc:spChg chg="mod">
          <ac:chgData name="Cahill, Annie" userId="e9da64bb-d516-4a7d-97f9-4d483c380884" providerId="ADAL" clId="{D89E04D6-9274-451B-A51B-8BC603EBCC16}" dt="2024-01-05T20:18:29.727" v="548" actId="20577"/>
          <ac:spMkLst>
            <pc:docMk/>
            <pc:sldMk cId="2491990080" sldId="269"/>
            <ac:spMk id="2" creationId="{5F0DD865-20CE-4A58-8872-A141C8F34D4F}"/>
          </ac:spMkLst>
        </pc:spChg>
      </pc:sldChg>
      <pc:sldChg chg="modSp mod ord">
        <pc:chgData name="Cahill, Annie" userId="e9da64bb-d516-4a7d-97f9-4d483c380884" providerId="ADAL" clId="{D89E04D6-9274-451B-A51B-8BC603EBCC16}" dt="2024-01-11T01:32:56.528" v="7468"/>
        <pc:sldMkLst>
          <pc:docMk/>
          <pc:sldMk cId="2315096289" sldId="273"/>
        </pc:sldMkLst>
        <pc:spChg chg="mod">
          <ac:chgData name="Cahill, Annie" userId="e9da64bb-d516-4a7d-97f9-4d483c380884" providerId="ADAL" clId="{D89E04D6-9274-451B-A51B-8BC603EBCC16}" dt="2024-01-11T01:26:25.878" v="7462" actId="20577"/>
          <ac:spMkLst>
            <pc:docMk/>
            <pc:sldMk cId="2315096289" sldId="273"/>
            <ac:spMk id="8" creationId="{1B06EAE0-EFE7-4B62-8E20-209599D601FC}"/>
          </ac:spMkLst>
        </pc:spChg>
      </pc:sldChg>
      <pc:sldChg chg="delSp modSp mod">
        <pc:chgData name="Cahill, Annie" userId="e9da64bb-d516-4a7d-97f9-4d483c380884" providerId="ADAL" clId="{D89E04D6-9274-451B-A51B-8BC603EBCC16}" dt="2024-01-05T21:00:11.246" v="819" actId="20577"/>
        <pc:sldMkLst>
          <pc:docMk/>
          <pc:sldMk cId="2864346943" sldId="457"/>
        </pc:sldMkLst>
        <pc:spChg chg="mod">
          <ac:chgData name="Cahill, Annie" userId="e9da64bb-d516-4a7d-97f9-4d483c380884" providerId="ADAL" clId="{D89E04D6-9274-451B-A51B-8BC603EBCC16}" dt="2024-01-05T21:00:11.246" v="819" actId="20577"/>
          <ac:spMkLst>
            <pc:docMk/>
            <pc:sldMk cId="2864346943" sldId="457"/>
            <ac:spMk id="2" creationId="{00000000-0000-0000-0000-000000000000}"/>
          </ac:spMkLst>
        </pc:spChg>
        <pc:picChg chg="del">
          <ac:chgData name="Cahill, Annie" userId="e9da64bb-d516-4a7d-97f9-4d483c380884" providerId="ADAL" clId="{D89E04D6-9274-451B-A51B-8BC603EBCC16}" dt="2024-01-05T20:59:54.264" v="776" actId="478"/>
          <ac:picMkLst>
            <pc:docMk/>
            <pc:sldMk cId="2864346943" sldId="457"/>
            <ac:picMk id="5" creationId="{B4091547-3384-4F4A-8EB5-CB792838C73F}"/>
          </ac:picMkLst>
        </pc:picChg>
      </pc:sldChg>
      <pc:sldChg chg="modSp mod">
        <pc:chgData name="Cahill, Annie" userId="e9da64bb-d516-4a7d-97f9-4d483c380884" providerId="ADAL" clId="{D89E04D6-9274-451B-A51B-8BC603EBCC16}" dt="2024-01-10T23:58:15.006" v="5711" actId="20577"/>
        <pc:sldMkLst>
          <pc:docMk/>
          <pc:sldMk cId="2839430400" sldId="492"/>
        </pc:sldMkLst>
        <pc:spChg chg="mod">
          <ac:chgData name="Cahill, Annie" userId="e9da64bb-d516-4a7d-97f9-4d483c380884" providerId="ADAL" clId="{D89E04D6-9274-451B-A51B-8BC603EBCC16}" dt="2024-01-05T20:52:32.519" v="658" actId="20577"/>
          <ac:spMkLst>
            <pc:docMk/>
            <pc:sldMk cId="2839430400" sldId="492"/>
            <ac:spMk id="2" creationId="{BF2CDBD0-3998-4A02-ACF1-1F02C3C2EDD7}"/>
          </ac:spMkLst>
        </pc:spChg>
        <pc:spChg chg="mod">
          <ac:chgData name="Cahill, Annie" userId="e9da64bb-d516-4a7d-97f9-4d483c380884" providerId="ADAL" clId="{D89E04D6-9274-451B-A51B-8BC603EBCC16}" dt="2024-01-10T23:58:15.006" v="5711" actId="20577"/>
          <ac:spMkLst>
            <pc:docMk/>
            <pc:sldMk cId="2839430400" sldId="492"/>
            <ac:spMk id="3" creationId="{76554206-4B44-4E3B-BBFF-5689EAEC9454}"/>
          </ac:spMkLst>
        </pc:spChg>
      </pc:sldChg>
      <pc:sldChg chg="modSp mod">
        <pc:chgData name="Cahill, Annie" userId="e9da64bb-d516-4a7d-97f9-4d483c380884" providerId="ADAL" clId="{D89E04D6-9274-451B-A51B-8BC603EBCC16}" dt="2024-01-11T00:13:02.957" v="6630" actId="20577"/>
        <pc:sldMkLst>
          <pc:docMk/>
          <pc:sldMk cId="2293993341" sldId="493"/>
        </pc:sldMkLst>
        <pc:spChg chg="mod">
          <ac:chgData name="Cahill, Annie" userId="e9da64bb-d516-4a7d-97f9-4d483c380884" providerId="ADAL" clId="{D89E04D6-9274-451B-A51B-8BC603EBCC16}" dt="2024-01-05T20:54:47.704" v="724" actId="20577"/>
          <ac:spMkLst>
            <pc:docMk/>
            <pc:sldMk cId="2293993341" sldId="493"/>
            <ac:spMk id="2" creationId="{BF2CDBD0-3998-4A02-ACF1-1F02C3C2EDD7}"/>
          </ac:spMkLst>
        </pc:spChg>
        <pc:spChg chg="mod">
          <ac:chgData name="Cahill, Annie" userId="e9da64bb-d516-4a7d-97f9-4d483c380884" providerId="ADAL" clId="{D89E04D6-9274-451B-A51B-8BC603EBCC16}" dt="2024-01-11T00:13:02.957" v="6630" actId="20577"/>
          <ac:spMkLst>
            <pc:docMk/>
            <pc:sldMk cId="2293993341" sldId="493"/>
            <ac:spMk id="3" creationId="{76554206-4B44-4E3B-BBFF-5689EAEC9454}"/>
          </ac:spMkLst>
        </pc:spChg>
      </pc:sldChg>
      <pc:sldChg chg="del">
        <pc:chgData name="Cahill, Annie" userId="e9da64bb-d516-4a7d-97f9-4d483c380884" providerId="ADAL" clId="{D89E04D6-9274-451B-A51B-8BC603EBCC16}" dt="2024-01-09T22:30:50.102" v="4374" actId="2696"/>
        <pc:sldMkLst>
          <pc:docMk/>
          <pc:sldMk cId="4223512664" sldId="521"/>
        </pc:sldMkLst>
      </pc:sldChg>
      <pc:sldChg chg="del">
        <pc:chgData name="Cahill, Annie" userId="e9da64bb-d516-4a7d-97f9-4d483c380884" providerId="ADAL" clId="{D89E04D6-9274-451B-A51B-8BC603EBCC16}" dt="2024-01-09T22:30:11.810" v="4370" actId="2696"/>
        <pc:sldMkLst>
          <pc:docMk/>
          <pc:sldMk cId="3805420741" sldId="522"/>
        </pc:sldMkLst>
      </pc:sldChg>
      <pc:sldChg chg="del">
        <pc:chgData name="Cahill, Annie" userId="e9da64bb-d516-4a7d-97f9-4d483c380884" providerId="ADAL" clId="{D89E04D6-9274-451B-A51B-8BC603EBCC16}" dt="2024-01-09T22:30:40.654" v="4373" actId="2696"/>
        <pc:sldMkLst>
          <pc:docMk/>
          <pc:sldMk cId="2809092861" sldId="523"/>
        </pc:sldMkLst>
      </pc:sldChg>
      <pc:sldChg chg="modSp mod ord">
        <pc:chgData name="Cahill, Annie" userId="e9da64bb-d516-4a7d-97f9-4d483c380884" providerId="ADAL" clId="{D89E04D6-9274-451B-A51B-8BC603EBCC16}" dt="2024-01-11T01:28:17.060" v="7466" actId="108"/>
        <pc:sldMkLst>
          <pc:docMk/>
          <pc:sldMk cId="2933638087" sldId="523"/>
        </pc:sldMkLst>
        <pc:spChg chg="mod">
          <ac:chgData name="Cahill, Annie" userId="e9da64bb-d516-4a7d-97f9-4d483c380884" providerId="ADAL" clId="{D89E04D6-9274-451B-A51B-8BC603EBCC16}" dt="2024-01-11T01:28:17.060" v="7466" actId="108"/>
          <ac:spMkLst>
            <pc:docMk/>
            <pc:sldMk cId="2933638087" sldId="523"/>
            <ac:spMk id="3" creationId="{00000000-0000-0000-0000-000000000000}"/>
          </ac:spMkLst>
        </pc:spChg>
      </pc:sldChg>
      <pc:sldChg chg="del">
        <pc:chgData name="Cahill, Annie" userId="e9da64bb-d516-4a7d-97f9-4d483c380884" providerId="ADAL" clId="{D89E04D6-9274-451B-A51B-8BC603EBCC16}" dt="2024-01-09T22:30:11.810" v="4370" actId="2696"/>
        <pc:sldMkLst>
          <pc:docMk/>
          <pc:sldMk cId="3072358498" sldId="523"/>
        </pc:sldMkLst>
      </pc:sldChg>
      <pc:sldChg chg="addSp delSp mod ord">
        <pc:chgData name="Cahill, Annie" userId="e9da64bb-d516-4a7d-97f9-4d483c380884" providerId="ADAL" clId="{D89E04D6-9274-451B-A51B-8BC603EBCC16}" dt="2024-01-09T22:18:27.407" v="4368"/>
        <pc:sldMkLst>
          <pc:docMk/>
          <pc:sldMk cId="2780971090" sldId="524"/>
        </pc:sldMkLst>
        <pc:spChg chg="add del">
          <ac:chgData name="Cahill, Annie" userId="e9da64bb-d516-4a7d-97f9-4d483c380884" providerId="ADAL" clId="{D89E04D6-9274-451B-A51B-8BC603EBCC16}" dt="2024-01-09T21:32:44.152" v="1191" actId="22"/>
          <ac:spMkLst>
            <pc:docMk/>
            <pc:sldMk cId="2780971090" sldId="524"/>
            <ac:spMk id="4" creationId="{CC87B919-7CF7-6800-65D7-7DF2E2564864}"/>
          </ac:spMkLst>
        </pc:spChg>
      </pc:sldChg>
      <pc:sldChg chg="ord">
        <pc:chgData name="Cahill, Annie" userId="e9da64bb-d516-4a7d-97f9-4d483c380884" providerId="ADAL" clId="{D89E04D6-9274-451B-A51B-8BC603EBCC16}" dt="2024-01-09T22:18:27.407" v="4368"/>
        <pc:sldMkLst>
          <pc:docMk/>
          <pc:sldMk cId="4048880695" sldId="525"/>
        </pc:sldMkLst>
      </pc:sldChg>
      <pc:sldChg chg="modSp mod">
        <pc:chgData name="Cahill, Annie" userId="e9da64bb-d516-4a7d-97f9-4d483c380884" providerId="ADAL" clId="{D89E04D6-9274-451B-A51B-8BC603EBCC16}" dt="2024-01-11T00:46:48.998" v="7257" actId="20577"/>
        <pc:sldMkLst>
          <pc:docMk/>
          <pc:sldMk cId="188440695" sldId="526"/>
        </pc:sldMkLst>
        <pc:spChg chg="mod">
          <ac:chgData name="Cahill, Annie" userId="e9da64bb-d516-4a7d-97f9-4d483c380884" providerId="ADAL" clId="{D89E04D6-9274-451B-A51B-8BC603EBCC16}" dt="2024-01-11T00:46:48.998" v="7257" actId="20577"/>
          <ac:spMkLst>
            <pc:docMk/>
            <pc:sldMk cId="188440695" sldId="526"/>
            <ac:spMk id="13" creationId="{0FE0E550-CDDA-4B8D-AEFE-D639188741DB}"/>
          </ac:spMkLst>
        </pc:spChg>
      </pc:sldChg>
      <pc:sldChg chg="modSp mod">
        <pc:chgData name="Cahill, Annie" userId="e9da64bb-d516-4a7d-97f9-4d483c380884" providerId="ADAL" clId="{D89E04D6-9274-451B-A51B-8BC603EBCC16}" dt="2024-01-05T21:29:53.282" v="934" actId="20577"/>
        <pc:sldMkLst>
          <pc:docMk/>
          <pc:sldMk cId="2371062584" sldId="530"/>
        </pc:sldMkLst>
        <pc:spChg chg="mod">
          <ac:chgData name="Cahill, Annie" userId="e9da64bb-d516-4a7d-97f9-4d483c380884" providerId="ADAL" clId="{D89E04D6-9274-451B-A51B-8BC603EBCC16}" dt="2024-01-05T21:29:53.282" v="934" actId="20577"/>
          <ac:spMkLst>
            <pc:docMk/>
            <pc:sldMk cId="2371062584" sldId="530"/>
            <ac:spMk id="2" creationId="{9FE4D7A7-4CFC-44EC-A57E-2C3BC5597577}"/>
          </ac:spMkLst>
        </pc:spChg>
      </pc:sldChg>
      <pc:sldChg chg="addSp modSp mod">
        <pc:chgData name="Cahill, Annie" userId="e9da64bb-d516-4a7d-97f9-4d483c380884" providerId="ADAL" clId="{D89E04D6-9274-451B-A51B-8BC603EBCC16}" dt="2024-01-10T17:02:20.431" v="4827" actId="20577"/>
        <pc:sldMkLst>
          <pc:docMk/>
          <pc:sldMk cId="2812185255" sldId="550"/>
        </pc:sldMkLst>
        <pc:spChg chg="mod">
          <ac:chgData name="Cahill, Annie" userId="e9da64bb-d516-4a7d-97f9-4d483c380884" providerId="ADAL" clId="{D89E04D6-9274-451B-A51B-8BC603EBCC16}" dt="2024-01-10T17:02:20.431" v="4827" actId="20577"/>
          <ac:spMkLst>
            <pc:docMk/>
            <pc:sldMk cId="2812185255" sldId="550"/>
            <ac:spMk id="2" creationId="{368E97D8-EA99-41FA-8E06-424108AAC09B}"/>
          </ac:spMkLst>
        </pc:spChg>
        <pc:spChg chg="add mod">
          <ac:chgData name="Cahill, Annie" userId="e9da64bb-d516-4a7d-97f9-4d483c380884" providerId="ADAL" clId="{D89E04D6-9274-451B-A51B-8BC603EBCC16}" dt="2024-01-10T17:00:07.114" v="4821" actId="120"/>
          <ac:spMkLst>
            <pc:docMk/>
            <pc:sldMk cId="2812185255" sldId="550"/>
            <ac:spMk id="3" creationId="{C65D82DE-7CFD-DBDD-7E08-B26BDA1042CF}"/>
          </ac:spMkLst>
        </pc:spChg>
      </pc:sldChg>
      <pc:sldChg chg="addSp modSp mod">
        <pc:chgData name="Cahill, Annie" userId="e9da64bb-d516-4a7d-97f9-4d483c380884" providerId="ADAL" clId="{D89E04D6-9274-451B-A51B-8BC603EBCC16}" dt="2024-01-10T17:04:55.248" v="4919" actId="20577"/>
        <pc:sldMkLst>
          <pc:docMk/>
          <pc:sldMk cId="3452878357" sldId="551"/>
        </pc:sldMkLst>
        <pc:spChg chg="add mod">
          <ac:chgData name="Cahill, Annie" userId="e9da64bb-d516-4a7d-97f9-4d483c380884" providerId="ADAL" clId="{D89E04D6-9274-451B-A51B-8BC603EBCC16}" dt="2024-01-10T17:04:55.248" v="4919" actId="20577"/>
          <ac:spMkLst>
            <pc:docMk/>
            <pc:sldMk cId="3452878357" sldId="551"/>
            <ac:spMk id="5" creationId="{87A68D22-8642-07F6-9404-F02D1E73BD58}"/>
          </ac:spMkLst>
        </pc:spChg>
      </pc:sldChg>
      <pc:sldChg chg="addSp modSp mod">
        <pc:chgData name="Cahill, Annie" userId="e9da64bb-d516-4a7d-97f9-4d483c380884" providerId="ADAL" clId="{D89E04D6-9274-451B-A51B-8BC603EBCC16}" dt="2024-01-11T00:44:11.841" v="7192" actId="20577"/>
        <pc:sldMkLst>
          <pc:docMk/>
          <pc:sldMk cId="1377156811" sldId="552"/>
        </pc:sldMkLst>
        <pc:spChg chg="mod">
          <ac:chgData name="Cahill, Annie" userId="e9da64bb-d516-4a7d-97f9-4d483c380884" providerId="ADAL" clId="{D89E04D6-9274-451B-A51B-8BC603EBCC16}" dt="2024-01-10T17:04:12.164" v="4835" actId="20577"/>
          <ac:spMkLst>
            <pc:docMk/>
            <pc:sldMk cId="1377156811" sldId="552"/>
            <ac:spMk id="2" creationId="{368E97D8-EA99-41FA-8E06-424108AAC09B}"/>
          </ac:spMkLst>
        </pc:spChg>
        <pc:spChg chg="add mod">
          <ac:chgData name="Cahill, Annie" userId="e9da64bb-d516-4a7d-97f9-4d483c380884" providerId="ADAL" clId="{D89E04D6-9274-451B-A51B-8BC603EBCC16}" dt="2024-01-11T00:44:11.841" v="7192" actId="20577"/>
          <ac:spMkLst>
            <pc:docMk/>
            <pc:sldMk cId="1377156811" sldId="552"/>
            <ac:spMk id="3" creationId="{C1A173E0-2544-EAA1-131D-72B646E998C1}"/>
          </ac:spMkLst>
        </pc:spChg>
      </pc:sldChg>
      <pc:sldChg chg="addSp modSp del mod">
        <pc:chgData name="Cahill, Annie" userId="e9da64bb-d516-4a7d-97f9-4d483c380884" providerId="ADAL" clId="{D89E04D6-9274-451B-A51B-8BC603EBCC16}" dt="2024-01-11T00:43:54.512" v="7183" actId="2696"/>
        <pc:sldMkLst>
          <pc:docMk/>
          <pc:sldMk cId="319557791" sldId="553"/>
        </pc:sldMkLst>
        <pc:spChg chg="mod">
          <ac:chgData name="Cahill, Annie" userId="e9da64bb-d516-4a7d-97f9-4d483c380884" providerId="ADAL" clId="{D89E04D6-9274-451B-A51B-8BC603EBCC16}" dt="2024-01-10T17:02:16.526" v="4825" actId="20577"/>
          <ac:spMkLst>
            <pc:docMk/>
            <pc:sldMk cId="319557791" sldId="553"/>
            <ac:spMk id="2" creationId="{368E97D8-EA99-41FA-8E06-424108AAC09B}"/>
          </ac:spMkLst>
        </pc:spChg>
        <pc:spChg chg="add mod">
          <ac:chgData name="Cahill, Annie" userId="e9da64bb-d516-4a7d-97f9-4d483c380884" providerId="ADAL" clId="{D89E04D6-9274-451B-A51B-8BC603EBCC16}" dt="2024-01-10T17:00:53.309" v="4823" actId="1076"/>
          <ac:spMkLst>
            <pc:docMk/>
            <pc:sldMk cId="319557791" sldId="553"/>
            <ac:spMk id="5" creationId="{C56F3EB1-8EF7-EFBC-CD13-0B32DF79F61D}"/>
          </ac:spMkLst>
        </pc:spChg>
      </pc:sldChg>
      <pc:sldChg chg="addSp modSp mod">
        <pc:chgData name="Cahill, Annie" userId="e9da64bb-d516-4a7d-97f9-4d483c380884" providerId="ADAL" clId="{D89E04D6-9274-451B-A51B-8BC603EBCC16}" dt="2024-01-10T17:09:50.282" v="5134" actId="20577"/>
        <pc:sldMkLst>
          <pc:docMk/>
          <pc:sldMk cId="54869317" sldId="554"/>
        </pc:sldMkLst>
        <pc:spChg chg="mod">
          <ac:chgData name="Cahill, Annie" userId="e9da64bb-d516-4a7d-97f9-4d483c380884" providerId="ADAL" clId="{D89E04D6-9274-451B-A51B-8BC603EBCC16}" dt="2024-01-10T17:09:09.386" v="5064" actId="20577"/>
          <ac:spMkLst>
            <pc:docMk/>
            <pc:sldMk cId="54869317" sldId="554"/>
            <ac:spMk id="2" creationId="{368E97D8-EA99-41FA-8E06-424108AAC09B}"/>
          </ac:spMkLst>
        </pc:spChg>
        <pc:spChg chg="add mod">
          <ac:chgData name="Cahill, Annie" userId="e9da64bb-d516-4a7d-97f9-4d483c380884" providerId="ADAL" clId="{D89E04D6-9274-451B-A51B-8BC603EBCC16}" dt="2024-01-10T17:09:50.282" v="5134" actId="20577"/>
          <ac:spMkLst>
            <pc:docMk/>
            <pc:sldMk cId="54869317" sldId="554"/>
            <ac:spMk id="3" creationId="{A372BB76-4600-F558-34A6-1A0643AE1F2B}"/>
          </ac:spMkLst>
        </pc:spChg>
      </pc:sldChg>
      <pc:sldChg chg="addSp modSp del mod">
        <pc:chgData name="Cahill, Annie" userId="e9da64bb-d516-4a7d-97f9-4d483c380884" providerId="ADAL" clId="{D89E04D6-9274-451B-A51B-8BC603EBCC16}" dt="2024-01-10T17:10:55.258" v="5140" actId="47"/>
        <pc:sldMkLst>
          <pc:docMk/>
          <pc:sldMk cId="1898142035" sldId="555"/>
        </pc:sldMkLst>
        <pc:spChg chg="mod">
          <ac:chgData name="Cahill, Annie" userId="e9da64bb-d516-4a7d-97f9-4d483c380884" providerId="ADAL" clId="{D89E04D6-9274-451B-A51B-8BC603EBCC16}" dt="2024-01-10T17:10:00.466" v="5138" actId="20577"/>
          <ac:spMkLst>
            <pc:docMk/>
            <pc:sldMk cId="1898142035" sldId="555"/>
            <ac:spMk id="2" creationId="{368E97D8-EA99-41FA-8E06-424108AAC09B}"/>
          </ac:spMkLst>
        </pc:spChg>
        <pc:spChg chg="add mod">
          <ac:chgData name="Cahill, Annie" userId="e9da64bb-d516-4a7d-97f9-4d483c380884" providerId="ADAL" clId="{D89E04D6-9274-451B-A51B-8BC603EBCC16}" dt="2024-01-10T17:10:03.438" v="5139"/>
          <ac:spMkLst>
            <pc:docMk/>
            <pc:sldMk cId="1898142035" sldId="555"/>
            <ac:spMk id="5" creationId="{958005C0-91F6-1C24-9224-AE92AF411A6E}"/>
          </ac:spMkLst>
        </pc:spChg>
      </pc:sldChg>
      <pc:sldChg chg="modSp mod">
        <pc:chgData name="Cahill, Annie" userId="e9da64bb-d516-4a7d-97f9-4d483c380884" providerId="ADAL" clId="{D89E04D6-9274-451B-A51B-8BC603EBCC16}" dt="2024-01-10T15:39:07.886" v="4746" actId="20577"/>
        <pc:sldMkLst>
          <pc:docMk/>
          <pc:sldMk cId="3030838965" sldId="562"/>
        </pc:sldMkLst>
        <pc:spChg chg="mod">
          <ac:chgData name="Cahill, Annie" userId="e9da64bb-d516-4a7d-97f9-4d483c380884" providerId="ADAL" clId="{D89E04D6-9274-451B-A51B-8BC603EBCC16}" dt="2024-01-10T15:39:07.886" v="4746" actId="20577"/>
          <ac:spMkLst>
            <pc:docMk/>
            <pc:sldMk cId="3030838965" sldId="562"/>
            <ac:spMk id="2" creationId="{52CD67D2-DC08-4180-AB97-CCE3F99F392B}"/>
          </ac:spMkLst>
        </pc:spChg>
      </pc:sldChg>
      <pc:sldChg chg="delSp modSp mod">
        <pc:chgData name="Cahill, Annie" userId="e9da64bb-d516-4a7d-97f9-4d483c380884" providerId="ADAL" clId="{D89E04D6-9274-451B-A51B-8BC603EBCC16}" dt="2024-01-05T21:04:15.966" v="842" actId="20577"/>
        <pc:sldMkLst>
          <pc:docMk/>
          <pc:sldMk cId="1651270412" sldId="570"/>
        </pc:sldMkLst>
        <pc:spChg chg="mod">
          <ac:chgData name="Cahill, Annie" userId="e9da64bb-d516-4a7d-97f9-4d483c380884" providerId="ADAL" clId="{D89E04D6-9274-451B-A51B-8BC603EBCC16}" dt="2024-01-05T21:04:15.966" v="842" actId="20577"/>
          <ac:spMkLst>
            <pc:docMk/>
            <pc:sldMk cId="1651270412" sldId="570"/>
            <ac:spMk id="8" creationId="{8A5D57BD-BE0E-430B-A4D8-42955C1512C6}"/>
          </ac:spMkLst>
        </pc:spChg>
        <pc:picChg chg="del">
          <ac:chgData name="Cahill, Annie" userId="e9da64bb-d516-4a7d-97f9-4d483c380884" providerId="ADAL" clId="{D89E04D6-9274-451B-A51B-8BC603EBCC16}" dt="2024-01-05T21:02:44.183" v="820" actId="478"/>
          <ac:picMkLst>
            <pc:docMk/>
            <pc:sldMk cId="1651270412" sldId="570"/>
            <ac:picMk id="4" creationId="{406A84FE-92B0-4344-981A-5D567B81C5F9}"/>
          </ac:picMkLst>
        </pc:picChg>
        <pc:picChg chg="del">
          <ac:chgData name="Cahill, Annie" userId="e9da64bb-d516-4a7d-97f9-4d483c380884" providerId="ADAL" clId="{D89E04D6-9274-451B-A51B-8BC603EBCC16}" dt="2024-01-05T21:02:44.183" v="820" actId="478"/>
          <ac:picMkLst>
            <pc:docMk/>
            <pc:sldMk cId="1651270412" sldId="570"/>
            <ac:picMk id="5" creationId="{C85F4496-819E-412B-9E94-B66ADD22F940}"/>
          </ac:picMkLst>
        </pc:picChg>
        <pc:picChg chg="del">
          <ac:chgData name="Cahill, Annie" userId="e9da64bb-d516-4a7d-97f9-4d483c380884" providerId="ADAL" clId="{D89E04D6-9274-451B-A51B-8BC603EBCC16}" dt="2024-01-05T21:02:44.183" v="820" actId="478"/>
          <ac:picMkLst>
            <pc:docMk/>
            <pc:sldMk cId="1651270412" sldId="570"/>
            <ac:picMk id="6" creationId="{9E5B4891-5056-41A0-8840-EE6854DAB6B0}"/>
          </ac:picMkLst>
        </pc:picChg>
      </pc:sldChg>
      <pc:sldChg chg="del mod modShow">
        <pc:chgData name="Cahill, Annie" userId="e9da64bb-d516-4a7d-97f9-4d483c380884" providerId="ADAL" clId="{D89E04D6-9274-451B-A51B-8BC603EBCC16}" dt="2024-01-10T14:51:52.802" v="4663" actId="2696"/>
        <pc:sldMkLst>
          <pc:docMk/>
          <pc:sldMk cId="3648837097" sldId="571"/>
        </pc:sldMkLst>
      </pc:sldChg>
      <pc:sldChg chg="modSp mod">
        <pc:chgData name="Cahill, Annie" userId="e9da64bb-d516-4a7d-97f9-4d483c380884" providerId="ADAL" clId="{D89E04D6-9274-451B-A51B-8BC603EBCC16}" dt="2024-01-05T21:34:14.275" v="972" actId="20577"/>
        <pc:sldMkLst>
          <pc:docMk/>
          <pc:sldMk cId="2329489801" sldId="572"/>
        </pc:sldMkLst>
        <pc:spChg chg="mod">
          <ac:chgData name="Cahill, Annie" userId="e9da64bb-d516-4a7d-97f9-4d483c380884" providerId="ADAL" clId="{D89E04D6-9274-451B-A51B-8BC603EBCC16}" dt="2024-01-05T21:09:43.694" v="853" actId="20577"/>
          <ac:spMkLst>
            <pc:docMk/>
            <pc:sldMk cId="2329489801" sldId="572"/>
            <ac:spMk id="2" creationId="{E83CE75E-8DF6-44A8-B40B-3E54B9A6F762}"/>
          </ac:spMkLst>
        </pc:spChg>
        <pc:spChg chg="mod">
          <ac:chgData name="Cahill, Annie" userId="e9da64bb-d516-4a7d-97f9-4d483c380884" providerId="ADAL" clId="{D89E04D6-9274-451B-A51B-8BC603EBCC16}" dt="2024-01-05T21:34:14.275" v="972" actId="20577"/>
          <ac:spMkLst>
            <pc:docMk/>
            <pc:sldMk cId="2329489801" sldId="572"/>
            <ac:spMk id="8" creationId="{8A5D57BD-BE0E-430B-A4D8-42955C1512C6}"/>
          </ac:spMkLst>
        </pc:spChg>
      </pc:sldChg>
      <pc:sldChg chg="modSp mod">
        <pc:chgData name="Cahill, Annie" userId="e9da64bb-d516-4a7d-97f9-4d483c380884" providerId="ADAL" clId="{D89E04D6-9274-451B-A51B-8BC603EBCC16}" dt="2024-01-11T01:20:34.878" v="7448" actId="20577"/>
        <pc:sldMkLst>
          <pc:docMk/>
          <pc:sldMk cId="1248499816" sldId="573"/>
        </pc:sldMkLst>
        <pc:spChg chg="mod">
          <ac:chgData name="Cahill, Annie" userId="e9da64bb-d516-4a7d-97f9-4d483c380884" providerId="ADAL" clId="{D89E04D6-9274-451B-A51B-8BC603EBCC16}" dt="2024-01-11T01:20:34.878" v="7448" actId="20577"/>
          <ac:spMkLst>
            <pc:docMk/>
            <pc:sldMk cId="1248499816" sldId="573"/>
            <ac:spMk id="2" creationId="{5F0DD865-20CE-4A58-8872-A141C8F34D4F}"/>
          </ac:spMkLst>
        </pc:spChg>
      </pc:sldChg>
      <pc:sldChg chg="addSp delSp modSp mod">
        <pc:chgData name="Cahill, Annie" userId="e9da64bb-d516-4a7d-97f9-4d483c380884" providerId="ADAL" clId="{D89E04D6-9274-451B-A51B-8BC603EBCC16}" dt="2024-01-11T01:36:14.263" v="7514" actId="20577"/>
        <pc:sldMkLst>
          <pc:docMk/>
          <pc:sldMk cId="4041838760" sldId="574"/>
        </pc:sldMkLst>
        <pc:spChg chg="mod">
          <ac:chgData name="Cahill, Annie" userId="e9da64bb-d516-4a7d-97f9-4d483c380884" providerId="ADAL" clId="{D89E04D6-9274-451B-A51B-8BC603EBCC16}" dt="2024-01-11T01:36:14.263" v="7514" actId="20577"/>
          <ac:spMkLst>
            <pc:docMk/>
            <pc:sldMk cId="4041838760" sldId="574"/>
            <ac:spMk id="2" creationId="{00000000-0000-0000-0000-000000000000}"/>
          </ac:spMkLst>
        </pc:spChg>
        <pc:spChg chg="del">
          <ac:chgData name="Cahill, Annie" userId="e9da64bb-d516-4a7d-97f9-4d483c380884" providerId="ADAL" clId="{D89E04D6-9274-451B-A51B-8BC603EBCC16}" dt="2024-01-11T01:35:39.770" v="7469" actId="478"/>
          <ac:spMkLst>
            <pc:docMk/>
            <pc:sldMk cId="4041838760" sldId="574"/>
            <ac:spMk id="3" creationId="{00000000-0000-0000-0000-000000000000}"/>
          </ac:spMkLst>
        </pc:spChg>
        <pc:spChg chg="add del mod">
          <ac:chgData name="Cahill, Annie" userId="e9da64bb-d516-4a7d-97f9-4d483c380884" providerId="ADAL" clId="{D89E04D6-9274-451B-A51B-8BC603EBCC16}" dt="2024-01-11T01:35:41.624" v="7470" actId="478"/>
          <ac:spMkLst>
            <pc:docMk/>
            <pc:sldMk cId="4041838760" sldId="574"/>
            <ac:spMk id="6" creationId="{972C97E0-D137-3240-4FEA-1FD9224560E0}"/>
          </ac:spMkLst>
        </pc:spChg>
        <pc:picChg chg="mod">
          <ac:chgData name="Cahill, Annie" userId="e9da64bb-d516-4a7d-97f9-4d483c380884" providerId="ADAL" clId="{D89E04D6-9274-451B-A51B-8BC603EBCC16}" dt="2024-01-11T01:35:48.901" v="7472" actId="1076"/>
          <ac:picMkLst>
            <pc:docMk/>
            <pc:sldMk cId="4041838760" sldId="574"/>
            <ac:picMk id="4" creationId="{34CABD15-0194-45F5-A1CC-6C8AAF37CA52}"/>
          </ac:picMkLst>
        </pc:picChg>
      </pc:sldChg>
      <pc:sldChg chg="modSp mod">
        <pc:chgData name="Cahill, Annie" userId="e9da64bb-d516-4a7d-97f9-4d483c380884" providerId="ADAL" clId="{D89E04D6-9274-451B-A51B-8BC603EBCC16}" dt="2024-01-11T01:36:36.190" v="7534" actId="20577"/>
        <pc:sldMkLst>
          <pc:docMk/>
          <pc:sldMk cId="159459747" sldId="575"/>
        </pc:sldMkLst>
        <pc:spChg chg="mod">
          <ac:chgData name="Cahill, Annie" userId="e9da64bb-d516-4a7d-97f9-4d483c380884" providerId="ADAL" clId="{D89E04D6-9274-451B-A51B-8BC603EBCC16}" dt="2024-01-11T01:36:36.190" v="7534" actId="20577"/>
          <ac:spMkLst>
            <pc:docMk/>
            <pc:sldMk cId="159459747" sldId="575"/>
            <ac:spMk id="3" creationId="{00000000-0000-0000-0000-000000000000}"/>
          </ac:spMkLst>
        </pc:spChg>
      </pc:sldChg>
      <pc:sldChg chg="del">
        <pc:chgData name="Cahill, Annie" userId="e9da64bb-d516-4a7d-97f9-4d483c380884" providerId="ADAL" clId="{D89E04D6-9274-451B-A51B-8BC603EBCC16}" dt="2024-01-11T01:36:50.866" v="7535" actId="47"/>
        <pc:sldMkLst>
          <pc:docMk/>
          <pc:sldMk cId="605916486" sldId="576"/>
        </pc:sldMkLst>
      </pc:sldChg>
      <pc:sldChg chg="del">
        <pc:chgData name="Cahill, Annie" userId="e9da64bb-d516-4a7d-97f9-4d483c380884" providerId="ADAL" clId="{D89E04D6-9274-451B-A51B-8BC603EBCC16}" dt="2024-01-11T01:36:50.866" v="7535" actId="47"/>
        <pc:sldMkLst>
          <pc:docMk/>
          <pc:sldMk cId="1053063391" sldId="577"/>
        </pc:sldMkLst>
      </pc:sldChg>
      <pc:sldChg chg="ord">
        <pc:chgData name="Cahill, Annie" userId="e9da64bb-d516-4a7d-97f9-4d483c380884" providerId="ADAL" clId="{D89E04D6-9274-451B-A51B-8BC603EBCC16}" dt="2024-01-09T21:21:16.438" v="974"/>
        <pc:sldMkLst>
          <pc:docMk/>
          <pc:sldMk cId="1409929488" sldId="580"/>
        </pc:sldMkLst>
      </pc:sldChg>
      <pc:sldChg chg="del mod modShow">
        <pc:chgData name="Cahill, Annie" userId="e9da64bb-d516-4a7d-97f9-4d483c380884" providerId="ADAL" clId="{D89E04D6-9274-451B-A51B-8BC603EBCC16}" dt="2024-01-10T14:51:06.301" v="4662" actId="47"/>
        <pc:sldMkLst>
          <pc:docMk/>
          <pc:sldMk cId="3272695937" sldId="583"/>
        </pc:sldMkLst>
      </pc:sldChg>
      <pc:sldChg chg="del mod modShow">
        <pc:chgData name="Cahill, Annie" userId="e9da64bb-d516-4a7d-97f9-4d483c380884" providerId="ADAL" clId="{D89E04D6-9274-451B-A51B-8BC603EBCC16}" dt="2024-01-10T14:51:06.301" v="4662" actId="47"/>
        <pc:sldMkLst>
          <pc:docMk/>
          <pc:sldMk cId="668890873" sldId="584"/>
        </pc:sldMkLst>
      </pc:sldChg>
      <pc:sldChg chg="del mod modShow">
        <pc:chgData name="Cahill, Annie" userId="e9da64bb-d516-4a7d-97f9-4d483c380884" providerId="ADAL" clId="{D89E04D6-9274-451B-A51B-8BC603EBCC16}" dt="2024-01-10T14:51:06.301" v="4662" actId="47"/>
        <pc:sldMkLst>
          <pc:docMk/>
          <pc:sldMk cId="2188182017" sldId="586"/>
        </pc:sldMkLst>
      </pc:sldChg>
      <pc:sldChg chg="del mod modShow">
        <pc:chgData name="Cahill, Annie" userId="e9da64bb-d516-4a7d-97f9-4d483c380884" providerId="ADAL" clId="{D89E04D6-9274-451B-A51B-8BC603EBCC16}" dt="2024-01-10T14:51:06.301" v="4662" actId="47"/>
        <pc:sldMkLst>
          <pc:docMk/>
          <pc:sldMk cId="4171803059" sldId="587"/>
        </pc:sldMkLst>
      </pc:sldChg>
      <pc:sldChg chg="del mod modShow">
        <pc:chgData name="Cahill, Annie" userId="e9da64bb-d516-4a7d-97f9-4d483c380884" providerId="ADAL" clId="{D89E04D6-9274-451B-A51B-8BC603EBCC16}" dt="2024-01-10T14:51:06.301" v="4662" actId="47"/>
        <pc:sldMkLst>
          <pc:docMk/>
          <pc:sldMk cId="3639552360" sldId="588"/>
        </pc:sldMkLst>
      </pc:sldChg>
      <pc:sldChg chg="del mod modShow">
        <pc:chgData name="Cahill, Annie" userId="e9da64bb-d516-4a7d-97f9-4d483c380884" providerId="ADAL" clId="{D89E04D6-9274-451B-A51B-8BC603EBCC16}" dt="2024-01-10T14:51:06.301" v="4662" actId="47"/>
        <pc:sldMkLst>
          <pc:docMk/>
          <pc:sldMk cId="1878303108" sldId="589"/>
        </pc:sldMkLst>
      </pc:sldChg>
      <pc:sldChg chg="del mod modShow">
        <pc:chgData name="Cahill, Annie" userId="e9da64bb-d516-4a7d-97f9-4d483c380884" providerId="ADAL" clId="{D89E04D6-9274-451B-A51B-8BC603EBCC16}" dt="2024-01-10T14:51:06.301" v="4662" actId="47"/>
        <pc:sldMkLst>
          <pc:docMk/>
          <pc:sldMk cId="3887444959" sldId="590"/>
        </pc:sldMkLst>
      </pc:sldChg>
      <pc:sldChg chg="del mod modShow">
        <pc:chgData name="Cahill, Annie" userId="e9da64bb-d516-4a7d-97f9-4d483c380884" providerId="ADAL" clId="{D89E04D6-9274-451B-A51B-8BC603EBCC16}" dt="2024-01-10T14:51:06.301" v="4662" actId="47"/>
        <pc:sldMkLst>
          <pc:docMk/>
          <pc:sldMk cId="1986528250" sldId="591"/>
        </pc:sldMkLst>
      </pc:sldChg>
      <pc:sldChg chg="del mod modShow">
        <pc:chgData name="Cahill, Annie" userId="e9da64bb-d516-4a7d-97f9-4d483c380884" providerId="ADAL" clId="{D89E04D6-9274-451B-A51B-8BC603EBCC16}" dt="2024-01-10T14:51:06.301" v="4662" actId="47"/>
        <pc:sldMkLst>
          <pc:docMk/>
          <pc:sldMk cId="3961328113" sldId="592"/>
        </pc:sldMkLst>
      </pc:sldChg>
      <pc:sldChg chg="del mod modShow">
        <pc:chgData name="Cahill, Annie" userId="e9da64bb-d516-4a7d-97f9-4d483c380884" providerId="ADAL" clId="{D89E04D6-9274-451B-A51B-8BC603EBCC16}" dt="2024-01-10T14:51:06.301" v="4662" actId="47"/>
        <pc:sldMkLst>
          <pc:docMk/>
          <pc:sldMk cId="3772293994" sldId="593"/>
        </pc:sldMkLst>
      </pc:sldChg>
      <pc:sldChg chg="modSp mod">
        <pc:chgData name="Cahill, Annie" userId="e9da64bb-d516-4a7d-97f9-4d483c380884" providerId="ADAL" clId="{D89E04D6-9274-451B-A51B-8BC603EBCC16}" dt="2024-01-11T01:15:56.404" v="7401" actId="20577"/>
        <pc:sldMkLst>
          <pc:docMk/>
          <pc:sldMk cId="1292899721" sldId="594"/>
        </pc:sldMkLst>
        <pc:spChg chg="mod">
          <ac:chgData name="Cahill, Annie" userId="e9da64bb-d516-4a7d-97f9-4d483c380884" providerId="ADAL" clId="{D89E04D6-9274-451B-A51B-8BC603EBCC16}" dt="2024-01-11T01:15:56.404" v="7401" actId="20577"/>
          <ac:spMkLst>
            <pc:docMk/>
            <pc:sldMk cId="1292899721" sldId="594"/>
            <ac:spMk id="2" creationId="{5F0DD865-20CE-4A58-8872-A141C8F34D4F}"/>
          </ac:spMkLst>
        </pc:spChg>
      </pc:sldChg>
      <pc:sldChg chg="del">
        <pc:chgData name="Cahill, Annie" userId="e9da64bb-d516-4a7d-97f9-4d483c380884" providerId="ADAL" clId="{D89E04D6-9274-451B-A51B-8BC603EBCC16}" dt="2024-01-09T22:26:56.004" v="4369" actId="47"/>
        <pc:sldMkLst>
          <pc:docMk/>
          <pc:sldMk cId="3165805380" sldId="595"/>
        </pc:sldMkLst>
      </pc:sldChg>
      <pc:sldChg chg="del">
        <pc:chgData name="Cahill, Annie" userId="e9da64bb-d516-4a7d-97f9-4d483c380884" providerId="ADAL" clId="{D89E04D6-9274-451B-A51B-8BC603EBCC16}" dt="2024-01-09T21:22:36.285" v="976" actId="2696"/>
        <pc:sldMkLst>
          <pc:docMk/>
          <pc:sldMk cId="3349163266" sldId="596"/>
        </pc:sldMkLst>
      </pc:sldChg>
      <pc:sldChg chg="modSp new mod">
        <pc:chgData name="Cahill, Annie" userId="e9da64bb-d516-4a7d-97f9-4d483c380884" providerId="ADAL" clId="{D89E04D6-9274-451B-A51B-8BC603EBCC16}" dt="2024-01-05T20:17:57.799" v="496" actId="20577"/>
        <pc:sldMkLst>
          <pc:docMk/>
          <pc:sldMk cId="3602329438" sldId="597"/>
        </pc:sldMkLst>
        <pc:spChg chg="mod">
          <ac:chgData name="Cahill, Annie" userId="e9da64bb-d516-4a7d-97f9-4d483c380884" providerId="ADAL" clId="{D89E04D6-9274-451B-A51B-8BC603EBCC16}" dt="2024-01-05T20:16:48.167" v="337" actId="20577"/>
          <ac:spMkLst>
            <pc:docMk/>
            <pc:sldMk cId="3602329438" sldId="597"/>
            <ac:spMk id="2" creationId="{70C011FE-7115-C504-EC5B-86294AAD8DEC}"/>
          </ac:spMkLst>
        </pc:spChg>
        <pc:spChg chg="mod">
          <ac:chgData name="Cahill, Annie" userId="e9da64bb-d516-4a7d-97f9-4d483c380884" providerId="ADAL" clId="{D89E04D6-9274-451B-A51B-8BC603EBCC16}" dt="2024-01-05T20:17:57.799" v="496" actId="20577"/>
          <ac:spMkLst>
            <pc:docMk/>
            <pc:sldMk cId="3602329438" sldId="597"/>
            <ac:spMk id="3" creationId="{A51C663F-6DC6-52A1-5629-72ECF44AD57B}"/>
          </ac:spMkLst>
        </pc:spChg>
      </pc:sldChg>
      <pc:sldChg chg="modSp mod">
        <pc:chgData name="Cahill, Annie" userId="e9da64bb-d516-4a7d-97f9-4d483c380884" providerId="ADAL" clId="{D89E04D6-9274-451B-A51B-8BC603EBCC16}" dt="2024-01-05T20:25:39.736" v="582" actId="20577"/>
        <pc:sldMkLst>
          <pc:docMk/>
          <pc:sldMk cId="2877598771" sldId="598"/>
        </pc:sldMkLst>
        <pc:spChg chg="mod">
          <ac:chgData name="Cahill, Annie" userId="e9da64bb-d516-4a7d-97f9-4d483c380884" providerId="ADAL" clId="{D89E04D6-9274-451B-A51B-8BC603EBCC16}" dt="2024-01-05T20:25:39.736" v="582" actId="20577"/>
          <ac:spMkLst>
            <pc:docMk/>
            <pc:sldMk cId="2877598771" sldId="598"/>
            <ac:spMk id="2" creationId="{5F0DD865-20CE-4A58-8872-A141C8F34D4F}"/>
          </ac:spMkLst>
        </pc:spChg>
      </pc:sldChg>
      <pc:sldChg chg="new del">
        <pc:chgData name="Cahill, Annie" userId="e9da64bb-d516-4a7d-97f9-4d483c380884" providerId="ADAL" clId="{D89E04D6-9274-451B-A51B-8BC603EBCC16}" dt="2024-01-05T20:25:28.152" v="552" actId="47"/>
        <pc:sldMkLst>
          <pc:docMk/>
          <pc:sldMk cId="3049970773" sldId="598"/>
        </pc:sldMkLst>
      </pc:sldChg>
      <pc:sldChg chg="ord">
        <pc:chgData name="Cahill, Annie" userId="e9da64bb-d516-4a7d-97f9-4d483c380884" providerId="ADAL" clId="{D89E04D6-9274-451B-A51B-8BC603EBCC16}" dt="2024-01-09T22:30:38.582" v="4372"/>
        <pc:sldMkLst>
          <pc:docMk/>
          <pc:sldMk cId="335154676" sldId="612"/>
        </pc:sldMkLst>
      </pc:sldChg>
      <pc:sldChg chg="modSp del mod">
        <pc:chgData name="Cahill, Annie" userId="e9da64bb-d516-4a7d-97f9-4d483c380884" providerId="ADAL" clId="{D89E04D6-9274-451B-A51B-8BC603EBCC16}" dt="2024-01-10T15:36:39.057" v="4664" actId="47"/>
        <pc:sldMkLst>
          <pc:docMk/>
          <pc:sldMk cId="2552598176" sldId="613"/>
        </pc:sldMkLst>
        <pc:spChg chg="mod">
          <ac:chgData name="Cahill, Annie" userId="e9da64bb-d516-4a7d-97f9-4d483c380884" providerId="ADAL" clId="{D89E04D6-9274-451B-A51B-8BC603EBCC16}" dt="2024-01-05T20:54:18.129" v="695" actId="20577"/>
          <ac:spMkLst>
            <pc:docMk/>
            <pc:sldMk cId="2552598176" sldId="613"/>
            <ac:spMk id="2" creationId="{BF2CDBD0-3998-4A02-ACF1-1F02C3C2EDD7}"/>
          </ac:spMkLst>
        </pc:spChg>
      </pc:sldChg>
      <pc:sldChg chg="addSp delSp modSp new del mod modClrScheme chgLayout">
        <pc:chgData name="Cahill, Annie" userId="e9da64bb-d516-4a7d-97f9-4d483c380884" providerId="ADAL" clId="{D89E04D6-9274-451B-A51B-8BC603EBCC16}" dt="2024-01-10T15:37:42.833" v="4665" actId="47"/>
        <pc:sldMkLst>
          <pc:docMk/>
          <pc:sldMk cId="2014101686" sldId="614"/>
        </pc:sldMkLst>
        <pc:spChg chg="del mod ord">
          <ac:chgData name="Cahill, Annie" userId="e9da64bb-d516-4a7d-97f9-4d483c380884" providerId="ADAL" clId="{D89E04D6-9274-451B-A51B-8BC603EBCC16}" dt="2024-01-05T20:59:10.433" v="726" actId="700"/>
          <ac:spMkLst>
            <pc:docMk/>
            <pc:sldMk cId="2014101686" sldId="614"/>
            <ac:spMk id="2" creationId="{4E574582-6863-1D23-A688-57C5A7693EFA}"/>
          </ac:spMkLst>
        </pc:spChg>
        <pc:spChg chg="del mod ord">
          <ac:chgData name="Cahill, Annie" userId="e9da64bb-d516-4a7d-97f9-4d483c380884" providerId="ADAL" clId="{D89E04D6-9274-451B-A51B-8BC603EBCC16}" dt="2024-01-05T20:59:10.433" v="726" actId="700"/>
          <ac:spMkLst>
            <pc:docMk/>
            <pc:sldMk cId="2014101686" sldId="614"/>
            <ac:spMk id="3" creationId="{109A774C-DCC3-E2EC-EF94-AC4F2B56459C}"/>
          </ac:spMkLst>
        </pc:spChg>
        <pc:spChg chg="del">
          <ac:chgData name="Cahill, Annie" userId="e9da64bb-d516-4a7d-97f9-4d483c380884" providerId="ADAL" clId="{D89E04D6-9274-451B-A51B-8BC603EBCC16}" dt="2024-01-05T20:59:10.433" v="726" actId="700"/>
          <ac:spMkLst>
            <pc:docMk/>
            <pc:sldMk cId="2014101686" sldId="614"/>
            <ac:spMk id="4" creationId="{8FFA0621-563E-44FD-FC0D-AE16EC429C95}"/>
          </ac:spMkLst>
        </pc:spChg>
        <pc:spChg chg="add mod ord">
          <ac:chgData name="Cahill, Annie" userId="e9da64bb-d516-4a7d-97f9-4d483c380884" providerId="ADAL" clId="{D89E04D6-9274-451B-A51B-8BC603EBCC16}" dt="2024-01-05T20:59:40.679" v="775" actId="20577"/>
          <ac:spMkLst>
            <pc:docMk/>
            <pc:sldMk cId="2014101686" sldId="614"/>
            <ac:spMk id="5" creationId="{0030B210-6F87-8EFB-6EE5-8CAA406BED84}"/>
          </ac:spMkLst>
        </pc:spChg>
        <pc:spChg chg="add mod ord">
          <ac:chgData name="Cahill, Annie" userId="e9da64bb-d516-4a7d-97f9-4d483c380884" providerId="ADAL" clId="{D89E04D6-9274-451B-A51B-8BC603EBCC16}" dt="2024-01-05T21:10:52.390" v="926" actId="20577"/>
          <ac:spMkLst>
            <pc:docMk/>
            <pc:sldMk cId="2014101686" sldId="614"/>
            <ac:spMk id="6" creationId="{330EF891-89C8-B408-F379-A826366F168E}"/>
          </ac:spMkLst>
        </pc:spChg>
      </pc:sldChg>
      <pc:sldChg chg="addSp modSp del mod modClrScheme chgLayout">
        <pc:chgData name="Cahill, Annie" userId="e9da64bb-d516-4a7d-97f9-4d483c380884" providerId="ADAL" clId="{D89E04D6-9274-451B-A51B-8BC603EBCC16}" dt="2024-01-05T21:10:26.992" v="855" actId="47"/>
        <pc:sldMkLst>
          <pc:docMk/>
          <pc:sldMk cId="3643757048" sldId="615"/>
        </pc:sldMkLst>
        <pc:spChg chg="mod ord">
          <ac:chgData name="Cahill, Annie" userId="e9da64bb-d516-4a7d-97f9-4d483c380884" providerId="ADAL" clId="{D89E04D6-9274-451B-A51B-8BC603EBCC16}" dt="2024-01-05T21:10:16.901" v="854" actId="700"/>
          <ac:spMkLst>
            <pc:docMk/>
            <pc:sldMk cId="3643757048" sldId="615"/>
            <ac:spMk id="2" creationId="{5F0DD865-20CE-4A58-8872-A141C8F34D4F}"/>
          </ac:spMkLst>
        </pc:spChg>
        <pc:spChg chg="add mod ord">
          <ac:chgData name="Cahill, Annie" userId="e9da64bb-d516-4a7d-97f9-4d483c380884" providerId="ADAL" clId="{D89E04D6-9274-451B-A51B-8BC603EBCC16}" dt="2024-01-05T21:10:16.901" v="854" actId="700"/>
          <ac:spMkLst>
            <pc:docMk/>
            <pc:sldMk cId="3643757048" sldId="615"/>
            <ac:spMk id="3" creationId="{4A8EF9F5-263A-7E65-92CA-52646A0B5115}"/>
          </ac:spMkLst>
        </pc:spChg>
      </pc:sldChg>
      <pc:sldChg chg="modSp del mod">
        <pc:chgData name="Cahill, Annie" userId="e9da64bb-d516-4a7d-97f9-4d483c380884" providerId="ADAL" clId="{D89E04D6-9274-451B-A51B-8BC603EBCC16}" dt="2024-01-10T15:39:03.425" v="4744" actId="47"/>
        <pc:sldMkLst>
          <pc:docMk/>
          <pc:sldMk cId="4256751482" sldId="615"/>
        </pc:sldMkLst>
        <pc:spChg chg="mod">
          <ac:chgData name="Cahill, Annie" userId="e9da64bb-d516-4a7d-97f9-4d483c380884" providerId="ADAL" clId="{D89E04D6-9274-451B-A51B-8BC603EBCC16}" dt="2024-01-05T21:10:43.688" v="890" actId="20577"/>
          <ac:spMkLst>
            <pc:docMk/>
            <pc:sldMk cId="4256751482" sldId="615"/>
            <ac:spMk id="2" creationId="{00000000-0000-0000-0000-000000000000}"/>
          </ac:spMkLst>
        </pc:spChg>
        <pc:spChg chg="mod">
          <ac:chgData name="Cahill, Annie" userId="e9da64bb-d516-4a7d-97f9-4d483c380884" providerId="ADAL" clId="{D89E04D6-9274-451B-A51B-8BC603EBCC16}" dt="2024-01-05T21:10:48.735" v="908" actId="20577"/>
          <ac:spMkLst>
            <pc:docMk/>
            <pc:sldMk cId="4256751482" sldId="615"/>
            <ac:spMk id="3" creationId="{00000000-0000-0000-0000-000000000000}"/>
          </ac:spMkLst>
        </pc:spChg>
      </pc:sldChg>
      <pc:sldChg chg="addSp modSp new mod modClrScheme chgLayout">
        <pc:chgData name="Cahill, Annie" userId="e9da64bb-d516-4a7d-97f9-4d483c380884" providerId="ADAL" clId="{D89E04D6-9274-451B-A51B-8BC603EBCC16}" dt="2024-01-11T01:14:13.726" v="7397" actId="20577"/>
        <pc:sldMkLst>
          <pc:docMk/>
          <pc:sldMk cId="3908163850" sldId="616"/>
        </pc:sldMkLst>
        <pc:spChg chg="mod ord">
          <ac:chgData name="Cahill, Annie" userId="e9da64bb-d516-4a7d-97f9-4d483c380884" providerId="ADAL" clId="{D89E04D6-9274-451B-A51B-8BC603EBCC16}" dt="2024-01-09T21:26:13.244" v="1109" actId="20577"/>
          <ac:spMkLst>
            <pc:docMk/>
            <pc:sldMk cId="3908163850" sldId="616"/>
            <ac:spMk id="2" creationId="{D73FAF68-57CB-0E43-936F-93036DBBA693}"/>
          </ac:spMkLst>
        </pc:spChg>
        <pc:spChg chg="add mod ord">
          <ac:chgData name="Cahill, Annie" userId="e9da64bb-d516-4a7d-97f9-4d483c380884" providerId="ADAL" clId="{D89E04D6-9274-451B-A51B-8BC603EBCC16}" dt="2024-01-11T01:14:13.726" v="7397" actId="20577"/>
          <ac:spMkLst>
            <pc:docMk/>
            <pc:sldMk cId="3908163850" sldId="616"/>
            <ac:spMk id="3" creationId="{AFA99E82-09B2-26EC-4044-B15FCB8C5186}"/>
          </ac:spMkLst>
        </pc:spChg>
      </pc:sldChg>
      <pc:sldChg chg="addSp delSp modSp new mod ord chgLayout">
        <pc:chgData name="Cahill, Annie" userId="e9da64bb-d516-4a7d-97f9-4d483c380884" providerId="ADAL" clId="{D89E04D6-9274-451B-A51B-8BC603EBCC16}" dt="2024-01-09T22:16:49.585" v="4366"/>
        <pc:sldMkLst>
          <pc:docMk/>
          <pc:sldMk cId="304825916" sldId="617"/>
        </pc:sldMkLst>
        <pc:spChg chg="del">
          <ac:chgData name="Cahill, Annie" userId="e9da64bb-d516-4a7d-97f9-4d483c380884" providerId="ADAL" clId="{D89E04D6-9274-451B-A51B-8BC603EBCC16}" dt="2024-01-09T21:32:50.011" v="1193" actId="700"/>
          <ac:spMkLst>
            <pc:docMk/>
            <pc:sldMk cId="304825916" sldId="617"/>
            <ac:spMk id="2" creationId="{122EDDA8-4E6E-73C0-36ED-751A64FB5EE9}"/>
          </ac:spMkLst>
        </pc:spChg>
        <pc:spChg chg="del">
          <ac:chgData name="Cahill, Annie" userId="e9da64bb-d516-4a7d-97f9-4d483c380884" providerId="ADAL" clId="{D89E04D6-9274-451B-A51B-8BC603EBCC16}" dt="2024-01-09T21:32:50.011" v="1193" actId="700"/>
          <ac:spMkLst>
            <pc:docMk/>
            <pc:sldMk cId="304825916" sldId="617"/>
            <ac:spMk id="3" creationId="{4F272A78-2E0F-155B-6B92-59BBFB7AF8F3}"/>
          </ac:spMkLst>
        </pc:spChg>
        <pc:spChg chg="add mod ord">
          <ac:chgData name="Cahill, Annie" userId="e9da64bb-d516-4a7d-97f9-4d483c380884" providerId="ADAL" clId="{D89E04D6-9274-451B-A51B-8BC603EBCC16}" dt="2024-01-09T21:32:53.233" v="1206" actId="20577"/>
          <ac:spMkLst>
            <pc:docMk/>
            <pc:sldMk cId="304825916" sldId="617"/>
            <ac:spMk id="4" creationId="{537143FF-061C-FA4A-57AA-3C3DF068E641}"/>
          </ac:spMkLst>
        </pc:spChg>
        <pc:spChg chg="add mod ord">
          <ac:chgData name="Cahill, Annie" userId="e9da64bb-d516-4a7d-97f9-4d483c380884" providerId="ADAL" clId="{D89E04D6-9274-451B-A51B-8BC603EBCC16}" dt="2024-01-09T21:48:43.021" v="2078" actId="20577"/>
          <ac:spMkLst>
            <pc:docMk/>
            <pc:sldMk cId="304825916" sldId="617"/>
            <ac:spMk id="5" creationId="{C15671D6-4C98-D3EB-07D1-2C06A09B3775}"/>
          </ac:spMkLst>
        </pc:spChg>
      </pc:sldChg>
      <pc:sldChg chg="modSp new del mod">
        <pc:chgData name="Cahill, Annie" userId="e9da64bb-d516-4a7d-97f9-4d483c380884" providerId="ADAL" clId="{D89E04D6-9274-451B-A51B-8BC603EBCC16}" dt="2024-01-09T21:32:30.805" v="1187" actId="47"/>
        <pc:sldMkLst>
          <pc:docMk/>
          <pc:sldMk cId="3411214684" sldId="617"/>
        </pc:sldMkLst>
        <pc:spChg chg="mod">
          <ac:chgData name="Cahill, Annie" userId="e9da64bb-d516-4a7d-97f9-4d483c380884" providerId="ADAL" clId="{D89E04D6-9274-451B-A51B-8BC603EBCC16}" dt="2024-01-09T21:27:05.257" v="1186" actId="20577"/>
          <ac:spMkLst>
            <pc:docMk/>
            <pc:sldMk cId="3411214684" sldId="617"/>
            <ac:spMk id="2" creationId="{884299DB-4188-A05B-5904-8147C98E5E51}"/>
          </ac:spMkLst>
        </pc:spChg>
      </pc:sldChg>
      <pc:sldChg chg="modSp mod ord">
        <pc:chgData name="Cahill, Annie" userId="e9da64bb-d516-4a7d-97f9-4d483c380884" providerId="ADAL" clId="{D89E04D6-9274-451B-A51B-8BC603EBCC16}" dt="2024-01-09T22:37:18.060" v="4643" actId="20577"/>
        <pc:sldMkLst>
          <pc:docMk/>
          <pc:sldMk cId="3936070442" sldId="618"/>
        </pc:sldMkLst>
        <pc:spChg chg="mod">
          <ac:chgData name="Cahill, Annie" userId="e9da64bb-d516-4a7d-97f9-4d483c380884" providerId="ADAL" clId="{D89E04D6-9274-451B-A51B-8BC603EBCC16}" dt="2024-01-09T21:49:14.779" v="2119" actId="20577"/>
          <ac:spMkLst>
            <pc:docMk/>
            <pc:sldMk cId="3936070442" sldId="618"/>
            <ac:spMk id="4" creationId="{537143FF-061C-FA4A-57AA-3C3DF068E641}"/>
          </ac:spMkLst>
        </pc:spChg>
        <pc:spChg chg="mod">
          <ac:chgData name="Cahill, Annie" userId="e9da64bb-d516-4a7d-97f9-4d483c380884" providerId="ADAL" clId="{D89E04D6-9274-451B-A51B-8BC603EBCC16}" dt="2024-01-09T22:37:18.060" v="4643" actId="20577"/>
          <ac:spMkLst>
            <pc:docMk/>
            <pc:sldMk cId="3936070442" sldId="618"/>
            <ac:spMk id="5" creationId="{C15671D6-4C98-D3EB-07D1-2C06A09B3775}"/>
          </ac:spMkLst>
        </pc:spChg>
      </pc:sldChg>
      <pc:sldChg chg="del">
        <pc:chgData name="Cahill, Annie" userId="e9da64bb-d516-4a7d-97f9-4d483c380884" providerId="ADAL" clId="{D89E04D6-9274-451B-A51B-8BC603EBCC16}" dt="2024-01-09T21:58:25.394" v="2503" actId="2696"/>
        <pc:sldMkLst>
          <pc:docMk/>
          <pc:sldMk cId="2717600373" sldId="619"/>
        </pc:sldMkLst>
      </pc:sldChg>
      <pc:sldChg chg="modSp mod">
        <pc:chgData name="Cahill, Annie" userId="e9da64bb-d516-4a7d-97f9-4d483c380884" providerId="ADAL" clId="{D89E04D6-9274-451B-A51B-8BC603EBCC16}" dt="2024-01-11T00:45:10.072" v="7222" actId="6549"/>
        <pc:sldMkLst>
          <pc:docMk/>
          <pc:sldMk cId="3497980454" sldId="619"/>
        </pc:sldMkLst>
        <pc:spChg chg="mod">
          <ac:chgData name="Cahill, Annie" userId="e9da64bb-d516-4a7d-97f9-4d483c380884" providerId="ADAL" clId="{D89E04D6-9274-451B-A51B-8BC603EBCC16}" dt="2024-01-11T00:45:01.448" v="7221" actId="20577"/>
          <ac:spMkLst>
            <pc:docMk/>
            <pc:sldMk cId="3497980454" sldId="619"/>
            <ac:spMk id="4" creationId="{537143FF-061C-FA4A-57AA-3C3DF068E641}"/>
          </ac:spMkLst>
        </pc:spChg>
        <pc:spChg chg="mod">
          <ac:chgData name="Cahill, Annie" userId="e9da64bb-d516-4a7d-97f9-4d483c380884" providerId="ADAL" clId="{D89E04D6-9274-451B-A51B-8BC603EBCC16}" dt="2024-01-11T00:45:10.072" v="7222" actId="6549"/>
          <ac:spMkLst>
            <pc:docMk/>
            <pc:sldMk cId="3497980454" sldId="619"/>
            <ac:spMk id="5" creationId="{C15671D6-4C98-D3EB-07D1-2C06A09B3775}"/>
          </ac:spMkLst>
        </pc:spChg>
      </pc:sldChg>
      <pc:sldChg chg="modSp del mod">
        <pc:chgData name="Cahill, Annie" userId="e9da64bb-d516-4a7d-97f9-4d483c380884" providerId="ADAL" clId="{D89E04D6-9274-451B-A51B-8BC603EBCC16}" dt="2024-01-09T22:13:59.484" v="4360" actId="2696"/>
        <pc:sldMkLst>
          <pc:docMk/>
          <pc:sldMk cId="1127839697" sldId="620"/>
        </pc:sldMkLst>
        <pc:spChg chg="mod">
          <ac:chgData name="Cahill, Annie" userId="e9da64bb-d516-4a7d-97f9-4d483c380884" providerId="ADAL" clId="{D89E04D6-9274-451B-A51B-8BC603EBCC16}" dt="2024-01-09T22:13:01.437" v="4352" actId="20577"/>
          <ac:spMkLst>
            <pc:docMk/>
            <pc:sldMk cId="1127839697" sldId="620"/>
            <ac:spMk id="5" creationId="{C15671D6-4C98-D3EB-07D1-2C06A09B3775}"/>
          </ac:spMkLst>
        </pc:spChg>
      </pc:sldChg>
      <pc:sldChg chg="new del">
        <pc:chgData name="Cahill, Annie" userId="e9da64bb-d516-4a7d-97f9-4d483c380884" providerId="ADAL" clId="{D89E04D6-9274-451B-A51B-8BC603EBCC16}" dt="2024-01-10T14:50:56.652" v="4661" actId="680"/>
        <pc:sldMkLst>
          <pc:docMk/>
          <pc:sldMk cId="3119730625" sldId="620"/>
        </pc:sldMkLst>
      </pc:sldChg>
      <pc:sldChg chg="addSp delSp modSp mod">
        <pc:chgData name="Cahill, Annie" userId="e9da64bb-d516-4a7d-97f9-4d483c380884" providerId="ADAL" clId="{D89E04D6-9274-451B-A51B-8BC603EBCC16}" dt="2024-01-11T00:40:47.807" v="7182" actId="1035"/>
        <pc:sldMkLst>
          <pc:docMk/>
          <pc:sldMk cId="3870990844" sldId="620"/>
        </pc:sldMkLst>
        <pc:spChg chg="mod">
          <ac:chgData name="Cahill, Annie" userId="e9da64bb-d516-4a7d-97f9-4d483c380884" providerId="ADAL" clId="{D89E04D6-9274-451B-A51B-8BC603EBCC16}" dt="2024-01-10T17:19:20.559" v="5185" actId="20577"/>
          <ac:spMkLst>
            <pc:docMk/>
            <pc:sldMk cId="3870990844" sldId="620"/>
            <ac:spMk id="2" creationId="{BF2CDBD0-3998-4A02-ACF1-1F02C3C2EDD7}"/>
          </ac:spMkLst>
        </pc:spChg>
        <pc:spChg chg="del mod">
          <ac:chgData name="Cahill, Annie" userId="e9da64bb-d516-4a7d-97f9-4d483c380884" providerId="ADAL" clId="{D89E04D6-9274-451B-A51B-8BC603EBCC16}" dt="2024-01-10T23:15:22.740" v="5607" actId="478"/>
          <ac:spMkLst>
            <pc:docMk/>
            <pc:sldMk cId="3870990844" sldId="620"/>
            <ac:spMk id="3" creationId="{76554206-4B44-4E3B-BBFF-5689EAEC9454}"/>
          </ac:spMkLst>
        </pc:spChg>
        <pc:spChg chg="add del mod">
          <ac:chgData name="Cahill, Annie" userId="e9da64bb-d516-4a7d-97f9-4d483c380884" providerId="ADAL" clId="{D89E04D6-9274-451B-A51B-8BC603EBCC16}" dt="2024-01-10T23:15:25.550" v="5608" actId="478"/>
          <ac:spMkLst>
            <pc:docMk/>
            <pc:sldMk cId="3870990844" sldId="620"/>
            <ac:spMk id="6" creationId="{F0398F39-BEE6-425D-0D0E-F5B0AEC3985E}"/>
          </ac:spMkLst>
        </pc:spChg>
        <pc:spChg chg="add mod">
          <ac:chgData name="Cahill, Annie" userId="e9da64bb-d516-4a7d-97f9-4d483c380884" providerId="ADAL" clId="{D89E04D6-9274-451B-A51B-8BC603EBCC16}" dt="2024-01-11T00:40:47.807" v="7182" actId="1035"/>
          <ac:spMkLst>
            <pc:docMk/>
            <pc:sldMk cId="3870990844" sldId="620"/>
            <ac:spMk id="10" creationId="{D6C5B581-4E8C-DDAA-944C-37D98E027CF2}"/>
          </ac:spMkLst>
        </pc:spChg>
        <pc:picChg chg="del">
          <ac:chgData name="Cahill, Annie" userId="e9da64bb-d516-4a7d-97f9-4d483c380884" providerId="ADAL" clId="{D89E04D6-9274-451B-A51B-8BC603EBCC16}" dt="2024-01-10T23:15:16.141" v="5605" actId="478"/>
          <ac:picMkLst>
            <pc:docMk/>
            <pc:sldMk cId="3870990844" sldId="620"/>
            <ac:picMk id="5" creationId="{14A58E31-83B6-4D91-93C0-2EADC80B9493}"/>
          </ac:picMkLst>
        </pc:picChg>
        <pc:picChg chg="add mod">
          <ac:chgData name="Cahill, Annie" userId="e9da64bb-d516-4a7d-97f9-4d483c380884" providerId="ADAL" clId="{D89E04D6-9274-451B-A51B-8BC603EBCC16}" dt="2024-01-11T00:40:43.309" v="7179" actId="1036"/>
          <ac:picMkLst>
            <pc:docMk/>
            <pc:sldMk cId="3870990844" sldId="620"/>
            <ac:picMk id="8" creationId="{2E1C3213-E758-19CE-545C-A35273299154}"/>
          </ac:picMkLst>
        </pc:picChg>
        <pc:picChg chg="del">
          <ac:chgData name="Cahill, Annie" userId="e9da64bb-d516-4a7d-97f9-4d483c380884" providerId="ADAL" clId="{D89E04D6-9274-451B-A51B-8BC603EBCC16}" dt="2024-01-10T23:15:19.740" v="5606" actId="478"/>
          <ac:picMkLst>
            <pc:docMk/>
            <pc:sldMk cId="3870990844" sldId="620"/>
            <ac:picMk id="9" creationId="{1EF92936-65C9-415E-B700-5BAC19AC8558}"/>
          </ac:picMkLst>
        </pc:picChg>
      </pc:sldChg>
      <pc:sldChg chg="addSp delSp modSp new mod modClrScheme chgLayout">
        <pc:chgData name="Cahill, Annie" userId="e9da64bb-d516-4a7d-97f9-4d483c380884" providerId="ADAL" clId="{D89E04D6-9274-451B-A51B-8BC603EBCC16}" dt="2024-01-10T20:37:04.693" v="5604" actId="20577"/>
        <pc:sldMkLst>
          <pc:docMk/>
          <pc:sldMk cId="1760466453" sldId="621"/>
        </pc:sldMkLst>
        <pc:spChg chg="del mod ord">
          <ac:chgData name="Cahill, Annie" userId="e9da64bb-d516-4a7d-97f9-4d483c380884" providerId="ADAL" clId="{D89E04D6-9274-451B-A51B-8BC603EBCC16}" dt="2024-01-10T20:02:31.256" v="5187" actId="700"/>
          <ac:spMkLst>
            <pc:docMk/>
            <pc:sldMk cId="1760466453" sldId="621"/>
            <ac:spMk id="2" creationId="{980457B0-8FD9-2835-590E-A7A483BDB088}"/>
          </ac:spMkLst>
        </pc:spChg>
        <pc:spChg chg="del mod ord">
          <ac:chgData name="Cahill, Annie" userId="e9da64bb-d516-4a7d-97f9-4d483c380884" providerId="ADAL" clId="{D89E04D6-9274-451B-A51B-8BC603EBCC16}" dt="2024-01-10T20:02:31.256" v="5187" actId="700"/>
          <ac:spMkLst>
            <pc:docMk/>
            <pc:sldMk cId="1760466453" sldId="621"/>
            <ac:spMk id="3" creationId="{5A2D3FEB-1ADE-3E7F-C3D0-0C2AF8538712}"/>
          </ac:spMkLst>
        </pc:spChg>
        <pc:spChg chg="del">
          <ac:chgData name="Cahill, Annie" userId="e9da64bb-d516-4a7d-97f9-4d483c380884" providerId="ADAL" clId="{D89E04D6-9274-451B-A51B-8BC603EBCC16}" dt="2024-01-10T20:02:31.256" v="5187" actId="700"/>
          <ac:spMkLst>
            <pc:docMk/>
            <pc:sldMk cId="1760466453" sldId="621"/>
            <ac:spMk id="4" creationId="{26340757-6C49-ED12-A67C-06BE41FCC9B5}"/>
          </ac:spMkLst>
        </pc:spChg>
        <pc:spChg chg="add mod ord">
          <ac:chgData name="Cahill, Annie" userId="e9da64bb-d516-4a7d-97f9-4d483c380884" providerId="ADAL" clId="{D89E04D6-9274-451B-A51B-8BC603EBCC16}" dt="2024-01-10T20:02:45.840" v="5212" actId="20577"/>
          <ac:spMkLst>
            <pc:docMk/>
            <pc:sldMk cId="1760466453" sldId="621"/>
            <ac:spMk id="5" creationId="{C47ACD9D-6DB0-3910-DAD4-FD369B2A1FD3}"/>
          </ac:spMkLst>
        </pc:spChg>
        <pc:spChg chg="add del mod ord">
          <ac:chgData name="Cahill, Annie" userId="e9da64bb-d516-4a7d-97f9-4d483c380884" providerId="ADAL" clId="{D89E04D6-9274-451B-A51B-8BC603EBCC16}" dt="2024-01-10T20:02:34.225" v="5188"/>
          <ac:spMkLst>
            <pc:docMk/>
            <pc:sldMk cId="1760466453" sldId="621"/>
            <ac:spMk id="6" creationId="{ED16D082-23EF-E643-168F-B0F51F195E0B}"/>
          </ac:spMkLst>
        </pc:spChg>
        <pc:spChg chg="add mod">
          <ac:chgData name="Cahill, Annie" userId="e9da64bb-d516-4a7d-97f9-4d483c380884" providerId="ADAL" clId="{D89E04D6-9274-451B-A51B-8BC603EBCC16}" dt="2024-01-10T20:31:36.279" v="5417" actId="20577"/>
          <ac:spMkLst>
            <pc:docMk/>
            <pc:sldMk cId="1760466453" sldId="621"/>
            <ac:spMk id="10" creationId="{D5639F3E-E67F-6C2F-49BA-69C0966791DF}"/>
          </ac:spMkLst>
        </pc:spChg>
        <pc:spChg chg="add mod">
          <ac:chgData name="Cahill, Annie" userId="e9da64bb-d516-4a7d-97f9-4d483c380884" providerId="ADAL" clId="{D89E04D6-9274-451B-A51B-8BC603EBCC16}" dt="2024-01-10T20:37:04.693" v="5604" actId="20577"/>
          <ac:spMkLst>
            <pc:docMk/>
            <pc:sldMk cId="1760466453" sldId="621"/>
            <ac:spMk id="11" creationId="{AE62D7EF-76C3-1C31-4F83-35855A49AF53}"/>
          </ac:spMkLst>
        </pc:spChg>
        <pc:picChg chg="add mod">
          <ac:chgData name="Cahill, Annie" userId="e9da64bb-d516-4a7d-97f9-4d483c380884" providerId="ADAL" clId="{D89E04D6-9274-451B-A51B-8BC603EBCC16}" dt="2024-01-10T20:30:05.892" v="5389" actId="1076"/>
          <ac:picMkLst>
            <pc:docMk/>
            <pc:sldMk cId="1760466453" sldId="621"/>
            <ac:picMk id="7" creationId="{B9ECC2BD-57BE-F8AE-6A52-CE2FFE2B4B10}"/>
          </ac:picMkLst>
        </pc:picChg>
        <pc:picChg chg="add del mod">
          <ac:chgData name="Cahill, Annie" userId="e9da64bb-d516-4a7d-97f9-4d483c380884" providerId="ADAL" clId="{D89E04D6-9274-451B-A51B-8BC603EBCC16}" dt="2024-01-10T20:06:53.662" v="5216" actId="478"/>
          <ac:picMkLst>
            <pc:docMk/>
            <pc:sldMk cId="1760466453" sldId="621"/>
            <ac:picMk id="8" creationId="{FA0DDAAB-DB8B-F3AF-50EF-C951DDF69512}"/>
          </ac:picMkLst>
        </pc:picChg>
        <pc:picChg chg="add mod">
          <ac:chgData name="Cahill, Annie" userId="e9da64bb-d516-4a7d-97f9-4d483c380884" providerId="ADAL" clId="{D89E04D6-9274-451B-A51B-8BC603EBCC16}" dt="2024-01-10T20:30:33.364" v="5396" actId="1076"/>
          <ac:picMkLst>
            <pc:docMk/>
            <pc:sldMk cId="1760466453" sldId="621"/>
            <ac:picMk id="1026" creationId="{70150AD0-14DE-C4A3-30FF-15253F002837}"/>
          </ac:picMkLst>
        </pc:picChg>
      </pc:sldChg>
      <pc:sldChg chg="addSp delSp modSp new mod">
        <pc:chgData name="Cahill, Annie" userId="e9da64bb-d516-4a7d-97f9-4d483c380884" providerId="ADAL" clId="{D89E04D6-9274-451B-A51B-8BC603EBCC16}" dt="2024-01-11T19:37:38.384" v="9829" actId="1076"/>
        <pc:sldMkLst>
          <pc:docMk/>
          <pc:sldMk cId="95440271" sldId="622"/>
        </pc:sldMkLst>
        <pc:spChg chg="mod">
          <ac:chgData name="Cahill, Annie" userId="e9da64bb-d516-4a7d-97f9-4d483c380884" providerId="ADAL" clId="{D89E04D6-9274-451B-A51B-8BC603EBCC16}" dt="2024-01-10T23:44:15.241" v="5651" actId="20577"/>
          <ac:spMkLst>
            <pc:docMk/>
            <pc:sldMk cId="95440271" sldId="622"/>
            <ac:spMk id="2" creationId="{8FAF03D2-2E6B-FEA0-FC24-38DFC557BB7E}"/>
          </ac:spMkLst>
        </pc:spChg>
        <pc:spChg chg="mod">
          <ac:chgData name="Cahill, Annie" userId="e9da64bb-d516-4a7d-97f9-4d483c380884" providerId="ADAL" clId="{D89E04D6-9274-451B-A51B-8BC603EBCC16}" dt="2024-01-11T15:36:04.772" v="7848" actId="20577"/>
          <ac:spMkLst>
            <pc:docMk/>
            <pc:sldMk cId="95440271" sldId="622"/>
            <ac:spMk id="3" creationId="{78AB4C69-EFB5-CB39-5475-A1E996DF2CBD}"/>
          </ac:spMkLst>
        </pc:spChg>
        <pc:picChg chg="add del mod">
          <ac:chgData name="Cahill, Annie" userId="e9da64bb-d516-4a7d-97f9-4d483c380884" providerId="ADAL" clId="{D89E04D6-9274-451B-A51B-8BC603EBCC16}" dt="2024-01-11T15:37:50.215" v="7853" actId="931"/>
          <ac:picMkLst>
            <pc:docMk/>
            <pc:sldMk cId="95440271" sldId="622"/>
            <ac:picMk id="5" creationId="{FA0D93C7-7472-A3B5-0FA0-194BEA769162}"/>
          </ac:picMkLst>
        </pc:picChg>
        <pc:picChg chg="add del mod">
          <ac:chgData name="Cahill, Annie" userId="e9da64bb-d516-4a7d-97f9-4d483c380884" providerId="ADAL" clId="{D89E04D6-9274-451B-A51B-8BC603EBCC16}" dt="2024-01-11T19:37:20.502" v="9822" actId="478"/>
          <ac:picMkLst>
            <pc:docMk/>
            <pc:sldMk cId="95440271" sldId="622"/>
            <ac:picMk id="7" creationId="{4A80886A-182E-EB38-381F-AECC97FF46AC}"/>
          </ac:picMkLst>
        </pc:picChg>
        <pc:picChg chg="add mod">
          <ac:chgData name="Cahill, Annie" userId="e9da64bb-d516-4a7d-97f9-4d483c380884" providerId="ADAL" clId="{D89E04D6-9274-451B-A51B-8BC603EBCC16}" dt="2024-01-11T19:37:38.384" v="9829" actId="1076"/>
          <ac:picMkLst>
            <pc:docMk/>
            <pc:sldMk cId="95440271" sldId="622"/>
            <ac:picMk id="9" creationId="{E86A86E4-0B8B-A8DC-2F50-D0605B394EF3}"/>
          </ac:picMkLst>
        </pc:picChg>
      </pc:sldChg>
      <pc:sldChg chg="modSp mod">
        <pc:chgData name="Cahill, Annie" userId="e9da64bb-d516-4a7d-97f9-4d483c380884" providerId="ADAL" clId="{D89E04D6-9274-451B-A51B-8BC603EBCC16}" dt="2024-01-11T00:25:12.806" v="7061" actId="20577"/>
        <pc:sldMkLst>
          <pc:docMk/>
          <pc:sldMk cId="2758188963" sldId="623"/>
        </pc:sldMkLst>
        <pc:spChg chg="mod">
          <ac:chgData name="Cahill, Annie" userId="e9da64bb-d516-4a7d-97f9-4d483c380884" providerId="ADAL" clId="{D89E04D6-9274-451B-A51B-8BC603EBCC16}" dt="2024-01-10T23:56:53.908" v="5707" actId="20577"/>
          <ac:spMkLst>
            <pc:docMk/>
            <pc:sldMk cId="2758188963" sldId="623"/>
            <ac:spMk id="2" creationId="{8FAF03D2-2E6B-FEA0-FC24-38DFC557BB7E}"/>
          </ac:spMkLst>
        </pc:spChg>
        <pc:spChg chg="mod">
          <ac:chgData name="Cahill, Annie" userId="e9da64bb-d516-4a7d-97f9-4d483c380884" providerId="ADAL" clId="{D89E04D6-9274-451B-A51B-8BC603EBCC16}" dt="2024-01-11T00:25:12.806" v="7061" actId="20577"/>
          <ac:spMkLst>
            <pc:docMk/>
            <pc:sldMk cId="2758188963" sldId="623"/>
            <ac:spMk id="3" creationId="{78AB4C69-EFB5-CB39-5475-A1E996DF2CBD}"/>
          </ac:spMkLst>
        </pc:spChg>
      </pc:sldChg>
      <pc:sldChg chg="modSp mod">
        <pc:chgData name="Cahill, Annie" userId="e9da64bb-d516-4a7d-97f9-4d483c380884" providerId="ADAL" clId="{D89E04D6-9274-451B-A51B-8BC603EBCC16}" dt="2024-01-11T00:08:47.964" v="6592" actId="20577"/>
        <pc:sldMkLst>
          <pc:docMk/>
          <pc:sldMk cId="3273750108" sldId="624"/>
        </pc:sldMkLst>
        <pc:spChg chg="mod">
          <ac:chgData name="Cahill, Annie" userId="e9da64bb-d516-4a7d-97f9-4d483c380884" providerId="ADAL" clId="{D89E04D6-9274-451B-A51B-8BC603EBCC16}" dt="2024-01-11T00:01:53.493" v="5746" actId="20577"/>
          <ac:spMkLst>
            <pc:docMk/>
            <pc:sldMk cId="3273750108" sldId="624"/>
            <ac:spMk id="2" creationId="{BF2CDBD0-3998-4A02-ACF1-1F02C3C2EDD7}"/>
          </ac:spMkLst>
        </pc:spChg>
        <pc:spChg chg="mod">
          <ac:chgData name="Cahill, Annie" userId="e9da64bb-d516-4a7d-97f9-4d483c380884" providerId="ADAL" clId="{D89E04D6-9274-451B-A51B-8BC603EBCC16}" dt="2024-01-11T00:08:47.964" v="6592" actId="20577"/>
          <ac:spMkLst>
            <pc:docMk/>
            <pc:sldMk cId="3273750108" sldId="624"/>
            <ac:spMk id="3" creationId="{76554206-4B44-4E3B-BBFF-5689EAEC9454}"/>
          </ac:spMkLst>
        </pc:spChg>
      </pc:sldChg>
      <pc:sldChg chg="del">
        <pc:chgData name="Cahill, Annie" userId="e9da64bb-d516-4a7d-97f9-4d483c380884" providerId="ADAL" clId="{D89E04D6-9274-451B-A51B-8BC603EBCC16}" dt="2024-01-11T00:00:35.674" v="5712"/>
        <pc:sldMkLst>
          <pc:docMk/>
          <pc:sldMk cId="3524361388" sldId="624"/>
        </pc:sldMkLst>
      </pc:sldChg>
      <pc:sldChg chg="addSp delSp modSp mod">
        <pc:chgData name="Cahill, Annie" userId="e9da64bb-d516-4a7d-97f9-4d483c380884" providerId="ADAL" clId="{D89E04D6-9274-451B-A51B-8BC603EBCC16}" dt="2024-01-11T00:56:56.300" v="7299" actId="1076"/>
        <pc:sldMkLst>
          <pc:docMk/>
          <pc:sldMk cId="2262718666" sldId="625"/>
        </pc:sldMkLst>
        <pc:spChg chg="mod">
          <ac:chgData name="Cahill, Annie" userId="e9da64bb-d516-4a7d-97f9-4d483c380884" providerId="ADAL" clId="{D89E04D6-9274-451B-A51B-8BC603EBCC16}" dt="2024-01-11T00:56:20.862" v="7297" actId="20577"/>
          <ac:spMkLst>
            <pc:docMk/>
            <pc:sldMk cId="2262718666" sldId="625"/>
            <ac:spMk id="2" creationId="{9FE4D7A7-4CFC-44EC-A57E-2C3BC5597577}"/>
          </ac:spMkLst>
        </pc:spChg>
        <pc:spChg chg="del">
          <ac:chgData name="Cahill, Annie" userId="e9da64bb-d516-4a7d-97f9-4d483c380884" providerId="ADAL" clId="{D89E04D6-9274-451B-A51B-8BC603EBCC16}" dt="2024-01-11T00:56:10.012" v="7260" actId="478"/>
          <ac:spMkLst>
            <pc:docMk/>
            <pc:sldMk cId="2262718666" sldId="625"/>
            <ac:spMk id="3" creationId="{91D9F075-CEB6-4A4A-8B00-286D7BC10EFD}"/>
          </ac:spMkLst>
        </pc:spChg>
        <pc:spChg chg="add del mod">
          <ac:chgData name="Cahill, Annie" userId="e9da64bb-d516-4a7d-97f9-4d483c380884" providerId="ADAL" clId="{D89E04D6-9274-451B-A51B-8BC603EBCC16}" dt="2024-01-11T00:56:12.200" v="7261" actId="478"/>
          <ac:spMkLst>
            <pc:docMk/>
            <pc:sldMk cId="2262718666" sldId="625"/>
            <ac:spMk id="5" creationId="{4CC96AF5-CA84-98DD-D442-11FC6ADCAC92}"/>
          </ac:spMkLst>
        </pc:spChg>
        <pc:picChg chg="del">
          <ac:chgData name="Cahill, Annie" userId="e9da64bb-d516-4a7d-97f9-4d483c380884" providerId="ADAL" clId="{D89E04D6-9274-451B-A51B-8BC603EBCC16}" dt="2024-01-11T00:56:06.488" v="7258" actId="478"/>
          <ac:picMkLst>
            <pc:docMk/>
            <pc:sldMk cId="2262718666" sldId="625"/>
            <ac:picMk id="6" creationId="{E165F229-9168-471C-AB48-D8CADC31F15E}"/>
          </ac:picMkLst>
        </pc:picChg>
        <pc:picChg chg="del">
          <ac:chgData name="Cahill, Annie" userId="e9da64bb-d516-4a7d-97f9-4d483c380884" providerId="ADAL" clId="{D89E04D6-9274-451B-A51B-8BC603EBCC16}" dt="2024-01-11T00:56:07.221" v="7259" actId="478"/>
          <ac:picMkLst>
            <pc:docMk/>
            <pc:sldMk cId="2262718666" sldId="625"/>
            <ac:picMk id="7" creationId="{00560EFB-B94F-4B4D-9562-8071B4810DE7}"/>
          </ac:picMkLst>
        </pc:picChg>
        <pc:picChg chg="add mod">
          <ac:chgData name="Cahill, Annie" userId="e9da64bb-d516-4a7d-97f9-4d483c380884" providerId="ADAL" clId="{D89E04D6-9274-451B-A51B-8BC603EBCC16}" dt="2024-01-11T00:56:56.300" v="7299" actId="1076"/>
          <ac:picMkLst>
            <pc:docMk/>
            <pc:sldMk cId="2262718666" sldId="625"/>
            <ac:picMk id="9" creationId="{740700EE-EA3F-3DB0-C378-BAA0BFFA2F37}"/>
          </ac:picMkLst>
        </pc:picChg>
      </pc:sldChg>
      <pc:sldChg chg="addSp delSp modSp mod">
        <pc:chgData name="Cahill, Annie" userId="e9da64bb-d516-4a7d-97f9-4d483c380884" providerId="ADAL" clId="{D89E04D6-9274-451B-A51B-8BC603EBCC16}" dt="2024-01-11T01:06:07.381" v="7353" actId="20577"/>
        <pc:sldMkLst>
          <pc:docMk/>
          <pc:sldMk cId="2587215057" sldId="626"/>
        </pc:sldMkLst>
        <pc:spChg chg="mod">
          <ac:chgData name="Cahill, Annie" userId="e9da64bb-d516-4a7d-97f9-4d483c380884" providerId="ADAL" clId="{D89E04D6-9274-451B-A51B-8BC603EBCC16}" dt="2024-01-11T01:06:07.381" v="7353" actId="20577"/>
          <ac:spMkLst>
            <pc:docMk/>
            <pc:sldMk cId="2587215057" sldId="626"/>
            <ac:spMk id="2" creationId="{9FE4D7A7-4CFC-44EC-A57E-2C3BC5597577}"/>
          </ac:spMkLst>
        </pc:spChg>
        <pc:picChg chg="add mod">
          <ac:chgData name="Cahill, Annie" userId="e9da64bb-d516-4a7d-97f9-4d483c380884" providerId="ADAL" clId="{D89E04D6-9274-451B-A51B-8BC603EBCC16}" dt="2024-01-11T00:58:19.436" v="7303" actId="1076"/>
          <ac:picMkLst>
            <pc:docMk/>
            <pc:sldMk cId="2587215057" sldId="626"/>
            <ac:picMk id="4" creationId="{E972FD2D-96E0-06CC-FC5B-D9999F2CE52C}"/>
          </ac:picMkLst>
        </pc:picChg>
        <pc:picChg chg="del">
          <ac:chgData name="Cahill, Annie" userId="e9da64bb-d516-4a7d-97f9-4d483c380884" providerId="ADAL" clId="{D89E04D6-9274-451B-A51B-8BC603EBCC16}" dt="2024-01-11T00:58:12.741" v="7300" actId="478"/>
          <ac:picMkLst>
            <pc:docMk/>
            <pc:sldMk cId="2587215057" sldId="626"/>
            <ac:picMk id="9" creationId="{740700EE-EA3F-3DB0-C378-BAA0BFFA2F37}"/>
          </ac:picMkLst>
        </pc:picChg>
      </pc:sldChg>
      <pc:sldChg chg="addSp delSp modSp mod">
        <pc:chgData name="Cahill, Annie" userId="e9da64bb-d516-4a7d-97f9-4d483c380884" providerId="ADAL" clId="{D89E04D6-9274-451B-A51B-8BC603EBCC16}" dt="2024-01-11T01:06:12.941" v="7363" actId="20577"/>
        <pc:sldMkLst>
          <pc:docMk/>
          <pc:sldMk cId="2773159714" sldId="627"/>
        </pc:sldMkLst>
        <pc:spChg chg="mod">
          <ac:chgData name="Cahill, Annie" userId="e9da64bb-d516-4a7d-97f9-4d483c380884" providerId="ADAL" clId="{D89E04D6-9274-451B-A51B-8BC603EBCC16}" dt="2024-01-11T01:06:12.941" v="7363" actId="20577"/>
          <ac:spMkLst>
            <pc:docMk/>
            <pc:sldMk cId="2773159714" sldId="627"/>
            <ac:spMk id="2" creationId="{9FE4D7A7-4CFC-44EC-A57E-2C3BC5597577}"/>
          </ac:spMkLst>
        </pc:spChg>
        <pc:picChg chg="del">
          <ac:chgData name="Cahill, Annie" userId="e9da64bb-d516-4a7d-97f9-4d483c380884" providerId="ADAL" clId="{D89E04D6-9274-451B-A51B-8BC603EBCC16}" dt="2024-01-11T01:00:54.842" v="7327" actId="478"/>
          <ac:picMkLst>
            <pc:docMk/>
            <pc:sldMk cId="2773159714" sldId="627"/>
            <ac:picMk id="4" creationId="{E972FD2D-96E0-06CC-FC5B-D9999F2CE52C}"/>
          </ac:picMkLst>
        </pc:picChg>
        <pc:picChg chg="add mod">
          <ac:chgData name="Cahill, Annie" userId="e9da64bb-d516-4a7d-97f9-4d483c380884" providerId="ADAL" clId="{D89E04D6-9274-451B-A51B-8BC603EBCC16}" dt="2024-01-11T01:01:03.888" v="7330" actId="1076"/>
          <ac:picMkLst>
            <pc:docMk/>
            <pc:sldMk cId="2773159714" sldId="627"/>
            <ac:picMk id="5" creationId="{26673CF1-51E7-5C69-F0FE-98C038497579}"/>
          </ac:picMkLst>
        </pc:picChg>
      </pc:sldChg>
      <pc:sldChg chg="addSp delSp modSp mod">
        <pc:chgData name="Cahill, Annie" userId="e9da64bb-d516-4a7d-97f9-4d483c380884" providerId="ADAL" clId="{D89E04D6-9274-451B-A51B-8BC603EBCC16}" dt="2024-01-11T01:06:17.569" v="7373" actId="20577"/>
        <pc:sldMkLst>
          <pc:docMk/>
          <pc:sldMk cId="1001289005" sldId="628"/>
        </pc:sldMkLst>
        <pc:spChg chg="mod">
          <ac:chgData name="Cahill, Annie" userId="e9da64bb-d516-4a7d-97f9-4d483c380884" providerId="ADAL" clId="{D89E04D6-9274-451B-A51B-8BC603EBCC16}" dt="2024-01-11T01:06:17.569" v="7373" actId="20577"/>
          <ac:spMkLst>
            <pc:docMk/>
            <pc:sldMk cId="1001289005" sldId="628"/>
            <ac:spMk id="2" creationId="{9FE4D7A7-4CFC-44EC-A57E-2C3BC5597577}"/>
          </ac:spMkLst>
        </pc:spChg>
        <pc:picChg chg="add mod">
          <ac:chgData name="Cahill, Annie" userId="e9da64bb-d516-4a7d-97f9-4d483c380884" providerId="ADAL" clId="{D89E04D6-9274-451B-A51B-8BC603EBCC16}" dt="2024-01-11T01:02:30.349" v="7343" actId="14100"/>
          <ac:picMkLst>
            <pc:docMk/>
            <pc:sldMk cId="1001289005" sldId="628"/>
            <ac:picMk id="4" creationId="{DE745A91-741F-472D-59BF-5C75B5F83900}"/>
          </ac:picMkLst>
        </pc:picChg>
        <pc:picChg chg="del">
          <ac:chgData name="Cahill, Annie" userId="e9da64bb-d516-4a7d-97f9-4d483c380884" providerId="ADAL" clId="{D89E04D6-9274-451B-A51B-8BC603EBCC16}" dt="2024-01-11T01:02:18.756" v="7340" actId="478"/>
          <ac:picMkLst>
            <pc:docMk/>
            <pc:sldMk cId="1001289005" sldId="628"/>
            <ac:picMk id="5" creationId="{26673CF1-51E7-5C69-F0FE-98C038497579}"/>
          </ac:picMkLst>
        </pc:picChg>
      </pc:sldChg>
      <pc:sldChg chg="addSp delSp modSp mod">
        <pc:chgData name="Cahill, Annie" userId="e9da64bb-d516-4a7d-97f9-4d483c380884" providerId="ADAL" clId="{D89E04D6-9274-451B-A51B-8BC603EBCC16}" dt="2024-01-11T01:10:53.487" v="7392" actId="1076"/>
        <pc:sldMkLst>
          <pc:docMk/>
          <pc:sldMk cId="3758496592" sldId="629"/>
        </pc:sldMkLst>
        <pc:spChg chg="mod">
          <ac:chgData name="Cahill, Annie" userId="e9da64bb-d516-4a7d-97f9-4d483c380884" providerId="ADAL" clId="{D89E04D6-9274-451B-A51B-8BC603EBCC16}" dt="2024-01-11T01:09:19.498" v="7388" actId="20577"/>
          <ac:spMkLst>
            <pc:docMk/>
            <pc:sldMk cId="3758496592" sldId="629"/>
            <ac:spMk id="2" creationId="{9FE4D7A7-4CFC-44EC-A57E-2C3BC5597577}"/>
          </ac:spMkLst>
        </pc:spChg>
        <pc:picChg chg="del">
          <ac:chgData name="Cahill, Annie" userId="e9da64bb-d516-4a7d-97f9-4d483c380884" providerId="ADAL" clId="{D89E04D6-9274-451B-A51B-8BC603EBCC16}" dt="2024-01-11T01:09:21.486" v="7389" actId="478"/>
          <ac:picMkLst>
            <pc:docMk/>
            <pc:sldMk cId="3758496592" sldId="629"/>
            <ac:picMk id="4" creationId="{DE745A91-741F-472D-59BF-5C75B5F83900}"/>
          </ac:picMkLst>
        </pc:picChg>
        <pc:picChg chg="add mod">
          <ac:chgData name="Cahill, Annie" userId="e9da64bb-d516-4a7d-97f9-4d483c380884" providerId="ADAL" clId="{D89E04D6-9274-451B-A51B-8BC603EBCC16}" dt="2024-01-11T01:10:53.487" v="7392" actId="1076"/>
          <ac:picMkLst>
            <pc:docMk/>
            <pc:sldMk cId="3758496592" sldId="629"/>
            <ac:picMk id="5" creationId="{DC0C8E1C-24B2-5270-030F-4E3E8957BEE5}"/>
          </ac:picMkLst>
        </pc:picChg>
      </pc:sldChg>
      <pc:sldChg chg="modSp mod">
        <pc:chgData name="Cahill, Annie" userId="e9da64bb-d516-4a7d-97f9-4d483c380884" providerId="ADAL" clId="{D89E04D6-9274-451B-A51B-8BC603EBCC16}" dt="2024-01-11T14:11:17.165" v="7576" actId="20577"/>
        <pc:sldMkLst>
          <pc:docMk/>
          <pc:sldMk cId="241209136" sldId="630"/>
        </pc:sldMkLst>
        <pc:spChg chg="mod">
          <ac:chgData name="Cahill, Annie" userId="e9da64bb-d516-4a7d-97f9-4d483c380884" providerId="ADAL" clId="{D89E04D6-9274-451B-A51B-8BC603EBCC16}" dt="2024-01-11T14:11:17.165" v="7576" actId="20577"/>
          <ac:spMkLst>
            <pc:docMk/>
            <pc:sldMk cId="241209136" sldId="630"/>
            <ac:spMk id="2" creationId="{5F0DD865-20CE-4A58-8872-A141C8F34D4F}"/>
          </ac:spMkLst>
        </pc:spChg>
      </pc:sldChg>
      <pc:sldChg chg="addSp delSp modSp new mod modClrScheme chgLayout">
        <pc:chgData name="Cahill, Annie" userId="e9da64bb-d516-4a7d-97f9-4d483c380884" providerId="ADAL" clId="{D89E04D6-9274-451B-A51B-8BC603EBCC16}" dt="2024-01-11T18:40:36.976" v="7866" actId="1076"/>
        <pc:sldMkLst>
          <pc:docMk/>
          <pc:sldMk cId="3742962623" sldId="631"/>
        </pc:sldMkLst>
        <pc:spChg chg="del mod ord">
          <ac:chgData name="Cahill, Annie" userId="e9da64bb-d516-4a7d-97f9-4d483c380884" providerId="ADAL" clId="{D89E04D6-9274-451B-A51B-8BC603EBCC16}" dt="2024-01-11T14:11:31.721" v="7578" actId="700"/>
          <ac:spMkLst>
            <pc:docMk/>
            <pc:sldMk cId="3742962623" sldId="631"/>
            <ac:spMk id="2" creationId="{D81FC41C-03AD-64DD-3A93-1C7D7B5AD512}"/>
          </ac:spMkLst>
        </pc:spChg>
        <pc:spChg chg="add del mod ord">
          <ac:chgData name="Cahill, Annie" userId="e9da64bb-d516-4a7d-97f9-4d483c380884" providerId="ADAL" clId="{D89E04D6-9274-451B-A51B-8BC603EBCC16}" dt="2024-01-11T18:39:41.737" v="7854" actId="478"/>
          <ac:spMkLst>
            <pc:docMk/>
            <pc:sldMk cId="3742962623" sldId="631"/>
            <ac:spMk id="3" creationId="{786A93F9-B9E9-E231-F492-6F9968669096}"/>
          </ac:spMkLst>
        </pc:spChg>
        <pc:spChg chg="add mod ord">
          <ac:chgData name="Cahill, Annie" userId="e9da64bb-d516-4a7d-97f9-4d483c380884" providerId="ADAL" clId="{D89E04D6-9274-451B-A51B-8BC603EBCC16}" dt="2024-01-11T18:40:36.976" v="7866" actId="1076"/>
          <ac:spMkLst>
            <pc:docMk/>
            <pc:sldMk cId="3742962623" sldId="631"/>
            <ac:spMk id="4" creationId="{F14E246D-1295-0075-A2FC-48F6F7489654}"/>
          </ac:spMkLst>
        </pc:spChg>
        <pc:spChg chg="add del mod ord">
          <ac:chgData name="Cahill, Annie" userId="e9da64bb-d516-4a7d-97f9-4d483c380884" providerId="ADAL" clId="{D89E04D6-9274-451B-A51B-8BC603EBCC16}" dt="2024-01-11T14:13:20.152" v="7590"/>
          <ac:spMkLst>
            <pc:docMk/>
            <pc:sldMk cId="3742962623" sldId="631"/>
            <ac:spMk id="5" creationId="{75C60B92-68F1-B20E-3969-31AD541820E0}"/>
          </ac:spMkLst>
        </pc:spChg>
        <pc:spChg chg="add del mod">
          <ac:chgData name="Cahill, Annie" userId="e9da64bb-d516-4a7d-97f9-4d483c380884" providerId="ADAL" clId="{D89E04D6-9274-451B-A51B-8BC603EBCC16}" dt="2024-01-11T18:39:43.408" v="7855" actId="478"/>
          <ac:spMkLst>
            <pc:docMk/>
            <pc:sldMk cId="3742962623" sldId="631"/>
            <ac:spMk id="11" creationId="{E0F55FFA-A9A4-761C-F050-75176BA195A3}"/>
          </ac:spMkLst>
        </pc:spChg>
        <pc:picChg chg="add mod">
          <ac:chgData name="Cahill, Annie" userId="e9da64bb-d516-4a7d-97f9-4d483c380884" providerId="ADAL" clId="{D89E04D6-9274-451B-A51B-8BC603EBCC16}" dt="2024-01-11T14:13:49.961" v="7599" actId="1076"/>
          <ac:picMkLst>
            <pc:docMk/>
            <pc:sldMk cId="3742962623" sldId="631"/>
            <ac:picMk id="7" creationId="{13F27AFE-EAE6-C858-E2FB-0A7B12661A2C}"/>
          </ac:picMkLst>
        </pc:picChg>
        <pc:picChg chg="add mod">
          <ac:chgData name="Cahill, Annie" userId="e9da64bb-d516-4a7d-97f9-4d483c380884" providerId="ADAL" clId="{D89E04D6-9274-451B-A51B-8BC603EBCC16}" dt="2024-01-11T14:13:57.954" v="7602" actId="14100"/>
          <ac:picMkLst>
            <pc:docMk/>
            <pc:sldMk cId="3742962623" sldId="631"/>
            <ac:picMk id="9" creationId="{4F71D3AE-4292-D8CE-1931-45C97B5DC5CF}"/>
          </ac:picMkLst>
        </pc:picChg>
      </pc:sldChg>
      <pc:sldChg chg="addSp delSp modSp new mod modClrScheme chgLayout">
        <pc:chgData name="Cahill, Annie" userId="e9da64bb-d516-4a7d-97f9-4d483c380884" providerId="ADAL" clId="{D89E04D6-9274-451B-A51B-8BC603EBCC16}" dt="2024-01-11T19:44:22.492" v="9831" actId="20577"/>
        <pc:sldMkLst>
          <pc:docMk/>
          <pc:sldMk cId="472094301" sldId="632"/>
        </pc:sldMkLst>
        <pc:spChg chg="del mod ord">
          <ac:chgData name="Cahill, Annie" userId="e9da64bb-d516-4a7d-97f9-4d483c380884" providerId="ADAL" clId="{D89E04D6-9274-451B-A51B-8BC603EBCC16}" dt="2024-01-11T14:15:04.499" v="7613" actId="700"/>
          <ac:spMkLst>
            <pc:docMk/>
            <pc:sldMk cId="472094301" sldId="632"/>
            <ac:spMk id="2" creationId="{E49522D9-60D7-4F2E-CEAD-6D27D8DAD4FA}"/>
          </ac:spMkLst>
        </pc:spChg>
        <pc:spChg chg="del mod ord">
          <ac:chgData name="Cahill, Annie" userId="e9da64bb-d516-4a7d-97f9-4d483c380884" providerId="ADAL" clId="{D89E04D6-9274-451B-A51B-8BC603EBCC16}" dt="2024-01-11T14:15:04.499" v="7613" actId="700"/>
          <ac:spMkLst>
            <pc:docMk/>
            <pc:sldMk cId="472094301" sldId="632"/>
            <ac:spMk id="3" creationId="{5572E841-A337-7D6F-7566-2BC3A5FF3DFA}"/>
          </ac:spMkLst>
        </pc:spChg>
        <pc:spChg chg="del">
          <ac:chgData name="Cahill, Annie" userId="e9da64bb-d516-4a7d-97f9-4d483c380884" providerId="ADAL" clId="{D89E04D6-9274-451B-A51B-8BC603EBCC16}" dt="2024-01-11T14:15:04.499" v="7613" actId="700"/>
          <ac:spMkLst>
            <pc:docMk/>
            <pc:sldMk cId="472094301" sldId="632"/>
            <ac:spMk id="4" creationId="{822D7C19-764F-1E2C-8E4A-B52E7EED4BAA}"/>
          </ac:spMkLst>
        </pc:spChg>
        <pc:spChg chg="add del mod ord">
          <ac:chgData name="Cahill, Annie" userId="e9da64bb-d516-4a7d-97f9-4d483c380884" providerId="ADAL" clId="{D89E04D6-9274-451B-A51B-8BC603EBCC16}" dt="2024-01-11T18:39:46.461" v="7856" actId="478"/>
          <ac:spMkLst>
            <pc:docMk/>
            <pc:sldMk cId="472094301" sldId="632"/>
            <ac:spMk id="5" creationId="{FD93E2B9-50E6-F1C8-88D6-B9EA045FBF1E}"/>
          </ac:spMkLst>
        </pc:spChg>
        <pc:spChg chg="add mod ord">
          <ac:chgData name="Cahill, Annie" userId="e9da64bb-d516-4a7d-97f9-4d483c380884" providerId="ADAL" clId="{D89E04D6-9274-451B-A51B-8BC603EBCC16}" dt="2024-01-11T19:44:22.492" v="9831" actId="20577"/>
          <ac:spMkLst>
            <pc:docMk/>
            <pc:sldMk cId="472094301" sldId="632"/>
            <ac:spMk id="6" creationId="{A0EBCD60-8689-A93E-DFD0-120D4B8907A8}"/>
          </ac:spMkLst>
        </pc:spChg>
        <pc:spChg chg="add del mod">
          <ac:chgData name="Cahill, Annie" userId="e9da64bb-d516-4a7d-97f9-4d483c380884" providerId="ADAL" clId="{D89E04D6-9274-451B-A51B-8BC603EBCC16}" dt="2024-01-11T18:39:47.851" v="7857" actId="478"/>
          <ac:spMkLst>
            <pc:docMk/>
            <pc:sldMk cId="472094301" sldId="632"/>
            <ac:spMk id="8" creationId="{5DB95EB7-A3EF-ACC3-B2AE-73EE541E1F1D}"/>
          </ac:spMkLst>
        </pc:spChg>
      </pc:sldChg>
      <pc:sldChg chg="modSp new del mod">
        <pc:chgData name="Cahill, Annie" userId="e9da64bb-d516-4a7d-97f9-4d483c380884" providerId="ADAL" clId="{D89E04D6-9274-451B-A51B-8BC603EBCC16}" dt="2024-01-11T18:40:30.790" v="7865" actId="47"/>
        <pc:sldMkLst>
          <pc:docMk/>
          <pc:sldMk cId="2164267304" sldId="633"/>
        </pc:sldMkLst>
        <pc:spChg chg="mod">
          <ac:chgData name="Cahill, Annie" userId="e9da64bb-d516-4a7d-97f9-4d483c380884" providerId="ADAL" clId="{D89E04D6-9274-451B-A51B-8BC603EBCC16}" dt="2024-01-11T14:18:55.993" v="7824" actId="20577"/>
          <ac:spMkLst>
            <pc:docMk/>
            <pc:sldMk cId="2164267304" sldId="633"/>
            <ac:spMk id="3" creationId="{BFC896A7-9162-EA48-4FB1-E24BDE71C942}"/>
          </ac:spMkLst>
        </pc:spChg>
      </pc:sldChg>
      <pc:sldChg chg="modSp mod">
        <pc:chgData name="Cahill, Annie" userId="e9da64bb-d516-4a7d-97f9-4d483c380884" providerId="ADAL" clId="{D89E04D6-9274-451B-A51B-8BC603EBCC16}" dt="2024-01-11T18:48:50.136" v="8493" actId="1076"/>
        <pc:sldMkLst>
          <pc:docMk/>
          <pc:sldMk cId="3273118531" sldId="633"/>
        </pc:sldMkLst>
        <pc:spChg chg="mod">
          <ac:chgData name="Cahill, Annie" userId="e9da64bb-d516-4a7d-97f9-4d483c380884" providerId="ADAL" clId="{D89E04D6-9274-451B-A51B-8BC603EBCC16}" dt="2024-01-11T18:48:50.136" v="8493" actId="1076"/>
          <ac:spMkLst>
            <pc:docMk/>
            <pc:sldMk cId="3273118531" sldId="633"/>
            <ac:spMk id="6" creationId="{A0EBCD60-8689-A93E-DFD0-120D4B8907A8}"/>
          </ac:spMkLst>
        </pc:spChg>
      </pc:sldChg>
      <pc:sldChg chg="ord">
        <pc:chgData name="Cahill, Annie" userId="e9da64bb-d516-4a7d-97f9-4d483c380884" providerId="ADAL" clId="{D89E04D6-9274-451B-A51B-8BC603EBCC16}" dt="2024-01-11T18:55:55.730" v="8495"/>
        <pc:sldMkLst>
          <pc:docMk/>
          <pc:sldMk cId="1133399931" sldId="634"/>
        </pc:sldMkLst>
      </pc:sldChg>
      <pc:sldChg chg="modSp mod">
        <pc:chgData name="Cahill, Annie" userId="e9da64bb-d516-4a7d-97f9-4d483c380884" providerId="ADAL" clId="{D89E04D6-9274-451B-A51B-8BC603EBCC16}" dt="2024-01-11T18:58:20.608" v="9074" actId="20577"/>
        <pc:sldMkLst>
          <pc:docMk/>
          <pc:sldMk cId="3498209726" sldId="635"/>
        </pc:sldMkLst>
        <pc:spChg chg="mod">
          <ac:chgData name="Cahill, Annie" userId="e9da64bb-d516-4a7d-97f9-4d483c380884" providerId="ADAL" clId="{D89E04D6-9274-451B-A51B-8BC603EBCC16}" dt="2024-01-11T18:58:20.608" v="9074" actId="20577"/>
          <ac:spMkLst>
            <pc:docMk/>
            <pc:sldMk cId="3498209726" sldId="635"/>
            <ac:spMk id="6" creationId="{A0EBCD60-8689-A93E-DFD0-120D4B8907A8}"/>
          </ac:spMkLst>
        </pc:spChg>
      </pc:sldChg>
      <pc:sldChg chg="modSp mod">
        <pc:chgData name="Cahill, Annie" userId="e9da64bb-d516-4a7d-97f9-4d483c380884" providerId="ADAL" clId="{D89E04D6-9274-451B-A51B-8BC603EBCC16}" dt="2024-01-11T19:04:22.072" v="9314" actId="207"/>
        <pc:sldMkLst>
          <pc:docMk/>
          <pc:sldMk cId="2942312426" sldId="636"/>
        </pc:sldMkLst>
        <pc:spChg chg="mod">
          <ac:chgData name="Cahill, Annie" userId="e9da64bb-d516-4a7d-97f9-4d483c380884" providerId="ADAL" clId="{D89E04D6-9274-451B-A51B-8BC603EBCC16}" dt="2024-01-11T19:04:22.072" v="9314" actId="207"/>
          <ac:spMkLst>
            <pc:docMk/>
            <pc:sldMk cId="2942312426" sldId="636"/>
            <ac:spMk id="6" creationId="{A0EBCD60-8689-A93E-DFD0-120D4B8907A8}"/>
          </ac:spMkLst>
        </pc:spChg>
      </pc:sldChg>
      <pc:sldChg chg="addSp modSp mod">
        <pc:chgData name="Cahill, Annie" userId="e9da64bb-d516-4a7d-97f9-4d483c380884" providerId="ADAL" clId="{D89E04D6-9274-451B-A51B-8BC603EBCC16}" dt="2024-01-11T19:20:15.578" v="9479" actId="1076"/>
        <pc:sldMkLst>
          <pc:docMk/>
          <pc:sldMk cId="510459708" sldId="637"/>
        </pc:sldMkLst>
        <pc:spChg chg="mod">
          <ac:chgData name="Cahill, Annie" userId="e9da64bb-d516-4a7d-97f9-4d483c380884" providerId="ADAL" clId="{D89E04D6-9274-451B-A51B-8BC603EBCC16}" dt="2024-01-11T19:12:53.985" v="9477" actId="20577"/>
          <ac:spMkLst>
            <pc:docMk/>
            <pc:sldMk cId="510459708" sldId="637"/>
            <ac:spMk id="6" creationId="{A0EBCD60-8689-A93E-DFD0-120D4B8907A8}"/>
          </ac:spMkLst>
        </pc:spChg>
        <pc:picChg chg="add mod">
          <ac:chgData name="Cahill, Annie" userId="e9da64bb-d516-4a7d-97f9-4d483c380884" providerId="ADAL" clId="{D89E04D6-9274-451B-A51B-8BC603EBCC16}" dt="2024-01-11T19:20:15.578" v="9479" actId="1076"/>
          <ac:picMkLst>
            <pc:docMk/>
            <pc:sldMk cId="510459708" sldId="637"/>
            <ac:picMk id="3" creationId="{7769092B-E8F6-E62F-D7E4-877DABE00D35}"/>
          </ac:picMkLst>
        </pc:picChg>
      </pc:sldChg>
      <pc:sldChg chg="delSp modSp mod">
        <pc:chgData name="Cahill, Annie" userId="e9da64bb-d516-4a7d-97f9-4d483c380884" providerId="ADAL" clId="{D89E04D6-9274-451B-A51B-8BC603EBCC16}" dt="2024-01-11T19:32:26.016" v="9617" actId="20577"/>
        <pc:sldMkLst>
          <pc:docMk/>
          <pc:sldMk cId="1096605991" sldId="638"/>
        </pc:sldMkLst>
        <pc:spChg chg="mod">
          <ac:chgData name="Cahill, Annie" userId="e9da64bb-d516-4a7d-97f9-4d483c380884" providerId="ADAL" clId="{D89E04D6-9274-451B-A51B-8BC603EBCC16}" dt="2024-01-11T19:32:26.016" v="9617" actId="20577"/>
          <ac:spMkLst>
            <pc:docMk/>
            <pc:sldMk cId="1096605991" sldId="638"/>
            <ac:spMk id="6" creationId="{A0EBCD60-8689-A93E-DFD0-120D4B8907A8}"/>
          </ac:spMkLst>
        </pc:spChg>
        <pc:picChg chg="del">
          <ac:chgData name="Cahill, Annie" userId="e9da64bb-d516-4a7d-97f9-4d483c380884" providerId="ADAL" clId="{D89E04D6-9274-451B-A51B-8BC603EBCC16}" dt="2024-01-11T19:22:35.156" v="9482" actId="478"/>
          <ac:picMkLst>
            <pc:docMk/>
            <pc:sldMk cId="1096605991" sldId="638"/>
            <ac:picMk id="3" creationId="{7769092B-E8F6-E62F-D7E4-877DABE00D35}"/>
          </ac:picMkLst>
        </pc:picChg>
      </pc:sldChg>
      <pc:sldChg chg="modSp mod">
        <pc:chgData name="Cahill, Annie" userId="e9da64bb-d516-4a7d-97f9-4d483c380884" providerId="ADAL" clId="{D89E04D6-9274-451B-A51B-8BC603EBCC16}" dt="2024-01-11T19:36:03.993" v="9816" actId="20577"/>
        <pc:sldMkLst>
          <pc:docMk/>
          <pc:sldMk cId="982948487" sldId="639"/>
        </pc:sldMkLst>
        <pc:spChg chg="mod">
          <ac:chgData name="Cahill, Annie" userId="e9da64bb-d516-4a7d-97f9-4d483c380884" providerId="ADAL" clId="{D89E04D6-9274-451B-A51B-8BC603EBCC16}" dt="2024-01-11T19:36:03.993" v="9816" actId="20577"/>
          <ac:spMkLst>
            <pc:docMk/>
            <pc:sldMk cId="982948487" sldId="639"/>
            <ac:spMk id="6" creationId="{A0EBCD60-8689-A93E-DFD0-120D4B8907A8}"/>
          </ac:spMkLst>
        </pc:spChg>
      </pc:sldChg>
      <pc:sldChg chg="modSp del mod">
        <pc:chgData name="Cahill, Annie" userId="e9da64bb-d516-4a7d-97f9-4d483c380884" providerId="ADAL" clId="{D89E04D6-9274-451B-A51B-8BC603EBCC16}" dt="2024-01-11T19:48:41.446" v="9832" actId="2696"/>
        <pc:sldMkLst>
          <pc:docMk/>
          <pc:sldMk cId="2230394056" sldId="640"/>
        </pc:sldMkLst>
        <pc:spChg chg="mod">
          <ac:chgData name="Cahill, Annie" userId="e9da64bb-d516-4a7d-97f9-4d483c380884" providerId="ADAL" clId="{D89E04D6-9274-451B-A51B-8BC603EBCC16}" dt="2024-01-11T19:36:25.430" v="9818" actId="27636"/>
          <ac:spMkLst>
            <pc:docMk/>
            <pc:sldMk cId="2230394056" sldId="640"/>
            <ac:spMk id="6" creationId="{A0EBCD60-8689-A93E-DFD0-120D4B8907A8}"/>
          </ac:spMkLst>
        </pc:spChg>
      </pc:sldChg>
    </pc:docChg>
  </pc:docChgLst>
  <pc:docChgLst>
    <pc:chgData name="TeWinkle, Leigh" userId="S::leigh.tewinkle@mbakerintl.com::052bd686-f2d8-4b13-90ee-8b005ba7202c" providerId="AD" clId="Web-{F271A507-199F-FE3B-C429-700C059656A6}"/>
    <pc:docChg chg="modSld">
      <pc:chgData name="TeWinkle, Leigh" userId="S::leigh.tewinkle@mbakerintl.com::052bd686-f2d8-4b13-90ee-8b005ba7202c" providerId="AD" clId="Web-{F271A507-199F-FE3B-C429-700C059656A6}" dt="2024-01-11T20:45:31.258" v="0" actId="20577"/>
      <pc:docMkLst>
        <pc:docMk/>
      </pc:docMkLst>
      <pc:sldChg chg="modSp">
        <pc:chgData name="TeWinkle, Leigh" userId="S::leigh.tewinkle@mbakerintl.com::052bd686-f2d8-4b13-90ee-8b005ba7202c" providerId="AD" clId="Web-{F271A507-199F-FE3B-C429-700C059656A6}" dt="2024-01-11T20:45:31.258" v="0" actId="20577"/>
        <pc:sldMkLst>
          <pc:docMk/>
          <pc:sldMk cId="3936070442" sldId="618"/>
        </pc:sldMkLst>
        <pc:spChg chg="mod">
          <ac:chgData name="TeWinkle, Leigh" userId="S::leigh.tewinkle@mbakerintl.com::052bd686-f2d8-4b13-90ee-8b005ba7202c" providerId="AD" clId="Web-{F271A507-199F-FE3B-C429-700C059656A6}" dt="2024-01-11T20:45:31.258" v="0" actId="20577"/>
          <ac:spMkLst>
            <pc:docMk/>
            <pc:sldMk cId="3936070442" sldId="618"/>
            <ac:spMk id="5" creationId="{C15671D6-4C98-D3EB-07D1-2C06A09B3775}"/>
          </ac:spMkLst>
        </pc:spChg>
      </pc:sldChg>
    </pc:docChg>
  </pc:docChgLst>
  <pc:docChgLst>
    <pc:chgData name="McCowat, Stephanie" userId="1d29abde-774e-4666-98f7-94163650889f" providerId="ADAL" clId="{7D36FA7F-E11D-AF47-A2F6-12849BA932C5}"/>
    <pc:docChg chg="undo redo custSel addSld delSld modSld sldOrd delMainMaster modMainMaster">
      <pc:chgData name="McCowat, Stephanie" userId="1d29abde-774e-4666-98f7-94163650889f" providerId="ADAL" clId="{7D36FA7F-E11D-AF47-A2F6-12849BA932C5}" dt="2024-01-12T15:45:09.616" v="3600" actId="207"/>
      <pc:docMkLst>
        <pc:docMk/>
      </pc:docMkLst>
      <pc:sldChg chg="del">
        <pc:chgData name="McCowat, Stephanie" userId="1d29abde-774e-4666-98f7-94163650889f" providerId="ADAL" clId="{7D36FA7F-E11D-AF47-A2F6-12849BA932C5}" dt="2024-01-11T22:08:56.360" v="825" actId="2696"/>
        <pc:sldMkLst>
          <pc:docMk/>
          <pc:sldMk cId="3966366078" sldId="258"/>
        </pc:sldMkLst>
      </pc:sldChg>
      <pc:sldChg chg="del">
        <pc:chgData name="McCowat, Stephanie" userId="1d29abde-774e-4666-98f7-94163650889f" providerId="ADAL" clId="{7D36FA7F-E11D-AF47-A2F6-12849BA932C5}" dt="2024-01-11T21:54:55.129" v="351" actId="2696"/>
        <pc:sldMkLst>
          <pc:docMk/>
          <pc:sldMk cId="3738071671" sldId="259"/>
        </pc:sldMkLst>
      </pc:sldChg>
      <pc:sldChg chg="del">
        <pc:chgData name="McCowat, Stephanie" userId="1d29abde-774e-4666-98f7-94163650889f" providerId="ADAL" clId="{7D36FA7F-E11D-AF47-A2F6-12849BA932C5}" dt="2024-01-11T22:13:38.903" v="923" actId="2696"/>
        <pc:sldMkLst>
          <pc:docMk/>
          <pc:sldMk cId="1284518851" sldId="261"/>
        </pc:sldMkLst>
      </pc:sldChg>
      <pc:sldChg chg="del">
        <pc:chgData name="McCowat, Stephanie" userId="1d29abde-774e-4666-98f7-94163650889f" providerId="ADAL" clId="{7D36FA7F-E11D-AF47-A2F6-12849BA932C5}" dt="2024-01-11T22:14:14.654" v="965" actId="2696"/>
        <pc:sldMkLst>
          <pc:docMk/>
          <pc:sldMk cId="1819851160" sldId="262"/>
        </pc:sldMkLst>
      </pc:sldChg>
      <pc:sldChg chg="del">
        <pc:chgData name="McCowat, Stephanie" userId="1d29abde-774e-4666-98f7-94163650889f" providerId="ADAL" clId="{7D36FA7F-E11D-AF47-A2F6-12849BA932C5}" dt="2024-01-11T22:05:37.729" v="726" actId="2696"/>
        <pc:sldMkLst>
          <pc:docMk/>
          <pc:sldMk cId="3721858299" sldId="265"/>
        </pc:sldMkLst>
      </pc:sldChg>
      <pc:sldChg chg="del">
        <pc:chgData name="McCowat, Stephanie" userId="1d29abde-774e-4666-98f7-94163650889f" providerId="ADAL" clId="{7D36FA7F-E11D-AF47-A2F6-12849BA932C5}" dt="2024-01-11T21:53:36.675" v="272" actId="2696"/>
        <pc:sldMkLst>
          <pc:docMk/>
          <pc:sldMk cId="880312940" sldId="266"/>
        </pc:sldMkLst>
      </pc:sldChg>
      <pc:sldChg chg="del">
        <pc:chgData name="McCowat, Stephanie" userId="1d29abde-774e-4666-98f7-94163650889f" providerId="ADAL" clId="{7D36FA7F-E11D-AF47-A2F6-12849BA932C5}" dt="2024-01-11T22:11:24.150" v="866" actId="2696"/>
        <pc:sldMkLst>
          <pc:docMk/>
          <pc:sldMk cId="57210780" sldId="267"/>
        </pc:sldMkLst>
      </pc:sldChg>
      <pc:sldChg chg="del">
        <pc:chgData name="McCowat, Stephanie" userId="1d29abde-774e-4666-98f7-94163650889f" providerId="ADAL" clId="{7D36FA7F-E11D-AF47-A2F6-12849BA932C5}" dt="2024-01-11T22:15:54.015" v="999" actId="2696"/>
        <pc:sldMkLst>
          <pc:docMk/>
          <pc:sldMk cId="2055255932" sldId="268"/>
        </pc:sldMkLst>
      </pc:sldChg>
      <pc:sldChg chg="del">
        <pc:chgData name="McCowat, Stephanie" userId="1d29abde-774e-4666-98f7-94163650889f" providerId="ADAL" clId="{7D36FA7F-E11D-AF47-A2F6-12849BA932C5}" dt="2024-01-11T21:54:20.656" v="312" actId="2696"/>
        <pc:sldMkLst>
          <pc:docMk/>
          <pc:sldMk cId="2491990080" sldId="269"/>
        </pc:sldMkLst>
      </pc:sldChg>
      <pc:sldChg chg="del">
        <pc:chgData name="McCowat, Stephanie" userId="1d29abde-774e-4666-98f7-94163650889f" providerId="ADAL" clId="{7D36FA7F-E11D-AF47-A2F6-12849BA932C5}" dt="2024-01-11T23:28:26.407" v="2479" actId="2696"/>
        <pc:sldMkLst>
          <pc:docMk/>
          <pc:sldMk cId="2315096289" sldId="273"/>
        </pc:sldMkLst>
      </pc:sldChg>
      <pc:sldChg chg="del">
        <pc:chgData name="McCowat, Stephanie" userId="1d29abde-774e-4666-98f7-94163650889f" providerId="ADAL" clId="{7D36FA7F-E11D-AF47-A2F6-12849BA932C5}" dt="2024-01-11T23:28:02.635" v="2458" actId="2696"/>
        <pc:sldMkLst>
          <pc:docMk/>
          <pc:sldMk cId="3514849598" sldId="274"/>
        </pc:sldMkLst>
      </pc:sldChg>
      <pc:sldChg chg="del">
        <pc:chgData name="McCowat, Stephanie" userId="1d29abde-774e-4666-98f7-94163650889f" providerId="ADAL" clId="{7D36FA7F-E11D-AF47-A2F6-12849BA932C5}" dt="2024-01-11T23:29:25.052" v="2523" actId="2696"/>
        <pc:sldMkLst>
          <pc:docMk/>
          <pc:sldMk cId="3521795588" sldId="275"/>
        </pc:sldMkLst>
      </pc:sldChg>
      <pc:sldChg chg="del">
        <pc:chgData name="McCowat, Stephanie" userId="1d29abde-774e-4666-98f7-94163650889f" providerId="ADAL" clId="{7D36FA7F-E11D-AF47-A2F6-12849BA932C5}" dt="2024-01-11T23:29:47.644" v="2547" actId="2696"/>
        <pc:sldMkLst>
          <pc:docMk/>
          <pc:sldMk cId="3062820396" sldId="276"/>
        </pc:sldMkLst>
      </pc:sldChg>
      <pc:sldChg chg="del">
        <pc:chgData name="McCowat, Stephanie" userId="1d29abde-774e-4666-98f7-94163650889f" providerId="ADAL" clId="{7D36FA7F-E11D-AF47-A2F6-12849BA932C5}" dt="2024-01-11T22:39:13.043" v="1546" actId="2696"/>
        <pc:sldMkLst>
          <pc:docMk/>
          <pc:sldMk cId="2864346943" sldId="457"/>
        </pc:sldMkLst>
      </pc:sldChg>
      <pc:sldChg chg="del">
        <pc:chgData name="McCowat, Stephanie" userId="1d29abde-774e-4666-98f7-94163650889f" providerId="ADAL" clId="{7D36FA7F-E11D-AF47-A2F6-12849BA932C5}" dt="2024-01-11T22:20:59.095" v="1191" actId="2696"/>
        <pc:sldMkLst>
          <pc:docMk/>
          <pc:sldMk cId="2839430400" sldId="492"/>
        </pc:sldMkLst>
      </pc:sldChg>
      <pc:sldChg chg="del">
        <pc:chgData name="McCowat, Stephanie" userId="1d29abde-774e-4666-98f7-94163650889f" providerId="ADAL" clId="{7D36FA7F-E11D-AF47-A2F6-12849BA932C5}" dt="2024-01-11T22:22:49.428" v="1267" actId="2696"/>
        <pc:sldMkLst>
          <pc:docMk/>
          <pc:sldMk cId="2293993341" sldId="493"/>
        </pc:sldMkLst>
      </pc:sldChg>
      <pc:sldChg chg="del">
        <pc:chgData name="McCowat, Stephanie" userId="1d29abde-774e-4666-98f7-94163650889f" providerId="ADAL" clId="{7D36FA7F-E11D-AF47-A2F6-12849BA932C5}" dt="2024-01-11T21:55:52.653" v="435" actId="2696"/>
        <pc:sldMkLst>
          <pc:docMk/>
          <pc:sldMk cId="2248732189" sldId="520"/>
        </pc:sldMkLst>
      </pc:sldChg>
      <pc:sldChg chg="del">
        <pc:chgData name="McCowat, Stephanie" userId="1d29abde-774e-4666-98f7-94163650889f" providerId="ADAL" clId="{7D36FA7F-E11D-AF47-A2F6-12849BA932C5}" dt="2024-01-11T22:20:25.369" v="1142" actId="2696"/>
        <pc:sldMkLst>
          <pc:docMk/>
          <pc:sldMk cId="2494223717" sldId="522"/>
        </pc:sldMkLst>
      </pc:sldChg>
      <pc:sldChg chg="del">
        <pc:chgData name="McCowat, Stephanie" userId="1d29abde-774e-4666-98f7-94163650889f" providerId="ADAL" clId="{7D36FA7F-E11D-AF47-A2F6-12849BA932C5}" dt="2024-01-11T23:36:09.047" v="2672" actId="2696"/>
        <pc:sldMkLst>
          <pc:docMk/>
          <pc:sldMk cId="2933638087" sldId="523"/>
        </pc:sldMkLst>
      </pc:sldChg>
      <pc:sldChg chg="del">
        <pc:chgData name="McCowat, Stephanie" userId="1d29abde-774e-4666-98f7-94163650889f" providerId="ADAL" clId="{7D36FA7F-E11D-AF47-A2F6-12849BA932C5}" dt="2024-01-11T23:13:42.762" v="1906" actId="2696"/>
        <pc:sldMkLst>
          <pc:docMk/>
          <pc:sldMk cId="2780971090" sldId="524"/>
        </pc:sldMkLst>
      </pc:sldChg>
      <pc:sldChg chg="del">
        <pc:chgData name="McCowat, Stephanie" userId="1d29abde-774e-4666-98f7-94163650889f" providerId="ADAL" clId="{7D36FA7F-E11D-AF47-A2F6-12849BA932C5}" dt="2024-01-11T23:14:17.901" v="1920" actId="2696"/>
        <pc:sldMkLst>
          <pc:docMk/>
          <pc:sldMk cId="4048880695" sldId="525"/>
        </pc:sldMkLst>
      </pc:sldChg>
      <pc:sldChg chg="add del">
        <pc:chgData name="McCowat, Stephanie" userId="1d29abde-774e-4666-98f7-94163650889f" providerId="ADAL" clId="{7D36FA7F-E11D-AF47-A2F6-12849BA932C5}" dt="2024-01-11T23:20:32.953" v="2114" actId="2696"/>
        <pc:sldMkLst>
          <pc:docMk/>
          <pc:sldMk cId="188440695" sldId="526"/>
        </pc:sldMkLst>
      </pc:sldChg>
      <pc:sldChg chg="del">
        <pc:chgData name="McCowat, Stephanie" userId="1d29abde-774e-4666-98f7-94163650889f" providerId="ADAL" clId="{7D36FA7F-E11D-AF47-A2F6-12849BA932C5}" dt="2024-01-11T23:21:20.383" v="2132" actId="2696"/>
        <pc:sldMkLst>
          <pc:docMk/>
          <pc:sldMk cId="1383524656" sldId="527"/>
        </pc:sldMkLst>
      </pc:sldChg>
      <pc:sldChg chg="del">
        <pc:chgData name="McCowat, Stephanie" userId="1d29abde-774e-4666-98f7-94163650889f" providerId="ADAL" clId="{7D36FA7F-E11D-AF47-A2F6-12849BA932C5}" dt="2024-01-11T23:27:25.717" v="2418" actId="2696"/>
        <pc:sldMkLst>
          <pc:docMk/>
          <pc:sldMk cId="1611782960" sldId="528"/>
        </pc:sldMkLst>
      </pc:sldChg>
      <pc:sldChg chg="del">
        <pc:chgData name="McCowat, Stephanie" userId="1d29abde-774e-4666-98f7-94163650889f" providerId="ADAL" clId="{7D36FA7F-E11D-AF47-A2F6-12849BA932C5}" dt="2024-01-11T23:23:59.111" v="2197" actId="2696"/>
        <pc:sldMkLst>
          <pc:docMk/>
          <pc:sldMk cId="1480393727" sldId="529"/>
        </pc:sldMkLst>
      </pc:sldChg>
      <pc:sldChg chg="del">
        <pc:chgData name="McCowat, Stephanie" userId="1d29abde-774e-4666-98f7-94163650889f" providerId="ADAL" clId="{7D36FA7F-E11D-AF47-A2F6-12849BA932C5}" dt="2024-01-11T22:42:11.573" v="1614" actId="2696"/>
        <pc:sldMkLst>
          <pc:docMk/>
          <pc:sldMk cId="2371062584" sldId="530"/>
        </pc:sldMkLst>
      </pc:sldChg>
      <pc:sldChg chg="del">
        <pc:chgData name="McCowat, Stephanie" userId="1d29abde-774e-4666-98f7-94163650889f" providerId="ADAL" clId="{7D36FA7F-E11D-AF47-A2F6-12849BA932C5}" dt="2024-01-11T22:52:37.404" v="1773" actId="2696"/>
        <pc:sldMkLst>
          <pc:docMk/>
          <pc:sldMk cId="2812185255" sldId="550"/>
        </pc:sldMkLst>
      </pc:sldChg>
      <pc:sldChg chg="del">
        <pc:chgData name="McCowat, Stephanie" userId="1d29abde-774e-4666-98f7-94163650889f" providerId="ADAL" clId="{7D36FA7F-E11D-AF47-A2F6-12849BA932C5}" dt="2024-01-11T22:53:17.961" v="1791" actId="2696"/>
        <pc:sldMkLst>
          <pc:docMk/>
          <pc:sldMk cId="3452878357" sldId="551"/>
        </pc:sldMkLst>
      </pc:sldChg>
      <pc:sldChg chg="del">
        <pc:chgData name="McCowat, Stephanie" userId="1d29abde-774e-4666-98f7-94163650889f" providerId="ADAL" clId="{7D36FA7F-E11D-AF47-A2F6-12849BA932C5}" dt="2024-01-11T22:54:07.555" v="1814" actId="2696"/>
        <pc:sldMkLst>
          <pc:docMk/>
          <pc:sldMk cId="1377156811" sldId="552"/>
        </pc:sldMkLst>
      </pc:sldChg>
      <pc:sldChg chg="del">
        <pc:chgData name="McCowat, Stephanie" userId="1d29abde-774e-4666-98f7-94163650889f" providerId="ADAL" clId="{7D36FA7F-E11D-AF47-A2F6-12849BA932C5}" dt="2024-01-11T22:54:47.638" v="1835" actId="2696"/>
        <pc:sldMkLst>
          <pc:docMk/>
          <pc:sldMk cId="54869317" sldId="554"/>
        </pc:sldMkLst>
      </pc:sldChg>
      <pc:sldChg chg="del">
        <pc:chgData name="McCowat, Stephanie" userId="1d29abde-774e-4666-98f7-94163650889f" providerId="ADAL" clId="{7D36FA7F-E11D-AF47-A2F6-12849BA932C5}" dt="2024-01-11T22:39:40.436" v="1575" actId="2696"/>
        <pc:sldMkLst>
          <pc:docMk/>
          <pc:sldMk cId="3030838965" sldId="562"/>
        </pc:sldMkLst>
      </pc:sldChg>
      <pc:sldChg chg="del">
        <pc:chgData name="McCowat, Stephanie" userId="1d29abde-774e-4666-98f7-94163650889f" providerId="ADAL" clId="{7D36FA7F-E11D-AF47-A2F6-12849BA932C5}" dt="2024-01-11T22:43:49.287" v="1653" actId="2696"/>
        <pc:sldMkLst>
          <pc:docMk/>
          <pc:sldMk cId="1651270412" sldId="570"/>
        </pc:sldMkLst>
      </pc:sldChg>
      <pc:sldChg chg="del">
        <pc:chgData name="McCowat, Stephanie" userId="1d29abde-774e-4666-98f7-94163650889f" providerId="ADAL" clId="{7D36FA7F-E11D-AF47-A2F6-12849BA932C5}" dt="2024-01-11T22:51:55.690" v="1747" actId="2696"/>
        <pc:sldMkLst>
          <pc:docMk/>
          <pc:sldMk cId="2329489801" sldId="572"/>
        </pc:sldMkLst>
      </pc:sldChg>
      <pc:sldChg chg="del">
        <pc:chgData name="McCowat, Stephanie" userId="1d29abde-774e-4666-98f7-94163650889f" providerId="ADAL" clId="{7D36FA7F-E11D-AF47-A2F6-12849BA932C5}" dt="2024-01-11T21:56:29.084" v="499" actId="2696"/>
        <pc:sldMkLst>
          <pc:docMk/>
          <pc:sldMk cId="1248499816" sldId="573"/>
        </pc:sldMkLst>
      </pc:sldChg>
      <pc:sldChg chg="del">
        <pc:chgData name="McCowat, Stephanie" userId="1d29abde-774e-4666-98f7-94163650889f" providerId="ADAL" clId="{7D36FA7F-E11D-AF47-A2F6-12849BA932C5}" dt="2024-01-11T23:36:36.468" v="2696" actId="2696"/>
        <pc:sldMkLst>
          <pc:docMk/>
          <pc:sldMk cId="4041838760" sldId="574"/>
        </pc:sldMkLst>
      </pc:sldChg>
      <pc:sldChg chg="del">
        <pc:chgData name="McCowat, Stephanie" userId="1d29abde-774e-4666-98f7-94163650889f" providerId="ADAL" clId="{7D36FA7F-E11D-AF47-A2F6-12849BA932C5}" dt="2024-01-11T23:34:57.971" v="2635" actId="2696"/>
        <pc:sldMkLst>
          <pc:docMk/>
          <pc:sldMk cId="159459747" sldId="575"/>
        </pc:sldMkLst>
      </pc:sldChg>
      <pc:sldChg chg="del">
        <pc:chgData name="McCowat, Stephanie" userId="1d29abde-774e-4666-98f7-94163650889f" providerId="ADAL" clId="{7D36FA7F-E11D-AF47-A2F6-12849BA932C5}" dt="2024-01-11T21:57:02.938" v="548" actId="2696"/>
        <pc:sldMkLst>
          <pc:docMk/>
          <pc:sldMk cId="1540399998" sldId="578"/>
        </pc:sldMkLst>
      </pc:sldChg>
      <pc:sldChg chg="del">
        <pc:chgData name="McCowat, Stephanie" userId="1d29abde-774e-4666-98f7-94163650889f" providerId="ADAL" clId="{7D36FA7F-E11D-AF47-A2F6-12849BA932C5}" dt="2024-01-11T22:55:33.662" v="1871" actId="2696"/>
        <pc:sldMkLst>
          <pc:docMk/>
          <pc:sldMk cId="1409929488" sldId="580"/>
        </pc:sldMkLst>
      </pc:sldChg>
      <pc:sldChg chg="del">
        <pc:chgData name="McCowat, Stephanie" userId="1d29abde-774e-4666-98f7-94163650889f" providerId="ADAL" clId="{7D36FA7F-E11D-AF47-A2F6-12849BA932C5}" dt="2024-01-11T23:34:40.613" v="2616" actId="2696"/>
        <pc:sldMkLst>
          <pc:docMk/>
          <pc:sldMk cId="1696856780" sldId="581"/>
        </pc:sldMkLst>
      </pc:sldChg>
      <pc:sldChg chg="del">
        <pc:chgData name="McCowat, Stephanie" userId="1d29abde-774e-4666-98f7-94163650889f" providerId="ADAL" clId="{7D36FA7F-E11D-AF47-A2F6-12849BA932C5}" dt="2024-01-11T21:56:07.135" v="456" actId="2696"/>
        <pc:sldMkLst>
          <pc:docMk/>
          <pc:sldMk cId="1292899721" sldId="594"/>
        </pc:sldMkLst>
      </pc:sldChg>
      <pc:sldChg chg="del">
        <pc:chgData name="McCowat, Stephanie" userId="1d29abde-774e-4666-98f7-94163650889f" providerId="ADAL" clId="{7D36FA7F-E11D-AF47-A2F6-12849BA932C5}" dt="2024-01-11T21:44:57.187" v="99" actId="2696"/>
        <pc:sldMkLst>
          <pc:docMk/>
          <pc:sldMk cId="3602329438" sldId="597"/>
        </pc:sldMkLst>
      </pc:sldChg>
      <pc:sldChg chg="del">
        <pc:chgData name="McCowat, Stephanie" userId="1d29abde-774e-4666-98f7-94163650889f" providerId="ADAL" clId="{7D36FA7F-E11D-AF47-A2F6-12849BA932C5}" dt="2024-01-11T21:55:16.673" v="381" actId="2696"/>
        <pc:sldMkLst>
          <pc:docMk/>
          <pc:sldMk cId="2877598771" sldId="598"/>
        </pc:sldMkLst>
      </pc:sldChg>
      <pc:sldChg chg="del">
        <pc:chgData name="McCowat, Stephanie" userId="1d29abde-774e-4666-98f7-94163650889f" providerId="ADAL" clId="{7D36FA7F-E11D-AF47-A2F6-12849BA932C5}" dt="2024-01-11T22:18:29.632" v="1077" actId="2696"/>
        <pc:sldMkLst>
          <pc:docMk/>
          <pc:sldMk cId="3248782479" sldId="611"/>
        </pc:sldMkLst>
      </pc:sldChg>
      <pc:sldChg chg="del">
        <pc:chgData name="McCowat, Stephanie" userId="1d29abde-774e-4666-98f7-94163650889f" providerId="ADAL" clId="{7D36FA7F-E11D-AF47-A2F6-12849BA932C5}" dt="2024-01-11T22:19:04.866" v="1104" actId="2696"/>
        <pc:sldMkLst>
          <pc:docMk/>
          <pc:sldMk cId="335154676" sldId="612"/>
        </pc:sldMkLst>
      </pc:sldChg>
      <pc:sldChg chg="del ord">
        <pc:chgData name="McCowat, Stephanie" userId="1d29abde-774e-4666-98f7-94163650889f" providerId="ADAL" clId="{7D36FA7F-E11D-AF47-A2F6-12849BA932C5}" dt="2024-01-11T23:11:25.341" v="1890" actId="2696"/>
        <pc:sldMkLst>
          <pc:docMk/>
          <pc:sldMk cId="3908163850" sldId="616"/>
        </pc:sldMkLst>
      </pc:sldChg>
      <pc:sldChg chg="del">
        <pc:chgData name="McCowat, Stephanie" userId="1d29abde-774e-4666-98f7-94163650889f" providerId="ADAL" clId="{7D36FA7F-E11D-AF47-A2F6-12849BA932C5}" dt="2024-01-11T23:16:16.093" v="1967" actId="2696"/>
        <pc:sldMkLst>
          <pc:docMk/>
          <pc:sldMk cId="304825916" sldId="617"/>
        </pc:sldMkLst>
      </pc:sldChg>
      <pc:sldChg chg="del">
        <pc:chgData name="McCowat, Stephanie" userId="1d29abde-774e-4666-98f7-94163650889f" providerId="ADAL" clId="{7D36FA7F-E11D-AF47-A2F6-12849BA932C5}" dt="2024-01-11T23:17:20.090" v="2001" actId="2696"/>
        <pc:sldMkLst>
          <pc:docMk/>
          <pc:sldMk cId="3936070442" sldId="618"/>
        </pc:sldMkLst>
      </pc:sldChg>
      <pc:sldChg chg="del">
        <pc:chgData name="McCowat, Stephanie" userId="1d29abde-774e-4666-98f7-94163650889f" providerId="ADAL" clId="{7D36FA7F-E11D-AF47-A2F6-12849BA932C5}" dt="2024-01-11T23:15:07.360" v="1951" actId="2696"/>
        <pc:sldMkLst>
          <pc:docMk/>
          <pc:sldMk cId="3497980454" sldId="619"/>
        </pc:sldMkLst>
      </pc:sldChg>
      <pc:sldChg chg="del">
        <pc:chgData name="McCowat, Stephanie" userId="1d29abde-774e-4666-98f7-94163650889f" providerId="ADAL" clId="{7D36FA7F-E11D-AF47-A2F6-12849BA932C5}" dt="2024-01-11T22:25:38.180" v="1325" actId="2696"/>
        <pc:sldMkLst>
          <pc:docMk/>
          <pc:sldMk cId="3870990844" sldId="620"/>
        </pc:sldMkLst>
      </pc:sldChg>
      <pc:sldChg chg="del">
        <pc:chgData name="McCowat, Stephanie" userId="1d29abde-774e-4666-98f7-94163650889f" providerId="ADAL" clId="{7D36FA7F-E11D-AF47-A2F6-12849BA932C5}" dt="2024-01-11T22:29:25.808" v="1393" actId="2696"/>
        <pc:sldMkLst>
          <pc:docMk/>
          <pc:sldMk cId="1760466453" sldId="621"/>
        </pc:sldMkLst>
      </pc:sldChg>
      <pc:sldChg chg="del">
        <pc:chgData name="McCowat, Stephanie" userId="1d29abde-774e-4666-98f7-94163650889f" providerId="ADAL" clId="{7D36FA7F-E11D-AF47-A2F6-12849BA932C5}" dt="2024-01-11T22:38:08.591" v="1465" actId="2696"/>
        <pc:sldMkLst>
          <pc:docMk/>
          <pc:sldMk cId="95440271" sldId="622"/>
        </pc:sldMkLst>
      </pc:sldChg>
      <pc:sldChg chg="del">
        <pc:chgData name="McCowat, Stephanie" userId="1d29abde-774e-4666-98f7-94163650889f" providerId="ADAL" clId="{7D36FA7F-E11D-AF47-A2F6-12849BA932C5}" dt="2024-01-11T22:38:38.157" v="1501" actId="2696"/>
        <pc:sldMkLst>
          <pc:docMk/>
          <pc:sldMk cId="2758188963" sldId="623"/>
        </pc:sldMkLst>
      </pc:sldChg>
      <pc:sldChg chg="del">
        <pc:chgData name="McCowat, Stephanie" userId="1d29abde-774e-4666-98f7-94163650889f" providerId="ADAL" clId="{7D36FA7F-E11D-AF47-A2F6-12849BA932C5}" dt="2024-01-11T22:21:26.111" v="1223" actId="2696"/>
        <pc:sldMkLst>
          <pc:docMk/>
          <pc:sldMk cId="3273750108" sldId="624"/>
        </pc:sldMkLst>
      </pc:sldChg>
      <pc:sldChg chg="del">
        <pc:chgData name="McCowat, Stephanie" userId="1d29abde-774e-4666-98f7-94163650889f" providerId="ADAL" clId="{7D36FA7F-E11D-AF47-A2F6-12849BA932C5}" dt="2024-01-11T23:24:59.777" v="2248" actId="2696"/>
        <pc:sldMkLst>
          <pc:docMk/>
          <pc:sldMk cId="2262718666" sldId="625"/>
        </pc:sldMkLst>
      </pc:sldChg>
      <pc:sldChg chg="del">
        <pc:chgData name="McCowat, Stephanie" userId="1d29abde-774e-4666-98f7-94163650889f" providerId="ADAL" clId="{7D36FA7F-E11D-AF47-A2F6-12849BA932C5}" dt="2024-01-11T23:25:20.467" v="2279" actId="2696"/>
        <pc:sldMkLst>
          <pc:docMk/>
          <pc:sldMk cId="2587215057" sldId="626"/>
        </pc:sldMkLst>
      </pc:sldChg>
      <pc:sldChg chg="addSp delSp del mod">
        <pc:chgData name="McCowat, Stephanie" userId="1d29abde-774e-4666-98f7-94163650889f" providerId="ADAL" clId="{7D36FA7F-E11D-AF47-A2F6-12849BA932C5}" dt="2024-01-11T23:25:41.166" v="2299" actId="2696"/>
        <pc:sldMkLst>
          <pc:docMk/>
          <pc:sldMk cId="2773159714" sldId="627"/>
        </pc:sldMkLst>
        <pc:picChg chg="add del">
          <ac:chgData name="McCowat, Stephanie" userId="1d29abde-774e-4666-98f7-94163650889f" providerId="ADAL" clId="{7D36FA7F-E11D-AF47-A2F6-12849BA932C5}" dt="2024-01-11T23:25:34.874" v="2296" actId="478"/>
          <ac:picMkLst>
            <pc:docMk/>
            <pc:sldMk cId="2773159714" sldId="627"/>
            <ac:picMk id="5" creationId="{26673CF1-51E7-5C69-F0FE-98C038497579}"/>
          </ac:picMkLst>
        </pc:picChg>
      </pc:sldChg>
      <pc:sldChg chg="del">
        <pc:chgData name="McCowat, Stephanie" userId="1d29abde-774e-4666-98f7-94163650889f" providerId="ADAL" clId="{7D36FA7F-E11D-AF47-A2F6-12849BA932C5}" dt="2024-01-11T23:25:57.365" v="2322" actId="2696"/>
        <pc:sldMkLst>
          <pc:docMk/>
          <pc:sldMk cId="1001289005" sldId="628"/>
        </pc:sldMkLst>
      </pc:sldChg>
      <pc:sldChg chg="del">
        <pc:chgData name="McCowat, Stephanie" userId="1d29abde-774e-4666-98f7-94163650889f" providerId="ADAL" clId="{7D36FA7F-E11D-AF47-A2F6-12849BA932C5}" dt="2024-01-11T23:26:45.026" v="2358" actId="2696"/>
        <pc:sldMkLst>
          <pc:docMk/>
          <pc:sldMk cId="3758496592" sldId="629"/>
        </pc:sldMkLst>
      </pc:sldChg>
      <pc:sldChg chg="del">
        <pc:chgData name="McCowat, Stephanie" userId="1d29abde-774e-4666-98f7-94163650889f" providerId="ADAL" clId="{7D36FA7F-E11D-AF47-A2F6-12849BA932C5}" dt="2024-01-11T21:56:49.114" v="536" actId="2696"/>
        <pc:sldMkLst>
          <pc:docMk/>
          <pc:sldMk cId="241209136" sldId="630"/>
        </pc:sldMkLst>
      </pc:sldChg>
      <pc:sldChg chg="del">
        <pc:chgData name="McCowat, Stephanie" userId="1d29abde-774e-4666-98f7-94163650889f" providerId="ADAL" clId="{7D36FA7F-E11D-AF47-A2F6-12849BA932C5}" dt="2024-01-11T23:39:38.773" v="2725" actId="2696"/>
        <pc:sldMkLst>
          <pc:docMk/>
          <pc:sldMk cId="3742962623" sldId="631"/>
        </pc:sldMkLst>
      </pc:sldChg>
      <pc:sldChg chg="del">
        <pc:chgData name="McCowat, Stephanie" userId="1d29abde-774e-4666-98f7-94163650889f" providerId="ADAL" clId="{7D36FA7F-E11D-AF47-A2F6-12849BA932C5}" dt="2024-01-11T23:46:36.095" v="2858" actId="2696"/>
        <pc:sldMkLst>
          <pc:docMk/>
          <pc:sldMk cId="472094301" sldId="632"/>
        </pc:sldMkLst>
      </pc:sldChg>
      <pc:sldChg chg="del">
        <pc:chgData name="McCowat, Stephanie" userId="1d29abde-774e-4666-98f7-94163650889f" providerId="ADAL" clId="{7D36FA7F-E11D-AF47-A2F6-12849BA932C5}" dt="2024-01-11T23:56:01.342" v="3019" actId="2696"/>
        <pc:sldMkLst>
          <pc:docMk/>
          <pc:sldMk cId="3273118531" sldId="633"/>
        </pc:sldMkLst>
      </pc:sldChg>
      <pc:sldChg chg="add del">
        <pc:chgData name="McCowat, Stephanie" userId="1d29abde-774e-4666-98f7-94163650889f" providerId="ADAL" clId="{7D36FA7F-E11D-AF47-A2F6-12849BA932C5}" dt="2024-01-11T23:46:37.940" v="2859" actId="2696"/>
        <pc:sldMkLst>
          <pc:docMk/>
          <pc:sldMk cId="1133399931" sldId="634"/>
        </pc:sldMkLst>
      </pc:sldChg>
      <pc:sldChg chg="del">
        <pc:chgData name="McCowat, Stephanie" userId="1d29abde-774e-4666-98f7-94163650889f" providerId="ADAL" clId="{7D36FA7F-E11D-AF47-A2F6-12849BA932C5}" dt="2024-01-11T23:58:00.226" v="3047" actId="2696"/>
        <pc:sldMkLst>
          <pc:docMk/>
          <pc:sldMk cId="3498209726" sldId="635"/>
        </pc:sldMkLst>
      </pc:sldChg>
      <pc:sldChg chg="del">
        <pc:chgData name="McCowat, Stephanie" userId="1d29abde-774e-4666-98f7-94163650889f" providerId="ADAL" clId="{7D36FA7F-E11D-AF47-A2F6-12849BA932C5}" dt="2024-01-12T00:07:35.372" v="3192" actId="2696"/>
        <pc:sldMkLst>
          <pc:docMk/>
          <pc:sldMk cId="2942312426" sldId="636"/>
        </pc:sldMkLst>
      </pc:sldChg>
      <pc:sldChg chg="del">
        <pc:chgData name="McCowat, Stephanie" userId="1d29abde-774e-4666-98f7-94163650889f" providerId="ADAL" clId="{7D36FA7F-E11D-AF47-A2F6-12849BA932C5}" dt="2024-01-12T15:20:48.857" v="3305" actId="2696"/>
        <pc:sldMkLst>
          <pc:docMk/>
          <pc:sldMk cId="510459708" sldId="637"/>
        </pc:sldMkLst>
      </pc:sldChg>
      <pc:sldChg chg="del">
        <pc:chgData name="McCowat, Stephanie" userId="1d29abde-774e-4666-98f7-94163650889f" providerId="ADAL" clId="{7D36FA7F-E11D-AF47-A2F6-12849BA932C5}" dt="2024-01-12T15:22:49.205" v="3334" actId="2696"/>
        <pc:sldMkLst>
          <pc:docMk/>
          <pc:sldMk cId="1096605991" sldId="638"/>
        </pc:sldMkLst>
      </pc:sldChg>
      <pc:sldChg chg="del">
        <pc:chgData name="McCowat, Stephanie" userId="1d29abde-774e-4666-98f7-94163650889f" providerId="ADAL" clId="{7D36FA7F-E11D-AF47-A2F6-12849BA932C5}" dt="2024-01-12T15:34:10.675" v="3529" actId="2696"/>
        <pc:sldMkLst>
          <pc:docMk/>
          <pc:sldMk cId="982948487" sldId="639"/>
        </pc:sldMkLst>
      </pc:sldChg>
      <pc:sldChg chg="modSp new mod">
        <pc:chgData name="McCowat, Stephanie" userId="1d29abde-774e-4666-98f7-94163650889f" providerId="ADAL" clId="{7D36FA7F-E11D-AF47-A2F6-12849BA932C5}" dt="2024-01-11T21:59:29.286" v="568" actId="207"/>
        <pc:sldMkLst>
          <pc:docMk/>
          <pc:sldMk cId="2588967621" sldId="640"/>
        </pc:sldMkLst>
        <pc:spChg chg="mod">
          <ac:chgData name="McCowat, Stephanie" userId="1d29abde-774e-4666-98f7-94163650889f" providerId="ADAL" clId="{7D36FA7F-E11D-AF47-A2F6-12849BA932C5}" dt="2024-01-11T21:44:06.419" v="42" actId="20577"/>
          <ac:spMkLst>
            <pc:docMk/>
            <pc:sldMk cId="2588967621" sldId="640"/>
            <ac:spMk id="2" creationId="{348C4BD4-2981-3AE0-EBD5-C4865E6767EE}"/>
          </ac:spMkLst>
        </pc:spChg>
        <pc:spChg chg="mod">
          <ac:chgData name="McCowat, Stephanie" userId="1d29abde-774e-4666-98f7-94163650889f" providerId="ADAL" clId="{7D36FA7F-E11D-AF47-A2F6-12849BA932C5}" dt="2024-01-11T21:59:29.286" v="568" actId="207"/>
          <ac:spMkLst>
            <pc:docMk/>
            <pc:sldMk cId="2588967621" sldId="640"/>
            <ac:spMk id="3" creationId="{FEA99BC8-557F-0551-7CCA-2B00C30D5299}"/>
          </ac:spMkLst>
        </pc:spChg>
      </pc:sldChg>
      <pc:sldChg chg="addSp delSp modSp new mod">
        <pc:chgData name="McCowat, Stephanie" userId="1d29abde-774e-4666-98f7-94163650889f" providerId="ADAL" clId="{7D36FA7F-E11D-AF47-A2F6-12849BA932C5}" dt="2024-01-11T21:59:18.245" v="567" actId="12789"/>
        <pc:sldMkLst>
          <pc:docMk/>
          <pc:sldMk cId="1137771535" sldId="641"/>
        </pc:sldMkLst>
        <pc:spChg chg="del mod">
          <ac:chgData name="McCowat, Stephanie" userId="1d29abde-774e-4666-98f7-94163650889f" providerId="ADAL" clId="{7D36FA7F-E11D-AF47-A2F6-12849BA932C5}" dt="2024-01-11T21:52:13.677" v="249" actId="478"/>
          <ac:spMkLst>
            <pc:docMk/>
            <pc:sldMk cId="1137771535" sldId="641"/>
            <ac:spMk id="2" creationId="{1E20660A-2CC0-7CBD-26A8-425E2B65E082}"/>
          </ac:spMkLst>
        </pc:spChg>
        <pc:spChg chg="del">
          <ac:chgData name="McCowat, Stephanie" userId="1d29abde-774e-4666-98f7-94163650889f" providerId="ADAL" clId="{7D36FA7F-E11D-AF47-A2F6-12849BA932C5}" dt="2024-01-11T21:45:01.289" v="100" actId="478"/>
          <ac:spMkLst>
            <pc:docMk/>
            <pc:sldMk cId="1137771535" sldId="641"/>
            <ac:spMk id="3" creationId="{03A53EE4-6E64-E8C8-1271-7D0EA37766CA}"/>
          </ac:spMkLst>
        </pc:spChg>
        <pc:spChg chg="add mod">
          <ac:chgData name="McCowat, Stephanie" userId="1d29abde-774e-4666-98f7-94163650889f" providerId="ADAL" clId="{7D36FA7F-E11D-AF47-A2F6-12849BA932C5}" dt="2024-01-11T21:45:44.508" v="106" actId="2085"/>
          <ac:spMkLst>
            <pc:docMk/>
            <pc:sldMk cId="1137771535" sldId="641"/>
            <ac:spMk id="4" creationId="{1460D2CA-02E5-031E-4093-ED7BC070CF1A}"/>
          </ac:spMkLst>
        </pc:spChg>
        <pc:spChg chg="add mod">
          <ac:chgData name="McCowat, Stephanie" userId="1d29abde-774e-4666-98f7-94163650889f" providerId="ADAL" clId="{7D36FA7F-E11D-AF47-A2F6-12849BA932C5}" dt="2024-01-11T21:59:18.245" v="567" actId="12789"/>
          <ac:spMkLst>
            <pc:docMk/>
            <pc:sldMk cId="1137771535" sldId="641"/>
            <ac:spMk id="5" creationId="{5121F70D-7613-AFA6-E4AE-D1BA95E512E3}"/>
          </ac:spMkLst>
        </pc:spChg>
        <pc:spChg chg="add mod">
          <ac:chgData name="McCowat, Stephanie" userId="1d29abde-774e-4666-98f7-94163650889f" providerId="ADAL" clId="{7D36FA7F-E11D-AF47-A2F6-12849BA932C5}" dt="2024-01-11T21:52:10.856" v="248" actId="20577"/>
          <ac:spMkLst>
            <pc:docMk/>
            <pc:sldMk cId="1137771535" sldId="641"/>
            <ac:spMk id="8" creationId="{044CE883-C358-0D63-FDFB-550B79F8B36D}"/>
          </ac:spMkLst>
        </pc:spChg>
        <pc:spChg chg="add del mod">
          <ac:chgData name="McCowat, Stephanie" userId="1d29abde-774e-4666-98f7-94163650889f" providerId="ADAL" clId="{7D36FA7F-E11D-AF47-A2F6-12849BA932C5}" dt="2024-01-11T21:52:19.916" v="251" actId="478"/>
          <ac:spMkLst>
            <pc:docMk/>
            <pc:sldMk cId="1137771535" sldId="641"/>
            <ac:spMk id="10" creationId="{667F1B9C-ED93-AEC6-F0ED-029D2E29384C}"/>
          </ac:spMkLst>
        </pc:spChg>
        <pc:picChg chg="add mod modCrop">
          <ac:chgData name="McCowat, Stephanie" userId="1d29abde-774e-4666-98f7-94163650889f" providerId="ADAL" clId="{7D36FA7F-E11D-AF47-A2F6-12849BA932C5}" dt="2024-01-11T21:59:18.245" v="567" actId="12789"/>
          <ac:picMkLst>
            <pc:docMk/>
            <pc:sldMk cId="1137771535" sldId="641"/>
            <ac:picMk id="7" creationId="{0CDB674C-75D7-C814-F15A-B14B0D0C33FE}"/>
          </ac:picMkLst>
        </pc:picChg>
      </pc:sldChg>
      <pc:sldChg chg="addSp delSp modSp new mod">
        <pc:chgData name="McCowat, Stephanie" userId="1d29abde-774e-4666-98f7-94163650889f" providerId="ADAL" clId="{7D36FA7F-E11D-AF47-A2F6-12849BA932C5}" dt="2024-01-11T21:59:02.573" v="565" actId="1076"/>
        <pc:sldMkLst>
          <pc:docMk/>
          <pc:sldMk cId="251750938" sldId="642"/>
        </pc:sldMkLst>
        <pc:spChg chg="mod">
          <ac:chgData name="McCowat, Stephanie" userId="1d29abde-774e-4666-98f7-94163650889f" providerId="ADAL" clId="{7D36FA7F-E11D-AF47-A2F6-12849BA932C5}" dt="2024-01-11T21:52:01.835" v="234" actId="20577"/>
          <ac:spMkLst>
            <pc:docMk/>
            <pc:sldMk cId="251750938" sldId="642"/>
            <ac:spMk id="2" creationId="{83FA35AD-42F1-12FF-9F3E-931F1AB529FF}"/>
          </ac:spMkLst>
        </pc:spChg>
        <pc:spChg chg="del">
          <ac:chgData name="McCowat, Stephanie" userId="1d29abde-774e-4666-98f7-94163650889f" providerId="ADAL" clId="{7D36FA7F-E11D-AF47-A2F6-12849BA932C5}" dt="2024-01-11T21:52:29.681" v="252"/>
          <ac:spMkLst>
            <pc:docMk/>
            <pc:sldMk cId="251750938" sldId="642"/>
            <ac:spMk id="3" creationId="{94345F62-2351-7558-7004-517DAC6304A1}"/>
          </ac:spMkLst>
        </pc:spChg>
        <pc:spChg chg="add mod">
          <ac:chgData name="McCowat, Stephanie" userId="1d29abde-774e-4666-98f7-94163650889f" providerId="ADAL" clId="{7D36FA7F-E11D-AF47-A2F6-12849BA932C5}" dt="2024-01-11T21:59:02.573" v="565" actId="1076"/>
          <ac:spMkLst>
            <pc:docMk/>
            <pc:sldMk cId="251750938" sldId="642"/>
            <ac:spMk id="4" creationId="{EF9DF1D2-7A90-DD5A-B8FC-5B2AF89B2525}"/>
          </ac:spMkLst>
        </pc:spChg>
      </pc:sldChg>
      <pc:sldChg chg="new del">
        <pc:chgData name="McCowat, Stephanie" userId="1d29abde-774e-4666-98f7-94163650889f" providerId="ADAL" clId="{7D36FA7F-E11D-AF47-A2F6-12849BA932C5}" dt="2024-01-11T21:54:17.496" v="311" actId="2696"/>
        <pc:sldMkLst>
          <pc:docMk/>
          <pc:sldMk cId="2939410270" sldId="643"/>
        </pc:sldMkLst>
      </pc:sldChg>
      <pc:sldChg chg="addSp delSp modSp new mod">
        <pc:chgData name="McCowat, Stephanie" userId="1d29abde-774e-4666-98f7-94163650889f" providerId="ADAL" clId="{7D36FA7F-E11D-AF47-A2F6-12849BA932C5}" dt="2024-01-11T22:02:25.707" v="612" actId="1038"/>
        <pc:sldMkLst>
          <pc:docMk/>
          <pc:sldMk cId="622642701" sldId="644"/>
        </pc:sldMkLst>
        <pc:spChg chg="mod">
          <ac:chgData name="McCowat, Stephanie" userId="1d29abde-774e-4666-98f7-94163650889f" providerId="ADAL" clId="{7D36FA7F-E11D-AF47-A2F6-12849BA932C5}" dt="2024-01-11T21:59:48.993" v="572" actId="14100"/>
          <ac:spMkLst>
            <pc:docMk/>
            <pc:sldMk cId="622642701" sldId="644"/>
            <ac:spMk id="2" creationId="{07FCEF72-BA75-227D-26F9-29615AE8B326}"/>
          </ac:spMkLst>
        </pc:spChg>
        <pc:spChg chg="del">
          <ac:chgData name="McCowat, Stephanie" userId="1d29abde-774e-4666-98f7-94163650889f" providerId="ADAL" clId="{7D36FA7F-E11D-AF47-A2F6-12849BA932C5}" dt="2024-01-11T21:54:26.653" v="313" actId="478"/>
          <ac:spMkLst>
            <pc:docMk/>
            <pc:sldMk cId="622642701" sldId="644"/>
            <ac:spMk id="3" creationId="{F74557F5-A6D9-B7AB-C8FE-BB728008BE81}"/>
          </ac:spMkLst>
        </pc:spChg>
        <pc:spChg chg="add del mod">
          <ac:chgData name="McCowat, Stephanie" userId="1d29abde-774e-4666-98f7-94163650889f" providerId="ADAL" clId="{7D36FA7F-E11D-AF47-A2F6-12849BA932C5}" dt="2024-01-11T21:59:51.919" v="574"/>
          <ac:spMkLst>
            <pc:docMk/>
            <pc:sldMk cId="622642701" sldId="644"/>
            <ac:spMk id="4" creationId="{747A1E5B-DCA2-4199-E8D4-8802C8FCE07C}"/>
          </ac:spMkLst>
        </pc:spChg>
        <pc:spChg chg="add mod">
          <ac:chgData name="McCowat, Stephanie" userId="1d29abde-774e-4666-98f7-94163650889f" providerId="ADAL" clId="{7D36FA7F-E11D-AF47-A2F6-12849BA932C5}" dt="2024-01-11T22:02:25.707" v="612" actId="1038"/>
          <ac:spMkLst>
            <pc:docMk/>
            <pc:sldMk cId="622642701" sldId="644"/>
            <ac:spMk id="5" creationId="{370E7C20-FEC3-EF8D-F984-065E56F286EE}"/>
          </ac:spMkLst>
        </pc:spChg>
      </pc:sldChg>
      <pc:sldChg chg="delSp modSp new mod">
        <pc:chgData name="McCowat, Stephanie" userId="1d29abde-774e-4666-98f7-94163650889f" providerId="ADAL" clId="{7D36FA7F-E11D-AF47-A2F6-12849BA932C5}" dt="2024-01-11T22:05:33.727" v="725" actId="478"/>
        <pc:sldMkLst>
          <pc:docMk/>
          <pc:sldMk cId="3744046141" sldId="645"/>
        </pc:sldMkLst>
        <pc:spChg chg="mod">
          <ac:chgData name="McCowat, Stephanie" userId="1d29abde-774e-4666-98f7-94163650889f" providerId="ADAL" clId="{7D36FA7F-E11D-AF47-A2F6-12849BA932C5}" dt="2024-01-11T22:05:30.740" v="724" actId="207"/>
          <ac:spMkLst>
            <pc:docMk/>
            <pc:sldMk cId="3744046141" sldId="645"/>
            <ac:spMk id="2" creationId="{FDA31098-2181-C648-66F8-AE0426CAB3A1}"/>
          </ac:spMkLst>
        </pc:spChg>
        <pc:spChg chg="del">
          <ac:chgData name="McCowat, Stephanie" userId="1d29abde-774e-4666-98f7-94163650889f" providerId="ADAL" clId="{7D36FA7F-E11D-AF47-A2F6-12849BA932C5}" dt="2024-01-11T22:05:33.727" v="725" actId="478"/>
          <ac:spMkLst>
            <pc:docMk/>
            <pc:sldMk cId="3744046141" sldId="645"/>
            <ac:spMk id="3" creationId="{143B9A33-2B13-D1CA-C170-D828C2A8C3D8}"/>
          </ac:spMkLst>
        </pc:spChg>
      </pc:sldChg>
      <pc:sldChg chg="new del">
        <pc:chgData name="McCowat, Stephanie" userId="1d29abde-774e-4666-98f7-94163650889f" providerId="ADAL" clId="{7D36FA7F-E11D-AF47-A2F6-12849BA932C5}" dt="2024-01-11T21:54:40.454" v="333" actId="2696"/>
        <pc:sldMkLst>
          <pc:docMk/>
          <pc:sldMk cId="3905366538" sldId="645"/>
        </pc:sldMkLst>
      </pc:sldChg>
      <pc:sldChg chg="addSp delSp modSp new mod">
        <pc:chgData name="McCowat, Stephanie" userId="1d29abde-774e-4666-98f7-94163650889f" providerId="ADAL" clId="{7D36FA7F-E11D-AF47-A2F6-12849BA932C5}" dt="2024-01-11T22:02:53.026" v="631" actId="1036"/>
        <pc:sldMkLst>
          <pc:docMk/>
          <pc:sldMk cId="3318254103" sldId="646"/>
        </pc:sldMkLst>
        <pc:spChg chg="mod">
          <ac:chgData name="McCowat, Stephanie" userId="1d29abde-774e-4666-98f7-94163650889f" providerId="ADAL" clId="{7D36FA7F-E11D-AF47-A2F6-12849BA932C5}" dt="2024-01-11T22:02:53.026" v="631" actId="1036"/>
          <ac:spMkLst>
            <pc:docMk/>
            <pc:sldMk cId="3318254103" sldId="646"/>
            <ac:spMk id="2" creationId="{C1A9FE28-39FD-E025-9E16-8D7656798ABF}"/>
          </ac:spMkLst>
        </pc:spChg>
        <pc:spChg chg="del">
          <ac:chgData name="McCowat, Stephanie" userId="1d29abde-774e-4666-98f7-94163650889f" providerId="ADAL" clId="{7D36FA7F-E11D-AF47-A2F6-12849BA932C5}" dt="2024-01-11T22:02:48.268" v="615" actId="478"/>
          <ac:spMkLst>
            <pc:docMk/>
            <pc:sldMk cId="3318254103" sldId="646"/>
            <ac:spMk id="3" creationId="{C071987F-E972-F787-7974-58C6C3791B7F}"/>
          </ac:spMkLst>
        </pc:spChg>
        <pc:spChg chg="add mod">
          <ac:chgData name="McCowat, Stephanie" userId="1d29abde-774e-4666-98f7-94163650889f" providerId="ADAL" clId="{7D36FA7F-E11D-AF47-A2F6-12849BA932C5}" dt="2024-01-11T22:02:45.564" v="614" actId="20577"/>
          <ac:spMkLst>
            <pc:docMk/>
            <pc:sldMk cId="3318254103" sldId="646"/>
            <ac:spMk id="4" creationId="{86727DF8-F694-1D0E-EF54-E7255209EDD2}"/>
          </ac:spMkLst>
        </pc:spChg>
      </pc:sldChg>
      <pc:sldChg chg="new del">
        <pc:chgData name="McCowat, Stephanie" userId="1d29abde-774e-4666-98f7-94163650889f" providerId="ADAL" clId="{7D36FA7F-E11D-AF47-A2F6-12849BA932C5}" dt="2024-01-11T21:55:28.742" v="383" actId="2696"/>
        <pc:sldMkLst>
          <pc:docMk/>
          <pc:sldMk cId="832257986" sldId="647"/>
        </pc:sldMkLst>
      </pc:sldChg>
      <pc:sldChg chg="addSp delSp modSp new mod">
        <pc:chgData name="McCowat, Stephanie" userId="1d29abde-774e-4666-98f7-94163650889f" providerId="ADAL" clId="{7D36FA7F-E11D-AF47-A2F6-12849BA932C5}" dt="2024-01-11T22:03:35.161" v="667" actId="20577"/>
        <pc:sldMkLst>
          <pc:docMk/>
          <pc:sldMk cId="3441019515" sldId="647"/>
        </pc:sldMkLst>
        <pc:spChg chg="mod">
          <ac:chgData name="McCowat, Stephanie" userId="1d29abde-774e-4666-98f7-94163650889f" providerId="ADAL" clId="{7D36FA7F-E11D-AF47-A2F6-12849BA932C5}" dt="2024-01-11T22:03:16.936" v="664" actId="1035"/>
          <ac:spMkLst>
            <pc:docMk/>
            <pc:sldMk cId="3441019515" sldId="647"/>
            <ac:spMk id="2" creationId="{9D4912B9-BF02-58C1-853F-EDAA3B8A7239}"/>
          </ac:spMkLst>
        </pc:spChg>
        <pc:spChg chg="del">
          <ac:chgData name="McCowat, Stephanie" userId="1d29abde-774e-4666-98f7-94163650889f" providerId="ADAL" clId="{7D36FA7F-E11D-AF47-A2F6-12849BA932C5}" dt="2024-01-11T22:03:09.043" v="633" actId="478"/>
          <ac:spMkLst>
            <pc:docMk/>
            <pc:sldMk cId="3441019515" sldId="647"/>
            <ac:spMk id="3" creationId="{3ABCFC0F-08A7-0FDA-AE40-766D5B72345C}"/>
          </ac:spMkLst>
        </pc:spChg>
        <pc:spChg chg="add mod">
          <ac:chgData name="McCowat, Stephanie" userId="1d29abde-774e-4666-98f7-94163650889f" providerId="ADAL" clId="{7D36FA7F-E11D-AF47-A2F6-12849BA932C5}" dt="2024-01-11T22:03:35.161" v="667" actId="20577"/>
          <ac:spMkLst>
            <pc:docMk/>
            <pc:sldMk cId="3441019515" sldId="647"/>
            <ac:spMk id="4" creationId="{E4820E11-344D-C2B9-9F0D-74E81F9343EF}"/>
          </ac:spMkLst>
        </pc:spChg>
      </pc:sldChg>
      <pc:sldChg chg="delSp modSp new mod">
        <pc:chgData name="McCowat, Stephanie" userId="1d29abde-774e-4666-98f7-94163650889f" providerId="ADAL" clId="{7D36FA7F-E11D-AF47-A2F6-12849BA932C5}" dt="2024-01-11T22:05:13.278" v="723" actId="478"/>
        <pc:sldMkLst>
          <pc:docMk/>
          <pc:sldMk cId="3838470432" sldId="648"/>
        </pc:sldMkLst>
        <pc:spChg chg="mod">
          <ac:chgData name="McCowat, Stephanie" userId="1d29abde-774e-4666-98f7-94163650889f" providerId="ADAL" clId="{7D36FA7F-E11D-AF47-A2F6-12849BA932C5}" dt="2024-01-11T22:05:10.556" v="722" actId="207"/>
          <ac:spMkLst>
            <pc:docMk/>
            <pc:sldMk cId="3838470432" sldId="648"/>
            <ac:spMk id="2" creationId="{D6911868-ED21-4E3E-5BC5-821ACD15D5CA}"/>
          </ac:spMkLst>
        </pc:spChg>
        <pc:spChg chg="del">
          <ac:chgData name="McCowat, Stephanie" userId="1d29abde-774e-4666-98f7-94163650889f" providerId="ADAL" clId="{7D36FA7F-E11D-AF47-A2F6-12849BA932C5}" dt="2024-01-11T22:05:13.278" v="723" actId="478"/>
          <ac:spMkLst>
            <pc:docMk/>
            <pc:sldMk cId="3838470432" sldId="648"/>
            <ac:spMk id="3" creationId="{6C1D9721-4E56-73E8-C9EA-289177ED22AA}"/>
          </ac:spMkLst>
        </pc:spChg>
      </pc:sldChg>
      <pc:sldChg chg="addSp delSp modSp new mod">
        <pc:chgData name="McCowat, Stephanie" userId="1d29abde-774e-4666-98f7-94163650889f" providerId="ADAL" clId="{7D36FA7F-E11D-AF47-A2F6-12849BA932C5}" dt="2024-01-11T22:04:00.846" v="685" actId="1036"/>
        <pc:sldMkLst>
          <pc:docMk/>
          <pc:sldMk cId="1498843060" sldId="649"/>
        </pc:sldMkLst>
        <pc:spChg chg="mod">
          <ac:chgData name="McCowat, Stephanie" userId="1d29abde-774e-4666-98f7-94163650889f" providerId="ADAL" clId="{7D36FA7F-E11D-AF47-A2F6-12849BA932C5}" dt="2024-01-11T22:04:00.846" v="685" actId="1036"/>
          <ac:spMkLst>
            <pc:docMk/>
            <pc:sldMk cId="1498843060" sldId="649"/>
            <ac:spMk id="2" creationId="{E5B2DD2E-B565-5E72-89A3-9205421FFC5C}"/>
          </ac:spMkLst>
        </pc:spChg>
        <pc:spChg chg="del">
          <ac:chgData name="McCowat, Stephanie" userId="1d29abde-774e-4666-98f7-94163650889f" providerId="ADAL" clId="{7D36FA7F-E11D-AF47-A2F6-12849BA932C5}" dt="2024-01-11T22:03:55.238" v="670" actId="478"/>
          <ac:spMkLst>
            <pc:docMk/>
            <pc:sldMk cId="1498843060" sldId="649"/>
            <ac:spMk id="3" creationId="{4D25DDC8-33AE-51F6-A1C0-0660AC82DDBF}"/>
          </ac:spMkLst>
        </pc:spChg>
        <pc:spChg chg="add mod">
          <ac:chgData name="McCowat, Stephanie" userId="1d29abde-774e-4666-98f7-94163650889f" providerId="ADAL" clId="{7D36FA7F-E11D-AF47-A2F6-12849BA932C5}" dt="2024-01-11T22:03:52.907" v="669" actId="20577"/>
          <ac:spMkLst>
            <pc:docMk/>
            <pc:sldMk cId="1498843060" sldId="649"/>
            <ac:spMk id="4" creationId="{B33AE18E-502A-C7AD-B155-DD56C2CBBDCF}"/>
          </ac:spMkLst>
        </pc:spChg>
      </pc:sldChg>
      <pc:sldChg chg="addSp delSp modSp new mod">
        <pc:chgData name="McCowat, Stephanie" userId="1d29abde-774e-4666-98f7-94163650889f" providerId="ADAL" clId="{7D36FA7F-E11D-AF47-A2F6-12849BA932C5}" dt="2024-01-11T22:04:34.812" v="721" actId="1036"/>
        <pc:sldMkLst>
          <pc:docMk/>
          <pc:sldMk cId="2815851890" sldId="650"/>
        </pc:sldMkLst>
        <pc:spChg chg="mod">
          <ac:chgData name="McCowat, Stephanie" userId="1d29abde-774e-4666-98f7-94163650889f" providerId="ADAL" clId="{7D36FA7F-E11D-AF47-A2F6-12849BA932C5}" dt="2024-01-11T22:04:34.812" v="721" actId="1036"/>
          <ac:spMkLst>
            <pc:docMk/>
            <pc:sldMk cId="2815851890" sldId="650"/>
            <ac:spMk id="2" creationId="{9208B48B-FB6C-FBBA-2427-99E4598AAD04}"/>
          </ac:spMkLst>
        </pc:spChg>
        <pc:spChg chg="del">
          <ac:chgData name="McCowat, Stephanie" userId="1d29abde-774e-4666-98f7-94163650889f" providerId="ADAL" clId="{7D36FA7F-E11D-AF47-A2F6-12849BA932C5}" dt="2024-01-11T22:04:28.215" v="690" actId="478"/>
          <ac:spMkLst>
            <pc:docMk/>
            <pc:sldMk cId="2815851890" sldId="650"/>
            <ac:spMk id="3" creationId="{2688DF4A-AA50-C061-5C05-5B1C040102E6}"/>
          </ac:spMkLst>
        </pc:spChg>
        <pc:spChg chg="add mod">
          <ac:chgData name="McCowat, Stephanie" userId="1d29abde-774e-4666-98f7-94163650889f" providerId="ADAL" clId="{7D36FA7F-E11D-AF47-A2F6-12849BA932C5}" dt="2024-01-11T22:04:25.551" v="689" actId="20577"/>
          <ac:spMkLst>
            <pc:docMk/>
            <pc:sldMk cId="2815851890" sldId="650"/>
            <ac:spMk id="4" creationId="{CD6899A1-F28D-BD05-7E50-D8659F8AE942}"/>
          </ac:spMkLst>
        </pc:spChg>
      </pc:sldChg>
      <pc:sldChg chg="modSp new mod">
        <pc:chgData name="McCowat, Stephanie" userId="1d29abde-774e-4666-98f7-94163650889f" providerId="ADAL" clId="{7D36FA7F-E11D-AF47-A2F6-12849BA932C5}" dt="2024-01-11T21:57:01.691" v="547" actId="20577"/>
        <pc:sldMkLst>
          <pc:docMk/>
          <pc:sldMk cId="455078061" sldId="651"/>
        </pc:sldMkLst>
        <pc:spChg chg="mod">
          <ac:chgData name="McCowat, Stephanie" userId="1d29abde-774e-4666-98f7-94163650889f" providerId="ADAL" clId="{7D36FA7F-E11D-AF47-A2F6-12849BA932C5}" dt="2024-01-11T21:57:01.691" v="547" actId="20577"/>
          <ac:spMkLst>
            <pc:docMk/>
            <pc:sldMk cId="455078061" sldId="651"/>
            <ac:spMk id="2" creationId="{9FE195D7-96C5-3207-069A-AB50BFB55853}"/>
          </ac:spMkLst>
        </pc:spChg>
      </pc:sldChg>
      <pc:sldChg chg="addSp delSp modSp new mod modAnim">
        <pc:chgData name="McCowat, Stephanie" userId="1d29abde-774e-4666-98f7-94163650889f" providerId="ADAL" clId="{7D36FA7F-E11D-AF47-A2F6-12849BA932C5}" dt="2024-01-11T22:08:22.194" v="824" actId="1037"/>
        <pc:sldMkLst>
          <pc:docMk/>
          <pc:sldMk cId="2004638944" sldId="652"/>
        </pc:sldMkLst>
        <pc:spChg chg="mod">
          <ac:chgData name="McCowat, Stephanie" userId="1d29abde-774e-4666-98f7-94163650889f" providerId="ADAL" clId="{7D36FA7F-E11D-AF47-A2F6-12849BA932C5}" dt="2024-01-11T22:05:56.891" v="736" actId="20577"/>
          <ac:spMkLst>
            <pc:docMk/>
            <pc:sldMk cId="2004638944" sldId="652"/>
            <ac:spMk id="2" creationId="{1AE878CA-7157-DBE5-A5EE-E712CD3E7CC2}"/>
          </ac:spMkLst>
        </pc:spChg>
        <pc:spChg chg="del">
          <ac:chgData name="McCowat, Stephanie" userId="1d29abde-774e-4666-98f7-94163650889f" providerId="ADAL" clId="{7D36FA7F-E11D-AF47-A2F6-12849BA932C5}" dt="2024-01-11T22:06:16.459" v="737" actId="478"/>
          <ac:spMkLst>
            <pc:docMk/>
            <pc:sldMk cId="2004638944" sldId="652"/>
            <ac:spMk id="3" creationId="{C1E52BCD-262F-B437-C777-7A4029EEC2B5}"/>
          </ac:spMkLst>
        </pc:spChg>
        <pc:spChg chg="add mod">
          <ac:chgData name="McCowat, Stephanie" userId="1d29abde-774e-4666-98f7-94163650889f" providerId="ADAL" clId="{7D36FA7F-E11D-AF47-A2F6-12849BA932C5}" dt="2024-01-11T22:06:37.071" v="740" actId="2711"/>
          <ac:spMkLst>
            <pc:docMk/>
            <pc:sldMk cId="2004638944" sldId="652"/>
            <ac:spMk id="4" creationId="{B435D137-1FE9-26EC-FB69-30EDAAA1DE68}"/>
          </ac:spMkLst>
        </pc:spChg>
        <pc:spChg chg="add mod">
          <ac:chgData name="McCowat, Stephanie" userId="1d29abde-774e-4666-98f7-94163650889f" providerId="ADAL" clId="{7D36FA7F-E11D-AF47-A2F6-12849BA932C5}" dt="2024-01-11T22:08:22.194" v="824" actId="1037"/>
          <ac:spMkLst>
            <pc:docMk/>
            <pc:sldMk cId="2004638944" sldId="652"/>
            <ac:spMk id="5" creationId="{EA98CAC5-FE74-5277-C48F-E9F7C275BDFB}"/>
          </ac:spMkLst>
        </pc:spChg>
        <pc:spChg chg="add mod">
          <ac:chgData name="McCowat, Stephanie" userId="1d29abde-774e-4666-98f7-94163650889f" providerId="ADAL" clId="{7D36FA7F-E11D-AF47-A2F6-12849BA932C5}" dt="2024-01-11T22:08:22.194" v="824" actId="1037"/>
          <ac:spMkLst>
            <pc:docMk/>
            <pc:sldMk cId="2004638944" sldId="652"/>
            <ac:spMk id="6" creationId="{14EB55DB-6BAB-114D-D451-E1A86C5CE02B}"/>
          </ac:spMkLst>
        </pc:spChg>
        <pc:spChg chg="add mod">
          <ac:chgData name="McCowat, Stephanie" userId="1d29abde-774e-4666-98f7-94163650889f" providerId="ADAL" clId="{7D36FA7F-E11D-AF47-A2F6-12849BA932C5}" dt="2024-01-11T22:08:22.194" v="824" actId="1037"/>
          <ac:spMkLst>
            <pc:docMk/>
            <pc:sldMk cId="2004638944" sldId="652"/>
            <ac:spMk id="7" creationId="{FA69F196-DAE0-5202-5079-42AF44BAF433}"/>
          </ac:spMkLst>
        </pc:spChg>
        <pc:spChg chg="add mod">
          <ac:chgData name="McCowat, Stephanie" userId="1d29abde-774e-4666-98f7-94163650889f" providerId="ADAL" clId="{7D36FA7F-E11D-AF47-A2F6-12849BA932C5}" dt="2024-01-11T22:08:22.194" v="824" actId="1037"/>
          <ac:spMkLst>
            <pc:docMk/>
            <pc:sldMk cId="2004638944" sldId="652"/>
            <ac:spMk id="8" creationId="{F57F02E6-03C5-1AFA-9AA8-757F18F444A0}"/>
          </ac:spMkLst>
        </pc:spChg>
        <pc:spChg chg="add mod">
          <ac:chgData name="McCowat, Stephanie" userId="1d29abde-774e-4666-98f7-94163650889f" providerId="ADAL" clId="{7D36FA7F-E11D-AF47-A2F6-12849BA932C5}" dt="2024-01-11T22:08:22.194" v="824" actId="1037"/>
          <ac:spMkLst>
            <pc:docMk/>
            <pc:sldMk cId="2004638944" sldId="652"/>
            <ac:spMk id="9" creationId="{E02B8D63-8F4B-65BA-680B-EA29F9EFD2E2}"/>
          </ac:spMkLst>
        </pc:spChg>
        <pc:spChg chg="add mod">
          <ac:chgData name="McCowat, Stephanie" userId="1d29abde-774e-4666-98f7-94163650889f" providerId="ADAL" clId="{7D36FA7F-E11D-AF47-A2F6-12849BA932C5}" dt="2024-01-11T22:08:22.194" v="824" actId="1037"/>
          <ac:spMkLst>
            <pc:docMk/>
            <pc:sldMk cId="2004638944" sldId="652"/>
            <ac:spMk id="10" creationId="{98291628-E795-1B68-B84F-BEB98B08DD92}"/>
          </ac:spMkLst>
        </pc:spChg>
        <pc:spChg chg="add mod">
          <ac:chgData name="McCowat, Stephanie" userId="1d29abde-774e-4666-98f7-94163650889f" providerId="ADAL" clId="{7D36FA7F-E11D-AF47-A2F6-12849BA932C5}" dt="2024-01-11T22:08:22.194" v="824" actId="1037"/>
          <ac:spMkLst>
            <pc:docMk/>
            <pc:sldMk cId="2004638944" sldId="652"/>
            <ac:spMk id="11" creationId="{A54E748C-B7E0-EC41-E066-1DA9DE268480}"/>
          </ac:spMkLst>
        </pc:spChg>
        <pc:spChg chg="add mod">
          <ac:chgData name="McCowat, Stephanie" userId="1d29abde-774e-4666-98f7-94163650889f" providerId="ADAL" clId="{7D36FA7F-E11D-AF47-A2F6-12849BA932C5}" dt="2024-01-11T22:08:22.194" v="824" actId="1037"/>
          <ac:spMkLst>
            <pc:docMk/>
            <pc:sldMk cId="2004638944" sldId="652"/>
            <ac:spMk id="12" creationId="{D81C606A-B11A-52CD-4E4F-E02D3E22297D}"/>
          </ac:spMkLst>
        </pc:spChg>
      </pc:sldChg>
      <pc:sldChg chg="addSp delSp modSp new mod">
        <pc:chgData name="McCowat, Stephanie" userId="1d29abde-774e-4666-98f7-94163650889f" providerId="ADAL" clId="{7D36FA7F-E11D-AF47-A2F6-12849BA932C5}" dt="2024-01-11T22:11:21.532" v="865" actId="1076"/>
        <pc:sldMkLst>
          <pc:docMk/>
          <pc:sldMk cId="2429821347" sldId="653"/>
        </pc:sldMkLst>
        <pc:spChg chg="mod">
          <ac:chgData name="McCowat, Stephanie" userId="1d29abde-774e-4666-98f7-94163650889f" providerId="ADAL" clId="{7D36FA7F-E11D-AF47-A2F6-12849BA932C5}" dt="2024-01-11T22:09:12.597" v="835" actId="20577"/>
          <ac:spMkLst>
            <pc:docMk/>
            <pc:sldMk cId="2429821347" sldId="653"/>
            <ac:spMk id="2" creationId="{6899125C-F3DF-8079-5731-AA7E1DD6A94F}"/>
          </ac:spMkLst>
        </pc:spChg>
        <pc:spChg chg="del">
          <ac:chgData name="McCowat, Stephanie" userId="1d29abde-774e-4666-98f7-94163650889f" providerId="ADAL" clId="{7D36FA7F-E11D-AF47-A2F6-12849BA932C5}" dt="2024-01-11T22:09:21.392" v="836"/>
          <ac:spMkLst>
            <pc:docMk/>
            <pc:sldMk cId="2429821347" sldId="653"/>
            <ac:spMk id="3" creationId="{A8886D32-7945-43B2-FFDF-33D1DF3D1454}"/>
          </ac:spMkLst>
        </pc:spChg>
        <pc:spChg chg="add mod">
          <ac:chgData name="McCowat, Stephanie" userId="1d29abde-774e-4666-98f7-94163650889f" providerId="ADAL" clId="{7D36FA7F-E11D-AF47-A2F6-12849BA932C5}" dt="2024-01-11T22:11:15.283" v="862" actId="1076"/>
          <ac:spMkLst>
            <pc:docMk/>
            <pc:sldMk cId="2429821347" sldId="653"/>
            <ac:spMk id="4" creationId="{97F770FA-7FDB-FD85-0995-FA114F6592C3}"/>
          </ac:spMkLst>
        </pc:spChg>
        <pc:picChg chg="add mod">
          <ac:chgData name="McCowat, Stephanie" userId="1d29abde-774e-4666-98f7-94163650889f" providerId="ADAL" clId="{7D36FA7F-E11D-AF47-A2F6-12849BA932C5}" dt="2024-01-11T22:11:21.532" v="865" actId="1076"/>
          <ac:picMkLst>
            <pc:docMk/>
            <pc:sldMk cId="2429821347" sldId="653"/>
            <ac:picMk id="5" creationId="{C9529D39-C766-2F12-3B10-8EDAF435AEAB}"/>
          </ac:picMkLst>
        </pc:picChg>
        <pc:picChg chg="add mod">
          <ac:chgData name="McCowat, Stephanie" userId="1d29abde-774e-4666-98f7-94163650889f" providerId="ADAL" clId="{7D36FA7F-E11D-AF47-A2F6-12849BA932C5}" dt="2024-01-11T22:11:19.330" v="864" actId="1076"/>
          <ac:picMkLst>
            <pc:docMk/>
            <pc:sldMk cId="2429821347" sldId="653"/>
            <ac:picMk id="6" creationId="{822BB074-9E74-8E67-BD0F-9A87A7F0CACB}"/>
          </ac:picMkLst>
        </pc:picChg>
      </pc:sldChg>
      <pc:sldChg chg="addSp delSp modSp new mod">
        <pc:chgData name="McCowat, Stephanie" userId="1d29abde-774e-4666-98f7-94163650889f" providerId="ADAL" clId="{7D36FA7F-E11D-AF47-A2F6-12849BA932C5}" dt="2024-01-11T22:13:36.611" v="922" actId="1036"/>
        <pc:sldMkLst>
          <pc:docMk/>
          <pc:sldMk cId="1230486178" sldId="654"/>
        </pc:sldMkLst>
        <pc:spChg chg="mod">
          <ac:chgData name="McCowat, Stephanie" userId="1d29abde-774e-4666-98f7-94163650889f" providerId="ADAL" clId="{7D36FA7F-E11D-AF47-A2F6-12849BA932C5}" dt="2024-01-11T22:11:47.735" v="908" actId="20577"/>
          <ac:spMkLst>
            <pc:docMk/>
            <pc:sldMk cId="1230486178" sldId="654"/>
            <ac:spMk id="2" creationId="{BE46DCD0-EACF-4DE6-9EFD-79E917E51CBC}"/>
          </ac:spMkLst>
        </pc:spChg>
        <pc:spChg chg="add del mod">
          <ac:chgData name="McCowat, Stephanie" userId="1d29abde-774e-4666-98f7-94163650889f" providerId="ADAL" clId="{7D36FA7F-E11D-AF47-A2F6-12849BA932C5}" dt="2024-01-11T22:13:36.611" v="922" actId="1036"/>
          <ac:spMkLst>
            <pc:docMk/>
            <pc:sldMk cId="1230486178" sldId="654"/>
            <ac:spMk id="3" creationId="{AD6365DD-68AA-CCA6-FA46-BCA1FB7E3517}"/>
          </ac:spMkLst>
        </pc:spChg>
        <pc:spChg chg="add del">
          <ac:chgData name="McCowat, Stephanie" userId="1d29abde-774e-4666-98f7-94163650889f" providerId="ADAL" clId="{7D36FA7F-E11D-AF47-A2F6-12849BA932C5}" dt="2024-01-11T22:13:15.513" v="915" actId="22"/>
          <ac:spMkLst>
            <pc:docMk/>
            <pc:sldMk cId="1230486178" sldId="654"/>
            <ac:spMk id="6" creationId="{01EB74A6-E417-945B-2C50-EF7BD96A229C}"/>
          </ac:spMkLst>
        </pc:spChg>
        <pc:picChg chg="add del mod">
          <ac:chgData name="McCowat, Stephanie" userId="1d29abde-774e-4666-98f7-94163650889f" providerId="ADAL" clId="{7D36FA7F-E11D-AF47-A2F6-12849BA932C5}" dt="2024-01-11T22:13:07.572" v="913"/>
          <ac:picMkLst>
            <pc:docMk/>
            <pc:sldMk cId="1230486178" sldId="654"/>
            <ac:picMk id="4" creationId="{A90B6EF7-D35A-76ED-9A1E-7725E0FC7F32}"/>
          </ac:picMkLst>
        </pc:picChg>
        <pc:picChg chg="add mod">
          <ac:chgData name="McCowat, Stephanie" userId="1d29abde-774e-4666-98f7-94163650889f" providerId="ADAL" clId="{7D36FA7F-E11D-AF47-A2F6-12849BA932C5}" dt="2024-01-11T22:13:32.976" v="921" actId="1076"/>
          <ac:picMkLst>
            <pc:docMk/>
            <pc:sldMk cId="1230486178" sldId="654"/>
            <ac:picMk id="7" creationId="{63C63CE3-79E0-78BA-FEF5-BFB668245166}"/>
          </ac:picMkLst>
        </pc:picChg>
      </pc:sldChg>
      <pc:sldChg chg="modSp new mod">
        <pc:chgData name="McCowat, Stephanie" userId="1d29abde-774e-4666-98f7-94163650889f" providerId="ADAL" clId="{7D36FA7F-E11D-AF47-A2F6-12849BA932C5}" dt="2024-01-12T15:35:08.903" v="3547" actId="207"/>
        <pc:sldMkLst>
          <pc:docMk/>
          <pc:sldMk cId="2784780753" sldId="655"/>
        </pc:sldMkLst>
        <pc:spChg chg="mod">
          <ac:chgData name="McCowat, Stephanie" userId="1d29abde-774e-4666-98f7-94163650889f" providerId="ADAL" clId="{7D36FA7F-E11D-AF47-A2F6-12849BA932C5}" dt="2024-01-11T22:13:58.420" v="959" actId="20577"/>
          <ac:spMkLst>
            <pc:docMk/>
            <pc:sldMk cId="2784780753" sldId="655"/>
            <ac:spMk id="2" creationId="{51F0BD7B-3EC4-9DA5-B68A-B1E030F1E854}"/>
          </ac:spMkLst>
        </pc:spChg>
        <pc:spChg chg="mod">
          <ac:chgData name="McCowat, Stephanie" userId="1d29abde-774e-4666-98f7-94163650889f" providerId="ADAL" clId="{7D36FA7F-E11D-AF47-A2F6-12849BA932C5}" dt="2024-01-12T15:35:08.903" v="3547" actId="207"/>
          <ac:spMkLst>
            <pc:docMk/>
            <pc:sldMk cId="2784780753" sldId="655"/>
            <ac:spMk id="3" creationId="{D075CA42-6484-A78C-27E8-340402EDB00C}"/>
          </ac:spMkLst>
        </pc:spChg>
      </pc:sldChg>
      <pc:sldChg chg="modSp new mod">
        <pc:chgData name="McCowat, Stephanie" userId="1d29abde-774e-4666-98f7-94163650889f" providerId="ADAL" clId="{7D36FA7F-E11D-AF47-A2F6-12849BA932C5}" dt="2024-01-11T22:15:52.268" v="998" actId="14100"/>
        <pc:sldMkLst>
          <pc:docMk/>
          <pc:sldMk cId="378081925" sldId="656"/>
        </pc:sldMkLst>
        <pc:spChg chg="mod">
          <ac:chgData name="McCowat, Stephanie" userId="1d29abde-774e-4666-98f7-94163650889f" providerId="ADAL" clId="{7D36FA7F-E11D-AF47-A2F6-12849BA932C5}" dt="2024-01-11T22:15:36.346" v="994" actId="20577"/>
          <ac:spMkLst>
            <pc:docMk/>
            <pc:sldMk cId="378081925" sldId="656"/>
            <ac:spMk id="2" creationId="{6F5830BC-9121-1E4F-047F-A514244822AB}"/>
          </ac:spMkLst>
        </pc:spChg>
        <pc:spChg chg="mod">
          <ac:chgData name="McCowat, Stephanie" userId="1d29abde-774e-4666-98f7-94163650889f" providerId="ADAL" clId="{7D36FA7F-E11D-AF47-A2F6-12849BA932C5}" dt="2024-01-11T22:15:52.268" v="998" actId="14100"/>
          <ac:spMkLst>
            <pc:docMk/>
            <pc:sldMk cId="378081925" sldId="656"/>
            <ac:spMk id="3" creationId="{17A2290E-026C-ED37-C70A-158B9E7711EF}"/>
          </ac:spMkLst>
        </pc:spChg>
      </pc:sldChg>
      <pc:sldChg chg="addSp delSp modSp new mod">
        <pc:chgData name="McCowat, Stephanie" userId="1d29abde-774e-4666-98f7-94163650889f" providerId="ADAL" clId="{7D36FA7F-E11D-AF47-A2F6-12849BA932C5}" dt="2024-01-11T22:18:25.520" v="1076" actId="1036"/>
        <pc:sldMkLst>
          <pc:docMk/>
          <pc:sldMk cId="2558140843" sldId="657"/>
        </pc:sldMkLst>
        <pc:spChg chg="mod">
          <ac:chgData name="McCowat, Stephanie" userId="1d29abde-774e-4666-98f7-94163650889f" providerId="ADAL" clId="{7D36FA7F-E11D-AF47-A2F6-12849BA932C5}" dt="2024-01-11T22:18:20.222" v="1073" actId="12788"/>
          <ac:spMkLst>
            <pc:docMk/>
            <pc:sldMk cId="2558140843" sldId="657"/>
            <ac:spMk id="2" creationId="{27737FC3-B4C5-046A-B6E0-CBDFE3346BCD}"/>
          </ac:spMkLst>
        </pc:spChg>
        <pc:spChg chg="del">
          <ac:chgData name="McCowat, Stephanie" userId="1d29abde-774e-4666-98f7-94163650889f" providerId="ADAL" clId="{7D36FA7F-E11D-AF47-A2F6-12849BA932C5}" dt="2024-01-11T22:17:17.176" v="1061" actId="478"/>
          <ac:spMkLst>
            <pc:docMk/>
            <pc:sldMk cId="2558140843" sldId="657"/>
            <ac:spMk id="3" creationId="{5DE2BB98-AF14-CB1A-1001-B204B47CD363}"/>
          </ac:spMkLst>
        </pc:spChg>
        <pc:spChg chg="del mod">
          <ac:chgData name="McCowat, Stephanie" userId="1d29abde-774e-4666-98f7-94163650889f" providerId="ADAL" clId="{7D36FA7F-E11D-AF47-A2F6-12849BA932C5}" dt="2024-01-11T22:17:59.011" v="1069" actId="478"/>
          <ac:spMkLst>
            <pc:docMk/>
            <pc:sldMk cId="2558140843" sldId="657"/>
            <ac:spMk id="5" creationId="{58EA8261-762B-E76F-B272-D08CAD65CB1F}"/>
          </ac:spMkLst>
        </pc:spChg>
        <pc:spChg chg="mod">
          <ac:chgData name="McCowat, Stephanie" userId="1d29abde-774e-4666-98f7-94163650889f" providerId="ADAL" clId="{7D36FA7F-E11D-AF47-A2F6-12849BA932C5}" dt="2024-01-11T22:17:08.971" v="1059"/>
          <ac:spMkLst>
            <pc:docMk/>
            <pc:sldMk cId="2558140843" sldId="657"/>
            <ac:spMk id="16" creationId="{0BA6D8D7-498B-AC3A-988B-D4548DEF9185}"/>
          </ac:spMkLst>
        </pc:spChg>
        <pc:spChg chg="mod">
          <ac:chgData name="McCowat, Stephanie" userId="1d29abde-774e-4666-98f7-94163650889f" providerId="ADAL" clId="{7D36FA7F-E11D-AF47-A2F6-12849BA932C5}" dt="2024-01-11T22:17:08.971" v="1059"/>
          <ac:spMkLst>
            <pc:docMk/>
            <pc:sldMk cId="2558140843" sldId="657"/>
            <ac:spMk id="17" creationId="{3A44C196-7213-7779-E348-F957479BDCE6}"/>
          </ac:spMkLst>
        </pc:spChg>
        <pc:spChg chg="mod">
          <ac:chgData name="McCowat, Stephanie" userId="1d29abde-774e-4666-98f7-94163650889f" providerId="ADAL" clId="{7D36FA7F-E11D-AF47-A2F6-12849BA932C5}" dt="2024-01-11T22:17:08.971" v="1059"/>
          <ac:spMkLst>
            <pc:docMk/>
            <pc:sldMk cId="2558140843" sldId="657"/>
            <ac:spMk id="18" creationId="{2D690387-3985-DC08-00C8-0F75969B5530}"/>
          </ac:spMkLst>
        </pc:spChg>
        <pc:spChg chg="mod">
          <ac:chgData name="McCowat, Stephanie" userId="1d29abde-774e-4666-98f7-94163650889f" providerId="ADAL" clId="{7D36FA7F-E11D-AF47-A2F6-12849BA932C5}" dt="2024-01-11T22:17:08.971" v="1059"/>
          <ac:spMkLst>
            <pc:docMk/>
            <pc:sldMk cId="2558140843" sldId="657"/>
            <ac:spMk id="19" creationId="{A4A7C20B-64D2-F1D9-4CA7-B3E0F7DEBEEA}"/>
          </ac:spMkLst>
        </pc:spChg>
        <pc:spChg chg="mod">
          <ac:chgData name="McCowat, Stephanie" userId="1d29abde-774e-4666-98f7-94163650889f" providerId="ADAL" clId="{7D36FA7F-E11D-AF47-A2F6-12849BA932C5}" dt="2024-01-11T22:17:08.971" v="1059"/>
          <ac:spMkLst>
            <pc:docMk/>
            <pc:sldMk cId="2558140843" sldId="657"/>
            <ac:spMk id="21" creationId="{E102514C-E1FE-CB61-E261-BCD405572E6A}"/>
          </ac:spMkLst>
        </pc:spChg>
        <pc:spChg chg="mod">
          <ac:chgData name="McCowat, Stephanie" userId="1d29abde-774e-4666-98f7-94163650889f" providerId="ADAL" clId="{7D36FA7F-E11D-AF47-A2F6-12849BA932C5}" dt="2024-01-11T22:17:08.971" v="1059"/>
          <ac:spMkLst>
            <pc:docMk/>
            <pc:sldMk cId="2558140843" sldId="657"/>
            <ac:spMk id="22" creationId="{4F112AD2-8E0C-7CB2-3CF8-E3041423F333}"/>
          </ac:spMkLst>
        </pc:spChg>
        <pc:spChg chg="mod">
          <ac:chgData name="McCowat, Stephanie" userId="1d29abde-774e-4666-98f7-94163650889f" providerId="ADAL" clId="{7D36FA7F-E11D-AF47-A2F6-12849BA932C5}" dt="2024-01-11T22:17:08.971" v="1059"/>
          <ac:spMkLst>
            <pc:docMk/>
            <pc:sldMk cId="2558140843" sldId="657"/>
            <ac:spMk id="23" creationId="{7624BC55-FF22-8A76-DF1A-2F70D015B0F1}"/>
          </ac:spMkLst>
        </pc:spChg>
        <pc:spChg chg="mod">
          <ac:chgData name="McCowat, Stephanie" userId="1d29abde-774e-4666-98f7-94163650889f" providerId="ADAL" clId="{7D36FA7F-E11D-AF47-A2F6-12849BA932C5}" dt="2024-01-11T22:17:08.971" v="1059"/>
          <ac:spMkLst>
            <pc:docMk/>
            <pc:sldMk cId="2558140843" sldId="657"/>
            <ac:spMk id="24" creationId="{97F38607-4E8B-A7B0-A27C-275235D56BB9}"/>
          </ac:spMkLst>
        </pc:spChg>
        <pc:spChg chg="mod">
          <ac:chgData name="McCowat, Stephanie" userId="1d29abde-774e-4666-98f7-94163650889f" providerId="ADAL" clId="{7D36FA7F-E11D-AF47-A2F6-12849BA932C5}" dt="2024-01-11T22:17:08.971" v="1059"/>
          <ac:spMkLst>
            <pc:docMk/>
            <pc:sldMk cId="2558140843" sldId="657"/>
            <ac:spMk id="26" creationId="{D3217220-FF67-EFC0-EB28-3660E5C76365}"/>
          </ac:spMkLst>
        </pc:spChg>
        <pc:spChg chg="mod">
          <ac:chgData name="McCowat, Stephanie" userId="1d29abde-774e-4666-98f7-94163650889f" providerId="ADAL" clId="{7D36FA7F-E11D-AF47-A2F6-12849BA932C5}" dt="2024-01-11T22:17:08.971" v="1059"/>
          <ac:spMkLst>
            <pc:docMk/>
            <pc:sldMk cId="2558140843" sldId="657"/>
            <ac:spMk id="27" creationId="{6FE23F80-FE2A-3A1E-B5CC-D5191CB0E335}"/>
          </ac:spMkLst>
        </pc:spChg>
        <pc:spChg chg="mod">
          <ac:chgData name="McCowat, Stephanie" userId="1d29abde-774e-4666-98f7-94163650889f" providerId="ADAL" clId="{7D36FA7F-E11D-AF47-A2F6-12849BA932C5}" dt="2024-01-11T22:17:08.971" v="1059"/>
          <ac:spMkLst>
            <pc:docMk/>
            <pc:sldMk cId="2558140843" sldId="657"/>
            <ac:spMk id="28" creationId="{29C2616B-B72F-35CD-86B5-DCD01B1A8C78}"/>
          </ac:spMkLst>
        </pc:spChg>
        <pc:spChg chg="mod">
          <ac:chgData name="McCowat, Stephanie" userId="1d29abde-774e-4666-98f7-94163650889f" providerId="ADAL" clId="{7D36FA7F-E11D-AF47-A2F6-12849BA932C5}" dt="2024-01-11T22:17:08.971" v="1059"/>
          <ac:spMkLst>
            <pc:docMk/>
            <pc:sldMk cId="2558140843" sldId="657"/>
            <ac:spMk id="29" creationId="{B5D08F27-FD2F-EE77-F2ED-342CE877AF1A}"/>
          </ac:spMkLst>
        </pc:spChg>
        <pc:spChg chg="mod">
          <ac:chgData name="McCowat, Stephanie" userId="1d29abde-774e-4666-98f7-94163650889f" providerId="ADAL" clId="{7D36FA7F-E11D-AF47-A2F6-12849BA932C5}" dt="2024-01-11T22:17:08.971" v="1059"/>
          <ac:spMkLst>
            <pc:docMk/>
            <pc:sldMk cId="2558140843" sldId="657"/>
            <ac:spMk id="31" creationId="{E497F4EE-E200-73C6-D2B4-4C2845E80BA5}"/>
          </ac:spMkLst>
        </pc:spChg>
        <pc:spChg chg="mod">
          <ac:chgData name="McCowat, Stephanie" userId="1d29abde-774e-4666-98f7-94163650889f" providerId="ADAL" clId="{7D36FA7F-E11D-AF47-A2F6-12849BA932C5}" dt="2024-01-11T22:17:08.971" v="1059"/>
          <ac:spMkLst>
            <pc:docMk/>
            <pc:sldMk cId="2558140843" sldId="657"/>
            <ac:spMk id="32" creationId="{E6C012E7-01A8-EA0A-6A46-3AB895FB4518}"/>
          </ac:spMkLst>
        </pc:spChg>
        <pc:spChg chg="mod">
          <ac:chgData name="McCowat, Stephanie" userId="1d29abde-774e-4666-98f7-94163650889f" providerId="ADAL" clId="{7D36FA7F-E11D-AF47-A2F6-12849BA932C5}" dt="2024-01-11T22:17:08.971" v="1059"/>
          <ac:spMkLst>
            <pc:docMk/>
            <pc:sldMk cId="2558140843" sldId="657"/>
            <ac:spMk id="33" creationId="{31AA1106-C3AA-61F8-395C-543C0DAF2B8B}"/>
          </ac:spMkLst>
        </pc:spChg>
        <pc:spChg chg="mod">
          <ac:chgData name="McCowat, Stephanie" userId="1d29abde-774e-4666-98f7-94163650889f" providerId="ADAL" clId="{7D36FA7F-E11D-AF47-A2F6-12849BA932C5}" dt="2024-01-11T22:17:08.971" v="1059"/>
          <ac:spMkLst>
            <pc:docMk/>
            <pc:sldMk cId="2558140843" sldId="657"/>
            <ac:spMk id="34" creationId="{F3EA3EB8-53B0-1473-D226-17054B10725A}"/>
          </ac:spMkLst>
        </pc:spChg>
        <pc:spChg chg="mod">
          <ac:chgData name="McCowat, Stephanie" userId="1d29abde-774e-4666-98f7-94163650889f" providerId="ADAL" clId="{7D36FA7F-E11D-AF47-A2F6-12849BA932C5}" dt="2024-01-11T22:17:08.971" v="1059"/>
          <ac:spMkLst>
            <pc:docMk/>
            <pc:sldMk cId="2558140843" sldId="657"/>
            <ac:spMk id="36" creationId="{40CDEAFD-96EC-9FCD-F33E-96DC28E01C91}"/>
          </ac:spMkLst>
        </pc:spChg>
        <pc:spChg chg="mod">
          <ac:chgData name="McCowat, Stephanie" userId="1d29abde-774e-4666-98f7-94163650889f" providerId="ADAL" clId="{7D36FA7F-E11D-AF47-A2F6-12849BA932C5}" dt="2024-01-11T22:17:08.971" v="1059"/>
          <ac:spMkLst>
            <pc:docMk/>
            <pc:sldMk cId="2558140843" sldId="657"/>
            <ac:spMk id="37" creationId="{EFBACA3D-A6F0-FA17-BAA1-801709E9AD27}"/>
          </ac:spMkLst>
        </pc:spChg>
        <pc:spChg chg="mod">
          <ac:chgData name="McCowat, Stephanie" userId="1d29abde-774e-4666-98f7-94163650889f" providerId="ADAL" clId="{7D36FA7F-E11D-AF47-A2F6-12849BA932C5}" dt="2024-01-11T22:17:08.971" v="1059"/>
          <ac:spMkLst>
            <pc:docMk/>
            <pc:sldMk cId="2558140843" sldId="657"/>
            <ac:spMk id="38" creationId="{3E25F241-229B-D359-F6EE-7E3C1FF6F57D}"/>
          </ac:spMkLst>
        </pc:spChg>
        <pc:spChg chg="mod">
          <ac:chgData name="McCowat, Stephanie" userId="1d29abde-774e-4666-98f7-94163650889f" providerId="ADAL" clId="{7D36FA7F-E11D-AF47-A2F6-12849BA932C5}" dt="2024-01-11T22:17:08.971" v="1059"/>
          <ac:spMkLst>
            <pc:docMk/>
            <pc:sldMk cId="2558140843" sldId="657"/>
            <ac:spMk id="39" creationId="{55EAEEBC-91E6-26FE-4AB3-18DD30C59746}"/>
          </ac:spMkLst>
        </pc:spChg>
        <pc:spChg chg="mod">
          <ac:chgData name="McCowat, Stephanie" userId="1d29abde-774e-4666-98f7-94163650889f" providerId="ADAL" clId="{7D36FA7F-E11D-AF47-A2F6-12849BA932C5}" dt="2024-01-11T22:17:08.971" v="1059"/>
          <ac:spMkLst>
            <pc:docMk/>
            <pc:sldMk cId="2558140843" sldId="657"/>
            <ac:spMk id="41" creationId="{3883E1B0-EE0E-E9CC-2625-720579FDF300}"/>
          </ac:spMkLst>
        </pc:spChg>
        <pc:spChg chg="mod">
          <ac:chgData name="McCowat, Stephanie" userId="1d29abde-774e-4666-98f7-94163650889f" providerId="ADAL" clId="{7D36FA7F-E11D-AF47-A2F6-12849BA932C5}" dt="2024-01-11T22:17:08.971" v="1059"/>
          <ac:spMkLst>
            <pc:docMk/>
            <pc:sldMk cId="2558140843" sldId="657"/>
            <ac:spMk id="42" creationId="{001488DE-6320-04FA-1C2C-1F61CDCBCE1F}"/>
          </ac:spMkLst>
        </pc:spChg>
        <pc:spChg chg="mod">
          <ac:chgData name="McCowat, Stephanie" userId="1d29abde-774e-4666-98f7-94163650889f" providerId="ADAL" clId="{7D36FA7F-E11D-AF47-A2F6-12849BA932C5}" dt="2024-01-11T22:17:08.971" v="1059"/>
          <ac:spMkLst>
            <pc:docMk/>
            <pc:sldMk cId="2558140843" sldId="657"/>
            <ac:spMk id="43" creationId="{F335855B-220F-C061-35AD-BB650689F2BF}"/>
          </ac:spMkLst>
        </pc:spChg>
        <pc:spChg chg="mod">
          <ac:chgData name="McCowat, Stephanie" userId="1d29abde-774e-4666-98f7-94163650889f" providerId="ADAL" clId="{7D36FA7F-E11D-AF47-A2F6-12849BA932C5}" dt="2024-01-11T22:17:08.971" v="1059"/>
          <ac:spMkLst>
            <pc:docMk/>
            <pc:sldMk cId="2558140843" sldId="657"/>
            <ac:spMk id="44" creationId="{7AD5B8EB-65A1-B028-93D9-7DD98026BC54}"/>
          </ac:spMkLst>
        </pc:spChg>
        <pc:spChg chg="mod">
          <ac:chgData name="McCowat, Stephanie" userId="1d29abde-774e-4666-98f7-94163650889f" providerId="ADAL" clId="{7D36FA7F-E11D-AF47-A2F6-12849BA932C5}" dt="2024-01-11T22:17:08.971" v="1059"/>
          <ac:spMkLst>
            <pc:docMk/>
            <pc:sldMk cId="2558140843" sldId="657"/>
            <ac:spMk id="46" creationId="{ED3AF293-2ABE-6332-6E66-D009E8CBCD22}"/>
          </ac:spMkLst>
        </pc:spChg>
        <pc:spChg chg="mod">
          <ac:chgData name="McCowat, Stephanie" userId="1d29abde-774e-4666-98f7-94163650889f" providerId="ADAL" clId="{7D36FA7F-E11D-AF47-A2F6-12849BA932C5}" dt="2024-01-11T22:17:08.971" v="1059"/>
          <ac:spMkLst>
            <pc:docMk/>
            <pc:sldMk cId="2558140843" sldId="657"/>
            <ac:spMk id="47" creationId="{EC0F3D80-9609-3E58-2430-57C907FFB7A9}"/>
          </ac:spMkLst>
        </pc:spChg>
        <pc:spChg chg="mod">
          <ac:chgData name="McCowat, Stephanie" userId="1d29abde-774e-4666-98f7-94163650889f" providerId="ADAL" clId="{7D36FA7F-E11D-AF47-A2F6-12849BA932C5}" dt="2024-01-11T22:17:08.971" v="1059"/>
          <ac:spMkLst>
            <pc:docMk/>
            <pc:sldMk cId="2558140843" sldId="657"/>
            <ac:spMk id="48" creationId="{F4AC990F-A252-435D-05A6-99271DDAB2DB}"/>
          </ac:spMkLst>
        </pc:spChg>
        <pc:spChg chg="mod">
          <ac:chgData name="McCowat, Stephanie" userId="1d29abde-774e-4666-98f7-94163650889f" providerId="ADAL" clId="{7D36FA7F-E11D-AF47-A2F6-12849BA932C5}" dt="2024-01-11T22:17:08.971" v="1059"/>
          <ac:spMkLst>
            <pc:docMk/>
            <pc:sldMk cId="2558140843" sldId="657"/>
            <ac:spMk id="49" creationId="{0EA9AD1C-E7C7-AD32-A8D8-774CD15EE27C}"/>
          </ac:spMkLst>
        </pc:spChg>
        <pc:spChg chg="mod">
          <ac:chgData name="McCowat, Stephanie" userId="1d29abde-774e-4666-98f7-94163650889f" providerId="ADAL" clId="{7D36FA7F-E11D-AF47-A2F6-12849BA932C5}" dt="2024-01-11T22:17:08.971" v="1059"/>
          <ac:spMkLst>
            <pc:docMk/>
            <pc:sldMk cId="2558140843" sldId="657"/>
            <ac:spMk id="51" creationId="{D0EA3089-D45D-5E49-4C19-577CB328201D}"/>
          </ac:spMkLst>
        </pc:spChg>
        <pc:spChg chg="mod">
          <ac:chgData name="McCowat, Stephanie" userId="1d29abde-774e-4666-98f7-94163650889f" providerId="ADAL" clId="{7D36FA7F-E11D-AF47-A2F6-12849BA932C5}" dt="2024-01-11T22:17:08.971" v="1059"/>
          <ac:spMkLst>
            <pc:docMk/>
            <pc:sldMk cId="2558140843" sldId="657"/>
            <ac:spMk id="52" creationId="{D74BD559-FB18-623D-D904-8C243C6B4740}"/>
          </ac:spMkLst>
        </pc:spChg>
        <pc:spChg chg="mod">
          <ac:chgData name="McCowat, Stephanie" userId="1d29abde-774e-4666-98f7-94163650889f" providerId="ADAL" clId="{7D36FA7F-E11D-AF47-A2F6-12849BA932C5}" dt="2024-01-11T22:17:08.971" v="1059"/>
          <ac:spMkLst>
            <pc:docMk/>
            <pc:sldMk cId="2558140843" sldId="657"/>
            <ac:spMk id="53" creationId="{8CFC918A-D367-275D-8B06-9CF92179100C}"/>
          </ac:spMkLst>
        </pc:spChg>
        <pc:spChg chg="mod">
          <ac:chgData name="McCowat, Stephanie" userId="1d29abde-774e-4666-98f7-94163650889f" providerId="ADAL" clId="{7D36FA7F-E11D-AF47-A2F6-12849BA932C5}" dt="2024-01-11T22:17:08.971" v="1059"/>
          <ac:spMkLst>
            <pc:docMk/>
            <pc:sldMk cId="2558140843" sldId="657"/>
            <ac:spMk id="54" creationId="{74089E96-8061-D87E-345A-A5801FB9A7BB}"/>
          </ac:spMkLst>
        </pc:spChg>
        <pc:spChg chg="mod">
          <ac:chgData name="McCowat, Stephanie" userId="1d29abde-774e-4666-98f7-94163650889f" providerId="ADAL" clId="{7D36FA7F-E11D-AF47-A2F6-12849BA932C5}" dt="2024-01-11T22:17:08.971" v="1059"/>
          <ac:spMkLst>
            <pc:docMk/>
            <pc:sldMk cId="2558140843" sldId="657"/>
            <ac:spMk id="56" creationId="{C8383619-1D1E-14EF-CBD9-C3C668666B8A}"/>
          </ac:spMkLst>
        </pc:spChg>
        <pc:spChg chg="mod">
          <ac:chgData name="McCowat, Stephanie" userId="1d29abde-774e-4666-98f7-94163650889f" providerId="ADAL" clId="{7D36FA7F-E11D-AF47-A2F6-12849BA932C5}" dt="2024-01-11T22:17:08.971" v="1059"/>
          <ac:spMkLst>
            <pc:docMk/>
            <pc:sldMk cId="2558140843" sldId="657"/>
            <ac:spMk id="57" creationId="{634147C7-7865-B2F7-C1F1-659C1113A98D}"/>
          </ac:spMkLst>
        </pc:spChg>
        <pc:spChg chg="mod">
          <ac:chgData name="McCowat, Stephanie" userId="1d29abde-774e-4666-98f7-94163650889f" providerId="ADAL" clId="{7D36FA7F-E11D-AF47-A2F6-12849BA932C5}" dt="2024-01-11T22:17:08.971" v="1059"/>
          <ac:spMkLst>
            <pc:docMk/>
            <pc:sldMk cId="2558140843" sldId="657"/>
            <ac:spMk id="58" creationId="{863FC435-32BB-C36F-0B9C-7C68219E70B5}"/>
          </ac:spMkLst>
        </pc:spChg>
        <pc:spChg chg="mod">
          <ac:chgData name="McCowat, Stephanie" userId="1d29abde-774e-4666-98f7-94163650889f" providerId="ADAL" clId="{7D36FA7F-E11D-AF47-A2F6-12849BA932C5}" dt="2024-01-11T22:17:08.971" v="1059"/>
          <ac:spMkLst>
            <pc:docMk/>
            <pc:sldMk cId="2558140843" sldId="657"/>
            <ac:spMk id="59" creationId="{4C854F62-6875-DE0E-94BF-C4AD37B8A2D6}"/>
          </ac:spMkLst>
        </pc:spChg>
        <pc:spChg chg="mod">
          <ac:chgData name="McCowat, Stephanie" userId="1d29abde-774e-4666-98f7-94163650889f" providerId="ADAL" clId="{7D36FA7F-E11D-AF47-A2F6-12849BA932C5}" dt="2024-01-11T22:17:08.971" v="1059"/>
          <ac:spMkLst>
            <pc:docMk/>
            <pc:sldMk cId="2558140843" sldId="657"/>
            <ac:spMk id="61" creationId="{C750C48A-C9C8-F035-51A0-D58CA8535644}"/>
          </ac:spMkLst>
        </pc:spChg>
        <pc:spChg chg="mod">
          <ac:chgData name="McCowat, Stephanie" userId="1d29abde-774e-4666-98f7-94163650889f" providerId="ADAL" clId="{7D36FA7F-E11D-AF47-A2F6-12849BA932C5}" dt="2024-01-11T22:17:08.971" v="1059"/>
          <ac:spMkLst>
            <pc:docMk/>
            <pc:sldMk cId="2558140843" sldId="657"/>
            <ac:spMk id="62" creationId="{97E6E921-23AB-EADB-E795-F16485833205}"/>
          </ac:spMkLst>
        </pc:spChg>
        <pc:spChg chg="mod">
          <ac:chgData name="McCowat, Stephanie" userId="1d29abde-774e-4666-98f7-94163650889f" providerId="ADAL" clId="{7D36FA7F-E11D-AF47-A2F6-12849BA932C5}" dt="2024-01-11T22:17:08.971" v="1059"/>
          <ac:spMkLst>
            <pc:docMk/>
            <pc:sldMk cId="2558140843" sldId="657"/>
            <ac:spMk id="63" creationId="{32BBDF96-B6CA-3617-A326-BFF614A437A8}"/>
          </ac:spMkLst>
        </pc:spChg>
        <pc:spChg chg="mod">
          <ac:chgData name="McCowat, Stephanie" userId="1d29abde-774e-4666-98f7-94163650889f" providerId="ADAL" clId="{7D36FA7F-E11D-AF47-A2F6-12849BA932C5}" dt="2024-01-11T22:17:08.971" v="1059"/>
          <ac:spMkLst>
            <pc:docMk/>
            <pc:sldMk cId="2558140843" sldId="657"/>
            <ac:spMk id="64" creationId="{2F29CD6D-BF7B-7CE4-1C77-3E2E4F501923}"/>
          </ac:spMkLst>
        </pc:spChg>
        <pc:grpChg chg="add mod">
          <ac:chgData name="McCowat, Stephanie" userId="1d29abde-774e-4666-98f7-94163650889f" providerId="ADAL" clId="{7D36FA7F-E11D-AF47-A2F6-12849BA932C5}" dt="2024-01-11T22:18:25.520" v="1076" actId="1036"/>
          <ac:grpSpMkLst>
            <pc:docMk/>
            <pc:sldMk cId="2558140843" sldId="657"/>
            <ac:grpSpMk id="4" creationId="{CA40245D-427B-4578-A4EE-89438859CD3E}"/>
          </ac:grpSpMkLst>
        </pc:grpChg>
        <pc:grpChg chg="mod">
          <ac:chgData name="McCowat, Stephanie" userId="1d29abde-774e-4666-98f7-94163650889f" providerId="ADAL" clId="{7D36FA7F-E11D-AF47-A2F6-12849BA932C5}" dt="2024-01-11T22:17:08.971" v="1059"/>
          <ac:grpSpMkLst>
            <pc:docMk/>
            <pc:sldMk cId="2558140843" sldId="657"/>
            <ac:grpSpMk id="6" creationId="{6195FC61-7E8E-E387-3BBD-D8E4B427A34A}"/>
          </ac:grpSpMkLst>
        </pc:grpChg>
        <pc:grpChg chg="mod">
          <ac:chgData name="McCowat, Stephanie" userId="1d29abde-774e-4666-98f7-94163650889f" providerId="ADAL" clId="{7D36FA7F-E11D-AF47-A2F6-12849BA932C5}" dt="2024-01-11T22:17:08.971" v="1059"/>
          <ac:grpSpMkLst>
            <pc:docMk/>
            <pc:sldMk cId="2558140843" sldId="657"/>
            <ac:grpSpMk id="7" creationId="{F88ABE6C-52C1-71A1-B12C-790BCC046908}"/>
          </ac:grpSpMkLst>
        </pc:grpChg>
        <pc:grpChg chg="mod">
          <ac:chgData name="McCowat, Stephanie" userId="1d29abde-774e-4666-98f7-94163650889f" providerId="ADAL" clId="{7D36FA7F-E11D-AF47-A2F6-12849BA932C5}" dt="2024-01-11T22:17:08.971" v="1059"/>
          <ac:grpSpMkLst>
            <pc:docMk/>
            <pc:sldMk cId="2558140843" sldId="657"/>
            <ac:grpSpMk id="8" creationId="{5F031DE3-6BC3-8427-A662-3D9A3CDABE3D}"/>
          </ac:grpSpMkLst>
        </pc:grpChg>
        <pc:grpChg chg="mod">
          <ac:chgData name="McCowat, Stephanie" userId="1d29abde-774e-4666-98f7-94163650889f" providerId="ADAL" clId="{7D36FA7F-E11D-AF47-A2F6-12849BA932C5}" dt="2024-01-11T22:17:08.971" v="1059"/>
          <ac:grpSpMkLst>
            <pc:docMk/>
            <pc:sldMk cId="2558140843" sldId="657"/>
            <ac:grpSpMk id="9" creationId="{18BCB555-ADB1-05AE-1892-DAF884DB987C}"/>
          </ac:grpSpMkLst>
        </pc:grpChg>
        <pc:grpChg chg="mod">
          <ac:chgData name="McCowat, Stephanie" userId="1d29abde-774e-4666-98f7-94163650889f" providerId="ADAL" clId="{7D36FA7F-E11D-AF47-A2F6-12849BA932C5}" dt="2024-01-11T22:17:08.971" v="1059"/>
          <ac:grpSpMkLst>
            <pc:docMk/>
            <pc:sldMk cId="2558140843" sldId="657"/>
            <ac:grpSpMk id="10" creationId="{26951171-A748-854E-5799-A897EA4A1F3E}"/>
          </ac:grpSpMkLst>
        </pc:grpChg>
        <pc:grpChg chg="mod">
          <ac:chgData name="McCowat, Stephanie" userId="1d29abde-774e-4666-98f7-94163650889f" providerId="ADAL" clId="{7D36FA7F-E11D-AF47-A2F6-12849BA932C5}" dt="2024-01-11T22:17:08.971" v="1059"/>
          <ac:grpSpMkLst>
            <pc:docMk/>
            <pc:sldMk cId="2558140843" sldId="657"/>
            <ac:grpSpMk id="11" creationId="{A07A8178-4300-B81D-C13D-A83A0599DA1F}"/>
          </ac:grpSpMkLst>
        </pc:grpChg>
        <pc:grpChg chg="mod">
          <ac:chgData name="McCowat, Stephanie" userId="1d29abde-774e-4666-98f7-94163650889f" providerId="ADAL" clId="{7D36FA7F-E11D-AF47-A2F6-12849BA932C5}" dt="2024-01-11T22:17:08.971" v="1059"/>
          <ac:grpSpMkLst>
            <pc:docMk/>
            <pc:sldMk cId="2558140843" sldId="657"/>
            <ac:grpSpMk id="12" creationId="{1A8CD7DF-F20D-A69B-1C71-A2D56C5C2A8B}"/>
          </ac:grpSpMkLst>
        </pc:grpChg>
        <pc:grpChg chg="mod">
          <ac:chgData name="McCowat, Stephanie" userId="1d29abde-774e-4666-98f7-94163650889f" providerId="ADAL" clId="{7D36FA7F-E11D-AF47-A2F6-12849BA932C5}" dt="2024-01-11T22:17:08.971" v="1059"/>
          <ac:grpSpMkLst>
            <pc:docMk/>
            <pc:sldMk cId="2558140843" sldId="657"/>
            <ac:grpSpMk id="13" creationId="{86788129-C71B-AADC-0944-82B883142D8C}"/>
          </ac:grpSpMkLst>
        </pc:grpChg>
        <pc:grpChg chg="mod">
          <ac:chgData name="McCowat, Stephanie" userId="1d29abde-774e-4666-98f7-94163650889f" providerId="ADAL" clId="{7D36FA7F-E11D-AF47-A2F6-12849BA932C5}" dt="2024-01-11T22:17:08.971" v="1059"/>
          <ac:grpSpMkLst>
            <pc:docMk/>
            <pc:sldMk cId="2558140843" sldId="657"/>
            <ac:grpSpMk id="14" creationId="{EE007231-AAA1-637F-2083-8F822FD7C518}"/>
          </ac:grpSpMkLst>
        </pc:grpChg>
        <pc:grpChg chg="mod">
          <ac:chgData name="McCowat, Stephanie" userId="1d29abde-774e-4666-98f7-94163650889f" providerId="ADAL" clId="{7D36FA7F-E11D-AF47-A2F6-12849BA932C5}" dt="2024-01-11T22:17:08.971" v="1059"/>
          <ac:grpSpMkLst>
            <pc:docMk/>
            <pc:sldMk cId="2558140843" sldId="657"/>
            <ac:grpSpMk id="15" creationId="{0F8BE690-7C08-3B02-97E6-BA15226EDD44}"/>
          </ac:grpSpMkLst>
        </pc:grpChg>
        <pc:picChg chg="mod">
          <ac:chgData name="McCowat, Stephanie" userId="1d29abde-774e-4666-98f7-94163650889f" providerId="ADAL" clId="{7D36FA7F-E11D-AF47-A2F6-12849BA932C5}" dt="2024-01-11T22:17:08.971" v="1059"/>
          <ac:picMkLst>
            <pc:docMk/>
            <pc:sldMk cId="2558140843" sldId="657"/>
            <ac:picMk id="20" creationId="{99674AFB-1745-7501-B846-329B966AA23B}"/>
          </ac:picMkLst>
        </pc:picChg>
        <pc:picChg chg="mod">
          <ac:chgData name="McCowat, Stephanie" userId="1d29abde-774e-4666-98f7-94163650889f" providerId="ADAL" clId="{7D36FA7F-E11D-AF47-A2F6-12849BA932C5}" dt="2024-01-11T22:17:08.971" v="1059"/>
          <ac:picMkLst>
            <pc:docMk/>
            <pc:sldMk cId="2558140843" sldId="657"/>
            <ac:picMk id="25" creationId="{9441046C-D00C-ADD8-8AFE-FFD530164F96}"/>
          </ac:picMkLst>
        </pc:picChg>
        <pc:picChg chg="mod">
          <ac:chgData name="McCowat, Stephanie" userId="1d29abde-774e-4666-98f7-94163650889f" providerId="ADAL" clId="{7D36FA7F-E11D-AF47-A2F6-12849BA932C5}" dt="2024-01-11T22:17:08.971" v="1059"/>
          <ac:picMkLst>
            <pc:docMk/>
            <pc:sldMk cId="2558140843" sldId="657"/>
            <ac:picMk id="30" creationId="{208F7C65-91B5-32FA-C257-4E4BCC74113B}"/>
          </ac:picMkLst>
        </pc:picChg>
        <pc:picChg chg="mod">
          <ac:chgData name="McCowat, Stephanie" userId="1d29abde-774e-4666-98f7-94163650889f" providerId="ADAL" clId="{7D36FA7F-E11D-AF47-A2F6-12849BA932C5}" dt="2024-01-11T22:17:08.971" v="1059"/>
          <ac:picMkLst>
            <pc:docMk/>
            <pc:sldMk cId="2558140843" sldId="657"/>
            <ac:picMk id="35" creationId="{B7496975-D8AA-207A-781D-65052452D86A}"/>
          </ac:picMkLst>
        </pc:picChg>
        <pc:picChg chg="mod">
          <ac:chgData name="McCowat, Stephanie" userId="1d29abde-774e-4666-98f7-94163650889f" providerId="ADAL" clId="{7D36FA7F-E11D-AF47-A2F6-12849BA932C5}" dt="2024-01-11T22:17:08.971" v="1059"/>
          <ac:picMkLst>
            <pc:docMk/>
            <pc:sldMk cId="2558140843" sldId="657"/>
            <ac:picMk id="40" creationId="{757A21D0-9486-9F0B-1CEA-4AE41FB43885}"/>
          </ac:picMkLst>
        </pc:picChg>
        <pc:picChg chg="mod">
          <ac:chgData name="McCowat, Stephanie" userId="1d29abde-774e-4666-98f7-94163650889f" providerId="ADAL" clId="{7D36FA7F-E11D-AF47-A2F6-12849BA932C5}" dt="2024-01-11T22:17:08.971" v="1059"/>
          <ac:picMkLst>
            <pc:docMk/>
            <pc:sldMk cId="2558140843" sldId="657"/>
            <ac:picMk id="45" creationId="{5775DE14-78D7-C3C4-DA92-9E109DF5B48A}"/>
          </ac:picMkLst>
        </pc:picChg>
        <pc:picChg chg="mod">
          <ac:chgData name="McCowat, Stephanie" userId="1d29abde-774e-4666-98f7-94163650889f" providerId="ADAL" clId="{7D36FA7F-E11D-AF47-A2F6-12849BA932C5}" dt="2024-01-11T22:17:08.971" v="1059"/>
          <ac:picMkLst>
            <pc:docMk/>
            <pc:sldMk cId="2558140843" sldId="657"/>
            <ac:picMk id="50" creationId="{6F310129-B0B1-1399-6211-87B7895A5303}"/>
          </ac:picMkLst>
        </pc:picChg>
        <pc:picChg chg="mod">
          <ac:chgData name="McCowat, Stephanie" userId="1d29abde-774e-4666-98f7-94163650889f" providerId="ADAL" clId="{7D36FA7F-E11D-AF47-A2F6-12849BA932C5}" dt="2024-01-11T22:17:08.971" v="1059"/>
          <ac:picMkLst>
            <pc:docMk/>
            <pc:sldMk cId="2558140843" sldId="657"/>
            <ac:picMk id="55" creationId="{9D8301B5-C808-B7E0-3BF7-F027810C1AAB}"/>
          </ac:picMkLst>
        </pc:picChg>
        <pc:picChg chg="mod">
          <ac:chgData name="McCowat, Stephanie" userId="1d29abde-774e-4666-98f7-94163650889f" providerId="ADAL" clId="{7D36FA7F-E11D-AF47-A2F6-12849BA932C5}" dt="2024-01-11T22:17:08.971" v="1059"/>
          <ac:picMkLst>
            <pc:docMk/>
            <pc:sldMk cId="2558140843" sldId="657"/>
            <ac:picMk id="60" creationId="{5E07313C-780F-44B3-633D-03F670310B57}"/>
          </ac:picMkLst>
        </pc:picChg>
        <pc:picChg chg="mod">
          <ac:chgData name="McCowat, Stephanie" userId="1d29abde-774e-4666-98f7-94163650889f" providerId="ADAL" clId="{7D36FA7F-E11D-AF47-A2F6-12849BA932C5}" dt="2024-01-11T22:17:08.971" v="1059"/>
          <ac:picMkLst>
            <pc:docMk/>
            <pc:sldMk cId="2558140843" sldId="657"/>
            <ac:picMk id="65" creationId="{9F5B927F-30AD-5471-1BE6-6737BDA8EFF0}"/>
          </ac:picMkLst>
        </pc:picChg>
      </pc:sldChg>
      <pc:sldChg chg="addSp delSp modSp new mod">
        <pc:chgData name="McCowat, Stephanie" userId="1d29abde-774e-4666-98f7-94163650889f" providerId="ADAL" clId="{7D36FA7F-E11D-AF47-A2F6-12849BA932C5}" dt="2024-01-11T22:19:03.051" v="1103" actId="20577"/>
        <pc:sldMkLst>
          <pc:docMk/>
          <pc:sldMk cId="1679375253" sldId="658"/>
        </pc:sldMkLst>
        <pc:spChg chg="mod">
          <ac:chgData name="McCowat, Stephanie" userId="1d29abde-774e-4666-98f7-94163650889f" providerId="ADAL" clId="{7D36FA7F-E11D-AF47-A2F6-12849BA932C5}" dt="2024-01-11T22:18:50.548" v="1098" actId="20577"/>
          <ac:spMkLst>
            <pc:docMk/>
            <pc:sldMk cId="1679375253" sldId="658"/>
            <ac:spMk id="2" creationId="{1FDAEA7E-1CB0-0CB8-F043-580775D42417}"/>
          </ac:spMkLst>
        </pc:spChg>
        <pc:spChg chg="mod">
          <ac:chgData name="McCowat, Stephanie" userId="1d29abde-774e-4666-98f7-94163650889f" providerId="ADAL" clId="{7D36FA7F-E11D-AF47-A2F6-12849BA932C5}" dt="2024-01-11T22:19:03.051" v="1103" actId="20577"/>
          <ac:spMkLst>
            <pc:docMk/>
            <pc:sldMk cId="1679375253" sldId="658"/>
            <ac:spMk id="3" creationId="{9C372175-296F-9138-B59D-9DB121CEC03A}"/>
          </ac:spMkLst>
        </pc:spChg>
        <pc:spChg chg="add del">
          <ac:chgData name="McCowat, Stephanie" userId="1d29abde-774e-4666-98f7-94163650889f" providerId="ADAL" clId="{7D36FA7F-E11D-AF47-A2F6-12849BA932C5}" dt="2024-01-11T22:18:58.209" v="1100" actId="22"/>
          <ac:spMkLst>
            <pc:docMk/>
            <pc:sldMk cId="1679375253" sldId="658"/>
            <ac:spMk id="5" creationId="{188CF523-E3A4-3C73-CBE7-ACDE06DC10DF}"/>
          </ac:spMkLst>
        </pc:spChg>
      </pc:sldChg>
      <pc:sldChg chg="addSp modSp new mod">
        <pc:chgData name="McCowat, Stephanie" userId="1d29abde-774e-4666-98f7-94163650889f" providerId="ADAL" clId="{7D36FA7F-E11D-AF47-A2F6-12849BA932C5}" dt="2024-01-11T22:20:20.443" v="1141" actId="1076"/>
        <pc:sldMkLst>
          <pc:docMk/>
          <pc:sldMk cId="916703776" sldId="659"/>
        </pc:sldMkLst>
        <pc:spChg chg="mod">
          <ac:chgData name="McCowat, Stephanie" userId="1d29abde-774e-4666-98f7-94163650889f" providerId="ADAL" clId="{7D36FA7F-E11D-AF47-A2F6-12849BA932C5}" dt="2024-01-11T22:19:24.988" v="1125" actId="20577"/>
          <ac:spMkLst>
            <pc:docMk/>
            <pc:sldMk cId="916703776" sldId="659"/>
            <ac:spMk id="2" creationId="{14E30277-BC63-6F6B-18CC-FBE55A8F48C7}"/>
          </ac:spMkLst>
        </pc:spChg>
        <pc:spChg chg="mod">
          <ac:chgData name="McCowat, Stephanie" userId="1d29abde-774e-4666-98f7-94163650889f" providerId="ADAL" clId="{7D36FA7F-E11D-AF47-A2F6-12849BA932C5}" dt="2024-01-11T22:20:20.443" v="1141" actId="1076"/>
          <ac:spMkLst>
            <pc:docMk/>
            <pc:sldMk cId="916703776" sldId="659"/>
            <ac:spMk id="3" creationId="{9C4A0703-25A4-2C68-5A07-EC3AD724994B}"/>
          </ac:spMkLst>
        </pc:spChg>
        <pc:picChg chg="add mod">
          <ac:chgData name="McCowat, Stephanie" userId="1d29abde-774e-4666-98f7-94163650889f" providerId="ADAL" clId="{7D36FA7F-E11D-AF47-A2F6-12849BA932C5}" dt="2024-01-11T22:20:01.461" v="1136" actId="1076"/>
          <ac:picMkLst>
            <pc:docMk/>
            <pc:sldMk cId="916703776" sldId="659"/>
            <ac:picMk id="4" creationId="{5C7EA712-625E-DD60-8615-64E22C7E9384}"/>
          </ac:picMkLst>
        </pc:picChg>
      </pc:sldChg>
      <pc:sldChg chg="modSp new mod">
        <pc:chgData name="McCowat, Stephanie" userId="1d29abde-774e-4666-98f7-94163650889f" providerId="ADAL" clId="{7D36FA7F-E11D-AF47-A2F6-12849BA932C5}" dt="2024-01-11T22:20:56.442" v="1190"/>
        <pc:sldMkLst>
          <pc:docMk/>
          <pc:sldMk cId="3259165129" sldId="660"/>
        </pc:sldMkLst>
        <pc:spChg chg="mod">
          <ac:chgData name="McCowat, Stephanie" userId="1d29abde-774e-4666-98f7-94163650889f" providerId="ADAL" clId="{7D36FA7F-E11D-AF47-A2F6-12849BA932C5}" dt="2024-01-11T22:20:49.033" v="1189" actId="20577"/>
          <ac:spMkLst>
            <pc:docMk/>
            <pc:sldMk cId="3259165129" sldId="660"/>
            <ac:spMk id="2" creationId="{9BCE9A9B-2F50-8292-E4AF-E81480F65D94}"/>
          </ac:spMkLst>
        </pc:spChg>
        <pc:spChg chg="mod">
          <ac:chgData name="McCowat, Stephanie" userId="1d29abde-774e-4666-98f7-94163650889f" providerId="ADAL" clId="{7D36FA7F-E11D-AF47-A2F6-12849BA932C5}" dt="2024-01-11T22:20:56.442" v="1190"/>
          <ac:spMkLst>
            <pc:docMk/>
            <pc:sldMk cId="3259165129" sldId="660"/>
            <ac:spMk id="3" creationId="{7FB47942-AE35-6CDE-86BC-1658CBCD4749}"/>
          </ac:spMkLst>
        </pc:spChg>
      </pc:sldChg>
      <pc:sldChg chg="modSp new mod">
        <pc:chgData name="McCowat, Stephanie" userId="1d29abde-774e-4666-98f7-94163650889f" providerId="ADAL" clId="{7D36FA7F-E11D-AF47-A2F6-12849BA932C5}" dt="2024-01-11T22:21:36.154" v="1224" actId="1076"/>
        <pc:sldMkLst>
          <pc:docMk/>
          <pc:sldMk cId="1711502262" sldId="661"/>
        </pc:sldMkLst>
        <pc:spChg chg="mod">
          <ac:chgData name="McCowat, Stephanie" userId="1d29abde-774e-4666-98f7-94163650889f" providerId="ADAL" clId="{7D36FA7F-E11D-AF47-A2F6-12849BA932C5}" dt="2024-01-11T22:21:16.815" v="1221" actId="20577"/>
          <ac:spMkLst>
            <pc:docMk/>
            <pc:sldMk cId="1711502262" sldId="661"/>
            <ac:spMk id="2" creationId="{0921733C-821F-05B5-ADBB-23F7D7A8CF9E}"/>
          </ac:spMkLst>
        </pc:spChg>
        <pc:spChg chg="mod">
          <ac:chgData name="McCowat, Stephanie" userId="1d29abde-774e-4666-98f7-94163650889f" providerId="ADAL" clId="{7D36FA7F-E11D-AF47-A2F6-12849BA932C5}" dt="2024-01-11T22:21:36.154" v="1224" actId="1076"/>
          <ac:spMkLst>
            <pc:docMk/>
            <pc:sldMk cId="1711502262" sldId="661"/>
            <ac:spMk id="3" creationId="{C8BF3F8B-EA1D-B65B-2BFE-B2658DD3337A}"/>
          </ac:spMkLst>
        </pc:spChg>
      </pc:sldChg>
      <pc:sldChg chg="addSp modSp new mod">
        <pc:chgData name="McCowat, Stephanie" userId="1d29abde-774e-4666-98f7-94163650889f" providerId="ADAL" clId="{7D36FA7F-E11D-AF47-A2F6-12849BA932C5}" dt="2024-01-11T22:24:15.011" v="1284" actId="1076"/>
        <pc:sldMkLst>
          <pc:docMk/>
          <pc:sldMk cId="1015383752" sldId="662"/>
        </pc:sldMkLst>
        <pc:spChg chg="mod">
          <ac:chgData name="McCowat, Stephanie" userId="1d29abde-774e-4666-98f7-94163650889f" providerId="ADAL" clId="{7D36FA7F-E11D-AF47-A2F6-12849BA932C5}" dt="2024-01-11T22:24:15.011" v="1284" actId="1076"/>
          <ac:spMkLst>
            <pc:docMk/>
            <pc:sldMk cId="1015383752" sldId="662"/>
            <ac:spMk id="2" creationId="{3928CA5D-3269-358C-3D5D-9912D0659CE3}"/>
          </ac:spMkLst>
        </pc:spChg>
        <pc:spChg chg="mod">
          <ac:chgData name="McCowat, Stephanie" userId="1d29abde-774e-4666-98f7-94163650889f" providerId="ADAL" clId="{7D36FA7F-E11D-AF47-A2F6-12849BA932C5}" dt="2024-01-11T22:24:12.204" v="1283" actId="1076"/>
          <ac:spMkLst>
            <pc:docMk/>
            <pc:sldMk cId="1015383752" sldId="662"/>
            <ac:spMk id="3" creationId="{079B368F-52C6-1CC2-0B6B-E6B9C8031D8B}"/>
          </ac:spMkLst>
        </pc:spChg>
        <pc:picChg chg="add mod">
          <ac:chgData name="McCowat, Stephanie" userId="1d29abde-774e-4666-98f7-94163650889f" providerId="ADAL" clId="{7D36FA7F-E11D-AF47-A2F6-12849BA932C5}" dt="2024-01-11T22:22:47.327" v="1266" actId="1076"/>
          <ac:picMkLst>
            <pc:docMk/>
            <pc:sldMk cId="1015383752" sldId="662"/>
            <ac:picMk id="4" creationId="{5659176C-072C-165D-606B-5832F05DDCD8}"/>
          </ac:picMkLst>
        </pc:picChg>
        <pc:picChg chg="add mod">
          <ac:chgData name="McCowat, Stephanie" userId="1d29abde-774e-4666-98f7-94163650889f" providerId="ADAL" clId="{7D36FA7F-E11D-AF47-A2F6-12849BA932C5}" dt="2024-01-11T22:22:44.299" v="1265" actId="14100"/>
          <ac:picMkLst>
            <pc:docMk/>
            <pc:sldMk cId="1015383752" sldId="662"/>
            <ac:picMk id="5" creationId="{7289C0AA-2455-6FF7-119E-E724C50DC82B}"/>
          </ac:picMkLst>
        </pc:picChg>
      </pc:sldChg>
      <pc:sldChg chg="addSp modSp new mod">
        <pc:chgData name="McCowat, Stephanie" userId="1d29abde-774e-4666-98f7-94163650889f" providerId="ADAL" clId="{7D36FA7F-E11D-AF47-A2F6-12849BA932C5}" dt="2024-01-11T22:25:36.375" v="1324" actId="1038"/>
        <pc:sldMkLst>
          <pc:docMk/>
          <pc:sldMk cId="366404555" sldId="663"/>
        </pc:sldMkLst>
        <pc:spChg chg="mod">
          <ac:chgData name="McCowat, Stephanie" userId="1d29abde-774e-4666-98f7-94163650889f" providerId="ADAL" clId="{7D36FA7F-E11D-AF47-A2F6-12849BA932C5}" dt="2024-01-11T22:24:46.378" v="1308" actId="20577"/>
          <ac:spMkLst>
            <pc:docMk/>
            <pc:sldMk cId="366404555" sldId="663"/>
            <ac:spMk id="2" creationId="{0E7A6BC1-6201-B2FF-731E-2976C3C1629A}"/>
          </ac:spMkLst>
        </pc:spChg>
        <pc:spChg chg="mod">
          <ac:chgData name="McCowat, Stephanie" userId="1d29abde-774e-4666-98f7-94163650889f" providerId="ADAL" clId="{7D36FA7F-E11D-AF47-A2F6-12849BA932C5}" dt="2024-01-11T22:25:33.672" v="1321" actId="14100"/>
          <ac:spMkLst>
            <pc:docMk/>
            <pc:sldMk cId="366404555" sldId="663"/>
            <ac:spMk id="3" creationId="{EB4F156A-24BD-3465-FD4D-B0E07670EEE5}"/>
          </ac:spMkLst>
        </pc:spChg>
        <pc:picChg chg="add mod">
          <ac:chgData name="McCowat, Stephanie" userId="1d29abde-774e-4666-98f7-94163650889f" providerId="ADAL" clId="{7D36FA7F-E11D-AF47-A2F6-12849BA932C5}" dt="2024-01-11T22:25:36.375" v="1324" actId="1038"/>
          <ac:picMkLst>
            <pc:docMk/>
            <pc:sldMk cId="366404555" sldId="663"/>
            <ac:picMk id="4" creationId="{E47387E8-5F4D-F557-E3C8-FF65F53391E2}"/>
          </ac:picMkLst>
        </pc:picChg>
      </pc:sldChg>
      <pc:sldChg chg="addSp delSp modSp new mod">
        <pc:chgData name="McCowat, Stephanie" userId="1d29abde-774e-4666-98f7-94163650889f" providerId="ADAL" clId="{7D36FA7F-E11D-AF47-A2F6-12849BA932C5}" dt="2024-01-11T22:29:21.435" v="1392" actId="1076"/>
        <pc:sldMkLst>
          <pc:docMk/>
          <pc:sldMk cId="415872425" sldId="664"/>
        </pc:sldMkLst>
        <pc:spChg chg="mod">
          <ac:chgData name="McCowat, Stephanie" userId="1d29abde-774e-4666-98f7-94163650889f" providerId="ADAL" clId="{7D36FA7F-E11D-AF47-A2F6-12849BA932C5}" dt="2024-01-11T22:25:53.466" v="1348" actId="20577"/>
          <ac:spMkLst>
            <pc:docMk/>
            <pc:sldMk cId="415872425" sldId="664"/>
            <ac:spMk id="2" creationId="{E48F0551-A601-5B19-F86A-B45FBE58805D}"/>
          </ac:spMkLst>
        </pc:spChg>
        <pc:spChg chg="del">
          <ac:chgData name="McCowat, Stephanie" userId="1d29abde-774e-4666-98f7-94163650889f" providerId="ADAL" clId="{7D36FA7F-E11D-AF47-A2F6-12849BA932C5}" dt="2024-01-11T22:26:04.911" v="1349" actId="478"/>
          <ac:spMkLst>
            <pc:docMk/>
            <pc:sldMk cId="415872425" sldId="664"/>
            <ac:spMk id="3" creationId="{D8A38434-4A4E-E4CB-CE72-2CC672163B07}"/>
          </ac:spMkLst>
        </pc:spChg>
        <pc:spChg chg="add mod">
          <ac:chgData name="McCowat, Stephanie" userId="1d29abde-774e-4666-98f7-94163650889f" providerId="ADAL" clId="{7D36FA7F-E11D-AF47-A2F6-12849BA932C5}" dt="2024-01-11T22:27:46.856" v="1369" actId="1037"/>
          <ac:spMkLst>
            <pc:docMk/>
            <pc:sldMk cId="415872425" sldId="664"/>
            <ac:spMk id="6" creationId="{B154F909-512D-2655-0FB4-3D0280976E67}"/>
          </ac:spMkLst>
        </pc:spChg>
        <pc:spChg chg="add mod">
          <ac:chgData name="McCowat, Stephanie" userId="1d29abde-774e-4666-98f7-94163650889f" providerId="ADAL" clId="{7D36FA7F-E11D-AF47-A2F6-12849BA932C5}" dt="2024-01-11T22:29:21.435" v="1392" actId="1076"/>
          <ac:spMkLst>
            <pc:docMk/>
            <pc:sldMk cId="415872425" sldId="664"/>
            <ac:spMk id="7" creationId="{8A9D8391-BF00-DEF1-2318-1B34D5791A89}"/>
          </ac:spMkLst>
        </pc:spChg>
        <pc:spChg chg="add mod">
          <ac:chgData name="McCowat, Stephanie" userId="1d29abde-774e-4666-98f7-94163650889f" providerId="ADAL" clId="{7D36FA7F-E11D-AF47-A2F6-12849BA932C5}" dt="2024-01-11T22:27:59.223" v="1371" actId="207"/>
          <ac:spMkLst>
            <pc:docMk/>
            <pc:sldMk cId="415872425" sldId="664"/>
            <ac:spMk id="8" creationId="{15B613E1-01F2-DB87-BDF3-3C5865CEA624}"/>
          </ac:spMkLst>
        </pc:spChg>
        <pc:spChg chg="add mod">
          <ac:chgData name="McCowat, Stephanie" userId="1d29abde-774e-4666-98f7-94163650889f" providerId="ADAL" clId="{7D36FA7F-E11D-AF47-A2F6-12849BA932C5}" dt="2024-01-11T22:29:21.435" v="1392" actId="1076"/>
          <ac:spMkLst>
            <pc:docMk/>
            <pc:sldMk cId="415872425" sldId="664"/>
            <ac:spMk id="9" creationId="{97149331-BEAD-1CCA-CFEE-61EE8F52D85B}"/>
          </ac:spMkLst>
        </pc:spChg>
        <pc:picChg chg="add mod">
          <ac:chgData name="McCowat, Stephanie" userId="1d29abde-774e-4666-98f7-94163650889f" providerId="ADAL" clId="{7D36FA7F-E11D-AF47-A2F6-12849BA932C5}" dt="2024-01-11T22:27:12.102" v="1359" actId="1076"/>
          <ac:picMkLst>
            <pc:docMk/>
            <pc:sldMk cId="415872425" sldId="664"/>
            <ac:picMk id="4" creationId="{3902E24A-17E3-2454-988E-86D4B97615B7}"/>
          </ac:picMkLst>
        </pc:picChg>
        <pc:picChg chg="add mod">
          <ac:chgData name="McCowat, Stephanie" userId="1d29abde-774e-4666-98f7-94163650889f" providerId="ADAL" clId="{7D36FA7F-E11D-AF47-A2F6-12849BA932C5}" dt="2024-01-11T22:28:17.201" v="1375" actId="1076"/>
          <ac:picMkLst>
            <pc:docMk/>
            <pc:sldMk cId="415872425" sldId="664"/>
            <ac:picMk id="5" creationId="{E3C708F0-02FB-F713-8F62-7F5AF8EC3D2C}"/>
          </ac:picMkLst>
        </pc:picChg>
      </pc:sldChg>
      <pc:sldChg chg="addSp delSp modSp new mod">
        <pc:chgData name="McCowat, Stephanie" userId="1d29abde-774e-4666-98f7-94163650889f" providerId="ADAL" clId="{7D36FA7F-E11D-AF47-A2F6-12849BA932C5}" dt="2024-01-11T22:34:36.836" v="1464" actId="1038"/>
        <pc:sldMkLst>
          <pc:docMk/>
          <pc:sldMk cId="2646327133" sldId="665"/>
        </pc:sldMkLst>
        <pc:spChg chg="mod">
          <ac:chgData name="McCowat, Stephanie" userId="1d29abde-774e-4666-98f7-94163650889f" providerId="ADAL" clId="{7D36FA7F-E11D-AF47-A2F6-12849BA932C5}" dt="2024-01-11T22:31:07.879" v="1431" actId="1076"/>
          <ac:spMkLst>
            <pc:docMk/>
            <pc:sldMk cId="2646327133" sldId="665"/>
            <ac:spMk id="2" creationId="{00A85919-CC5E-447A-DDE8-4A3A1CBC4A9C}"/>
          </ac:spMkLst>
        </pc:spChg>
        <pc:spChg chg="mod">
          <ac:chgData name="McCowat, Stephanie" userId="1d29abde-774e-4666-98f7-94163650889f" providerId="ADAL" clId="{7D36FA7F-E11D-AF47-A2F6-12849BA932C5}" dt="2024-01-11T22:34:22.699" v="1460" actId="1035"/>
          <ac:spMkLst>
            <pc:docMk/>
            <pc:sldMk cId="2646327133" sldId="665"/>
            <ac:spMk id="3" creationId="{01520EBC-F004-6746-876A-90AA265A7543}"/>
          </ac:spMkLst>
        </pc:spChg>
        <pc:spChg chg="add del mod">
          <ac:chgData name="McCowat, Stephanie" userId="1d29abde-774e-4666-98f7-94163650889f" providerId="ADAL" clId="{7D36FA7F-E11D-AF47-A2F6-12849BA932C5}" dt="2024-01-11T22:33:42.947" v="1451" actId="478"/>
          <ac:spMkLst>
            <pc:docMk/>
            <pc:sldMk cId="2646327133" sldId="665"/>
            <ac:spMk id="6" creationId="{7854EF1A-64D8-214A-E2B7-21D9489E5C65}"/>
          </ac:spMkLst>
        </pc:spChg>
        <pc:spChg chg="add mod">
          <ac:chgData name="McCowat, Stephanie" userId="1d29abde-774e-4666-98f7-94163650889f" providerId="ADAL" clId="{7D36FA7F-E11D-AF47-A2F6-12849BA932C5}" dt="2024-01-11T22:34:36.836" v="1464" actId="1038"/>
          <ac:spMkLst>
            <pc:docMk/>
            <pc:sldMk cId="2646327133" sldId="665"/>
            <ac:spMk id="7" creationId="{5494CED9-ACD7-C29F-285A-5ACBD0C8B50B}"/>
          </ac:spMkLst>
        </pc:spChg>
        <pc:picChg chg="add mod">
          <ac:chgData name="McCowat, Stephanie" userId="1d29abde-774e-4666-98f7-94163650889f" providerId="ADAL" clId="{7D36FA7F-E11D-AF47-A2F6-12849BA932C5}" dt="2024-01-11T22:31:30.337" v="1436" actId="14100"/>
          <ac:picMkLst>
            <pc:docMk/>
            <pc:sldMk cId="2646327133" sldId="665"/>
            <ac:picMk id="5" creationId="{81C48B29-4B45-6A76-6001-D30041D8F152}"/>
          </ac:picMkLst>
        </pc:picChg>
      </pc:sldChg>
      <pc:sldChg chg="modSp new mod">
        <pc:chgData name="McCowat, Stephanie" userId="1d29abde-774e-4666-98f7-94163650889f" providerId="ADAL" clId="{7D36FA7F-E11D-AF47-A2F6-12849BA932C5}" dt="2024-01-12T15:36:11.553" v="3553" actId="207"/>
        <pc:sldMkLst>
          <pc:docMk/>
          <pc:sldMk cId="3235974812" sldId="666"/>
        </pc:sldMkLst>
        <pc:spChg chg="mod">
          <ac:chgData name="McCowat, Stephanie" userId="1d29abde-774e-4666-98f7-94163650889f" providerId="ADAL" clId="{7D36FA7F-E11D-AF47-A2F6-12849BA932C5}" dt="2024-01-11T22:38:25.684" v="1499" actId="20577"/>
          <ac:spMkLst>
            <pc:docMk/>
            <pc:sldMk cId="3235974812" sldId="666"/>
            <ac:spMk id="2" creationId="{1273F910-6F61-152F-4B1E-9DBDC2B71A2F}"/>
          </ac:spMkLst>
        </pc:spChg>
        <pc:spChg chg="mod">
          <ac:chgData name="McCowat, Stephanie" userId="1d29abde-774e-4666-98f7-94163650889f" providerId="ADAL" clId="{7D36FA7F-E11D-AF47-A2F6-12849BA932C5}" dt="2024-01-12T15:36:11.553" v="3553" actId="207"/>
          <ac:spMkLst>
            <pc:docMk/>
            <pc:sldMk cId="3235974812" sldId="666"/>
            <ac:spMk id="3" creationId="{B7BE2919-7A39-6E0E-4C3D-033FDAEFFD3E}"/>
          </ac:spMkLst>
        </pc:spChg>
      </pc:sldChg>
      <pc:sldChg chg="modSp new mod">
        <pc:chgData name="McCowat, Stephanie" userId="1d29abde-774e-4666-98f7-94163650889f" providerId="ADAL" clId="{7D36FA7F-E11D-AF47-A2F6-12849BA932C5}" dt="2024-01-11T22:39:10.940" v="1545" actId="1076"/>
        <pc:sldMkLst>
          <pc:docMk/>
          <pc:sldMk cId="3439130639" sldId="667"/>
        </pc:sldMkLst>
        <pc:spChg chg="mod">
          <ac:chgData name="McCowat, Stephanie" userId="1d29abde-774e-4666-98f7-94163650889f" providerId="ADAL" clId="{7D36FA7F-E11D-AF47-A2F6-12849BA932C5}" dt="2024-01-11T22:39:01.882" v="1543" actId="20577"/>
          <ac:spMkLst>
            <pc:docMk/>
            <pc:sldMk cId="3439130639" sldId="667"/>
            <ac:spMk id="2" creationId="{9B8A2494-949E-0046-962A-832F2ABDE128}"/>
          </ac:spMkLst>
        </pc:spChg>
        <pc:spChg chg="mod">
          <ac:chgData name="McCowat, Stephanie" userId="1d29abde-774e-4666-98f7-94163650889f" providerId="ADAL" clId="{7D36FA7F-E11D-AF47-A2F6-12849BA932C5}" dt="2024-01-11T22:39:10.940" v="1545" actId="1076"/>
          <ac:spMkLst>
            <pc:docMk/>
            <pc:sldMk cId="3439130639" sldId="667"/>
            <ac:spMk id="3" creationId="{5C5172AF-05B1-3E04-E1A3-86C49D5FE575}"/>
          </ac:spMkLst>
        </pc:spChg>
      </pc:sldChg>
      <pc:sldChg chg="new del">
        <pc:chgData name="McCowat, Stephanie" userId="1d29abde-774e-4666-98f7-94163650889f" providerId="ADAL" clId="{7D36FA7F-E11D-AF47-A2F6-12849BA932C5}" dt="2024-01-11T22:39:18.395" v="1548" actId="2696"/>
        <pc:sldMkLst>
          <pc:docMk/>
          <pc:sldMk cId="301852287" sldId="668"/>
        </pc:sldMkLst>
      </pc:sldChg>
      <pc:sldChg chg="modSp new mod">
        <pc:chgData name="McCowat, Stephanie" userId="1d29abde-774e-4666-98f7-94163650889f" providerId="ADAL" clId="{7D36FA7F-E11D-AF47-A2F6-12849BA932C5}" dt="2024-01-11T22:39:38.984" v="1574" actId="20577"/>
        <pc:sldMkLst>
          <pc:docMk/>
          <pc:sldMk cId="3464520022" sldId="668"/>
        </pc:sldMkLst>
        <pc:spChg chg="mod">
          <ac:chgData name="McCowat, Stephanie" userId="1d29abde-774e-4666-98f7-94163650889f" providerId="ADAL" clId="{7D36FA7F-E11D-AF47-A2F6-12849BA932C5}" dt="2024-01-11T22:39:27.409" v="1571" actId="20577"/>
          <ac:spMkLst>
            <pc:docMk/>
            <pc:sldMk cId="3464520022" sldId="668"/>
            <ac:spMk id="2" creationId="{5E214C9B-4716-A9DE-07E1-76DB1BFE6D75}"/>
          </ac:spMkLst>
        </pc:spChg>
        <pc:spChg chg="mod">
          <ac:chgData name="McCowat, Stephanie" userId="1d29abde-774e-4666-98f7-94163650889f" providerId="ADAL" clId="{7D36FA7F-E11D-AF47-A2F6-12849BA932C5}" dt="2024-01-11T22:39:38.984" v="1574" actId="20577"/>
          <ac:spMkLst>
            <pc:docMk/>
            <pc:sldMk cId="3464520022" sldId="668"/>
            <ac:spMk id="3" creationId="{A14A75C4-CC97-72A3-F242-F276B16DB1C8}"/>
          </ac:spMkLst>
        </pc:spChg>
      </pc:sldChg>
      <pc:sldChg chg="addSp modSp new mod">
        <pc:chgData name="McCowat, Stephanie" userId="1d29abde-774e-4666-98f7-94163650889f" providerId="ADAL" clId="{7D36FA7F-E11D-AF47-A2F6-12849BA932C5}" dt="2024-01-11T22:42:07.558" v="1613" actId="14100"/>
        <pc:sldMkLst>
          <pc:docMk/>
          <pc:sldMk cId="838780658" sldId="669"/>
        </pc:sldMkLst>
        <pc:spChg chg="mod">
          <ac:chgData name="McCowat, Stephanie" userId="1d29abde-774e-4666-98f7-94163650889f" providerId="ADAL" clId="{7D36FA7F-E11D-AF47-A2F6-12849BA932C5}" dt="2024-01-11T22:40:58.924" v="1600" actId="1076"/>
          <ac:spMkLst>
            <pc:docMk/>
            <pc:sldMk cId="838780658" sldId="669"/>
            <ac:spMk id="2" creationId="{657E64D2-B92C-6FAF-B7DF-C572A6E115B9}"/>
          </ac:spMkLst>
        </pc:spChg>
        <pc:spChg chg="mod">
          <ac:chgData name="McCowat, Stephanie" userId="1d29abde-774e-4666-98f7-94163650889f" providerId="ADAL" clId="{7D36FA7F-E11D-AF47-A2F6-12849BA932C5}" dt="2024-01-11T22:42:07.558" v="1613" actId="14100"/>
          <ac:spMkLst>
            <pc:docMk/>
            <pc:sldMk cId="838780658" sldId="669"/>
            <ac:spMk id="3" creationId="{BAA117CE-2A97-E133-3AAB-C9A6C4D3C050}"/>
          </ac:spMkLst>
        </pc:spChg>
        <pc:picChg chg="add mod">
          <ac:chgData name="McCowat, Stephanie" userId="1d29abde-774e-4666-98f7-94163650889f" providerId="ADAL" clId="{7D36FA7F-E11D-AF47-A2F6-12849BA932C5}" dt="2024-01-11T22:41:57.435" v="1610" actId="1076"/>
          <ac:picMkLst>
            <pc:docMk/>
            <pc:sldMk cId="838780658" sldId="669"/>
            <ac:picMk id="4" creationId="{7E94D11A-52EC-751A-313F-2C7778D9063C}"/>
          </ac:picMkLst>
        </pc:picChg>
      </pc:sldChg>
      <pc:sldChg chg="addSp modSp new mod">
        <pc:chgData name="McCowat, Stephanie" userId="1d29abde-774e-4666-98f7-94163650889f" providerId="ADAL" clId="{7D36FA7F-E11D-AF47-A2F6-12849BA932C5}" dt="2024-01-11T22:51:50.228" v="1746" actId="207"/>
        <pc:sldMkLst>
          <pc:docMk/>
          <pc:sldMk cId="2925184849" sldId="670"/>
        </pc:sldMkLst>
        <pc:spChg chg="mod">
          <ac:chgData name="McCowat, Stephanie" userId="1d29abde-774e-4666-98f7-94163650889f" providerId="ADAL" clId="{7D36FA7F-E11D-AF47-A2F6-12849BA932C5}" dt="2024-01-11T22:42:31.339" v="1639" actId="20577"/>
          <ac:spMkLst>
            <pc:docMk/>
            <pc:sldMk cId="2925184849" sldId="670"/>
            <ac:spMk id="2" creationId="{D0C74DA6-656E-577A-5FE1-1434446362E4}"/>
          </ac:spMkLst>
        </pc:spChg>
        <pc:spChg chg="mod">
          <ac:chgData name="McCowat, Stephanie" userId="1d29abde-774e-4666-98f7-94163650889f" providerId="ADAL" clId="{7D36FA7F-E11D-AF47-A2F6-12849BA932C5}" dt="2024-01-11T22:50:49.960" v="1732" actId="554"/>
          <ac:spMkLst>
            <pc:docMk/>
            <pc:sldMk cId="2925184849" sldId="670"/>
            <ac:spMk id="3" creationId="{406BC042-D472-12E1-0BEE-A46177254F7A}"/>
          </ac:spMkLst>
        </pc:spChg>
        <pc:spChg chg="add mod">
          <ac:chgData name="McCowat, Stephanie" userId="1d29abde-774e-4666-98f7-94163650889f" providerId="ADAL" clId="{7D36FA7F-E11D-AF47-A2F6-12849BA932C5}" dt="2024-01-11T22:51:22.426" v="1745" actId="1037"/>
          <ac:spMkLst>
            <pc:docMk/>
            <pc:sldMk cId="2925184849" sldId="670"/>
            <ac:spMk id="5" creationId="{67D3E316-F783-7540-C609-2AD6AD92BDCA}"/>
          </ac:spMkLst>
        </pc:spChg>
        <pc:spChg chg="add mod">
          <ac:chgData name="McCowat, Stephanie" userId="1d29abde-774e-4666-98f7-94163650889f" providerId="ADAL" clId="{7D36FA7F-E11D-AF47-A2F6-12849BA932C5}" dt="2024-01-11T22:51:50.228" v="1746" actId="207"/>
          <ac:spMkLst>
            <pc:docMk/>
            <pc:sldMk cId="2925184849" sldId="670"/>
            <ac:spMk id="6" creationId="{90983A27-942F-2A92-C66A-669E2679B6C1}"/>
          </ac:spMkLst>
        </pc:spChg>
        <pc:spChg chg="add mod">
          <ac:chgData name="McCowat, Stephanie" userId="1d29abde-774e-4666-98f7-94163650889f" providerId="ADAL" clId="{7D36FA7F-E11D-AF47-A2F6-12849BA932C5}" dt="2024-01-11T22:51:50.228" v="1746" actId="207"/>
          <ac:spMkLst>
            <pc:docMk/>
            <pc:sldMk cId="2925184849" sldId="670"/>
            <ac:spMk id="7" creationId="{FA2664FF-4B12-80DA-2999-8EBB6FB42613}"/>
          </ac:spMkLst>
        </pc:spChg>
        <pc:spChg chg="add mod">
          <ac:chgData name="McCowat, Stephanie" userId="1d29abde-774e-4666-98f7-94163650889f" providerId="ADAL" clId="{7D36FA7F-E11D-AF47-A2F6-12849BA932C5}" dt="2024-01-11T22:51:50.228" v="1746" actId="207"/>
          <ac:spMkLst>
            <pc:docMk/>
            <pc:sldMk cId="2925184849" sldId="670"/>
            <ac:spMk id="8" creationId="{1E5882C0-DBDB-EA68-6011-1C9913548457}"/>
          </ac:spMkLst>
        </pc:spChg>
        <pc:spChg chg="add mod">
          <ac:chgData name="McCowat, Stephanie" userId="1d29abde-774e-4666-98f7-94163650889f" providerId="ADAL" clId="{7D36FA7F-E11D-AF47-A2F6-12849BA932C5}" dt="2024-01-11T22:51:17.378" v="1743" actId="1037"/>
          <ac:spMkLst>
            <pc:docMk/>
            <pc:sldMk cId="2925184849" sldId="670"/>
            <ac:spMk id="10" creationId="{55DAF7A0-AE35-2EC3-19DE-DA94DE98C836}"/>
          </ac:spMkLst>
        </pc:spChg>
      </pc:sldChg>
      <pc:sldChg chg="addSp delSp modSp new mod">
        <pc:chgData name="McCowat, Stephanie" userId="1d29abde-774e-4666-98f7-94163650889f" providerId="ADAL" clId="{7D36FA7F-E11D-AF47-A2F6-12849BA932C5}" dt="2024-01-11T22:52:32.061" v="1772" actId="2711"/>
        <pc:sldMkLst>
          <pc:docMk/>
          <pc:sldMk cId="1864002884" sldId="671"/>
        </pc:sldMkLst>
        <pc:spChg chg="mod">
          <ac:chgData name="McCowat, Stephanie" userId="1d29abde-774e-4666-98f7-94163650889f" providerId="ADAL" clId="{7D36FA7F-E11D-AF47-A2F6-12849BA932C5}" dt="2024-01-11T22:52:06.202" v="1767" actId="20577"/>
          <ac:spMkLst>
            <pc:docMk/>
            <pc:sldMk cId="1864002884" sldId="671"/>
            <ac:spMk id="2" creationId="{CC9249F8-504D-1B07-5144-2FDF6D511FA1}"/>
          </ac:spMkLst>
        </pc:spChg>
        <pc:spChg chg="del">
          <ac:chgData name="McCowat, Stephanie" userId="1d29abde-774e-4666-98f7-94163650889f" providerId="ADAL" clId="{7D36FA7F-E11D-AF47-A2F6-12849BA932C5}" dt="2024-01-11T22:52:15.627" v="1768" actId="478"/>
          <ac:spMkLst>
            <pc:docMk/>
            <pc:sldMk cId="1864002884" sldId="671"/>
            <ac:spMk id="3" creationId="{B90F33D0-F3E6-1962-A913-342D1A04F93B}"/>
          </ac:spMkLst>
        </pc:spChg>
        <pc:spChg chg="add mod">
          <ac:chgData name="McCowat, Stephanie" userId="1d29abde-774e-4666-98f7-94163650889f" providerId="ADAL" clId="{7D36FA7F-E11D-AF47-A2F6-12849BA932C5}" dt="2024-01-11T22:52:32.061" v="1772" actId="2711"/>
          <ac:spMkLst>
            <pc:docMk/>
            <pc:sldMk cId="1864002884" sldId="671"/>
            <ac:spMk id="6" creationId="{904698F7-6265-9AAB-777D-147F1FEC21A8}"/>
          </ac:spMkLst>
        </pc:spChg>
        <pc:picChg chg="add mod">
          <ac:chgData name="McCowat, Stephanie" userId="1d29abde-774e-4666-98f7-94163650889f" providerId="ADAL" clId="{7D36FA7F-E11D-AF47-A2F6-12849BA932C5}" dt="2024-01-11T22:52:23.314" v="1771" actId="1076"/>
          <ac:picMkLst>
            <pc:docMk/>
            <pc:sldMk cId="1864002884" sldId="671"/>
            <ac:picMk id="4" creationId="{4F8A4E4B-AFE0-674D-C4F1-BFD58AED220E}"/>
          </ac:picMkLst>
        </pc:picChg>
        <pc:picChg chg="add mod">
          <ac:chgData name="McCowat, Stephanie" userId="1d29abde-774e-4666-98f7-94163650889f" providerId="ADAL" clId="{7D36FA7F-E11D-AF47-A2F6-12849BA932C5}" dt="2024-01-11T22:52:23.314" v="1771" actId="1076"/>
          <ac:picMkLst>
            <pc:docMk/>
            <pc:sldMk cId="1864002884" sldId="671"/>
            <ac:picMk id="5" creationId="{7141D79A-819B-F0BC-2068-C66748D22E96}"/>
          </ac:picMkLst>
        </pc:picChg>
      </pc:sldChg>
      <pc:sldChg chg="addSp delSp modSp new mod">
        <pc:chgData name="McCowat, Stephanie" userId="1d29abde-774e-4666-98f7-94163650889f" providerId="ADAL" clId="{7D36FA7F-E11D-AF47-A2F6-12849BA932C5}" dt="2024-01-11T22:53:12.796" v="1790" actId="2711"/>
        <pc:sldMkLst>
          <pc:docMk/>
          <pc:sldMk cId="3887706200" sldId="672"/>
        </pc:sldMkLst>
        <pc:spChg chg="mod">
          <ac:chgData name="McCowat, Stephanie" userId="1d29abde-774e-4666-98f7-94163650889f" providerId="ADAL" clId="{7D36FA7F-E11D-AF47-A2F6-12849BA932C5}" dt="2024-01-11T22:52:44.203" v="1782" actId="20577"/>
          <ac:spMkLst>
            <pc:docMk/>
            <pc:sldMk cId="3887706200" sldId="672"/>
            <ac:spMk id="2" creationId="{4E9758F8-9C50-16E0-C5A4-00F47CE179D6}"/>
          </ac:spMkLst>
        </pc:spChg>
        <pc:spChg chg="del mod">
          <ac:chgData name="McCowat, Stephanie" userId="1d29abde-774e-4666-98f7-94163650889f" providerId="ADAL" clId="{7D36FA7F-E11D-AF47-A2F6-12849BA932C5}" dt="2024-01-11T22:52:54.551" v="1786" actId="478"/>
          <ac:spMkLst>
            <pc:docMk/>
            <pc:sldMk cId="3887706200" sldId="672"/>
            <ac:spMk id="3" creationId="{879B8F0D-627C-2DA6-A02C-22D50AE4AB50}"/>
          </ac:spMkLst>
        </pc:spChg>
        <pc:spChg chg="add mod">
          <ac:chgData name="McCowat, Stephanie" userId="1d29abde-774e-4666-98f7-94163650889f" providerId="ADAL" clId="{7D36FA7F-E11D-AF47-A2F6-12849BA932C5}" dt="2024-01-11T22:53:12.796" v="1790" actId="2711"/>
          <ac:spMkLst>
            <pc:docMk/>
            <pc:sldMk cId="3887706200" sldId="672"/>
            <ac:spMk id="6" creationId="{FCD065EB-9FD3-B90B-626D-6311C7B87742}"/>
          </ac:spMkLst>
        </pc:spChg>
        <pc:picChg chg="add mod">
          <ac:chgData name="McCowat, Stephanie" userId="1d29abde-774e-4666-98f7-94163650889f" providerId="ADAL" clId="{7D36FA7F-E11D-AF47-A2F6-12849BA932C5}" dt="2024-01-11T22:53:06.795" v="1789" actId="1076"/>
          <ac:picMkLst>
            <pc:docMk/>
            <pc:sldMk cId="3887706200" sldId="672"/>
            <ac:picMk id="4" creationId="{D296CF9D-89FE-3902-EB7A-59607D0C3168}"/>
          </ac:picMkLst>
        </pc:picChg>
        <pc:picChg chg="add mod">
          <ac:chgData name="McCowat, Stephanie" userId="1d29abde-774e-4666-98f7-94163650889f" providerId="ADAL" clId="{7D36FA7F-E11D-AF47-A2F6-12849BA932C5}" dt="2024-01-11T22:53:06.795" v="1789" actId="1076"/>
          <ac:picMkLst>
            <pc:docMk/>
            <pc:sldMk cId="3887706200" sldId="672"/>
            <ac:picMk id="5" creationId="{E8FE3FFB-FC59-5690-344C-02D0B813CBC1}"/>
          </ac:picMkLst>
        </pc:picChg>
      </pc:sldChg>
      <pc:sldChg chg="addSp delSp modSp new mod">
        <pc:chgData name="McCowat, Stephanie" userId="1d29abde-774e-4666-98f7-94163650889f" providerId="ADAL" clId="{7D36FA7F-E11D-AF47-A2F6-12849BA932C5}" dt="2024-01-11T22:54:04.165" v="1813" actId="2711"/>
        <pc:sldMkLst>
          <pc:docMk/>
          <pc:sldMk cId="2659860875" sldId="673"/>
        </pc:sldMkLst>
        <pc:spChg chg="mod">
          <ac:chgData name="McCowat, Stephanie" userId="1d29abde-774e-4666-98f7-94163650889f" providerId="ADAL" clId="{7D36FA7F-E11D-AF47-A2F6-12849BA932C5}" dt="2024-01-11T22:53:34.828" v="1808" actId="20577"/>
          <ac:spMkLst>
            <pc:docMk/>
            <pc:sldMk cId="2659860875" sldId="673"/>
            <ac:spMk id="2" creationId="{B620E224-93BA-595B-E45C-299CB4D3ED78}"/>
          </ac:spMkLst>
        </pc:spChg>
        <pc:spChg chg="del">
          <ac:chgData name="McCowat, Stephanie" userId="1d29abde-774e-4666-98f7-94163650889f" providerId="ADAL" clId="{7D36FA7F-E11D-AF47-A2F6-12849BA932C5}" dt="2024-01-11T22:53:39.209" v="1809" actId="478"/>
          <ac:spMkLst>
            <pc:docMk/>
            <pc:sldMk cId="2659860875" sldId="673"/>
            <ac:spMk id="3" creationId="{8CF4BBDC-B77A-A938-1416-A1EE008E2E4C}"/>
          </ac:spMkLst>
        </pc:spChg>
        <pc:spChg chg="add mod">
          <ac:chgData name="McCowat, Stephanie" userId="1d29abde-774e-4666-98f7-94163650889f" providerId="ADAL" clId="{7D36FA7F-E11D-AF47-A2F6-12849BA932C5}" dt="2024-01-11T22:54:04.165" v="1813" actId="2711"/>
          <ac:spMkLst>
            <pc:docMk/>
            <pc:sldMk cId="2659860875" sldId="673"/>
            <ac:spMk id="6" creationId="{3D323A06-CCFC-C4AC-0138-EAAF1136A6F5}"/>
          </ac:spMkLst>
        </pc:spChg>
        <pc:picChg chg="add mod">
          <ac:chgData name="McCowat, Stephanie" userId="1d29abde-774e-4666-98f7-94163650889f" providerId="ADAL" clId="{7D36FA7F-E11D-AF47-A2F6-12849BA932C5}" dt="2024-01-11T22:53:54.838" v="1811" actId="14100"/>
          <ac:picMkLst>
            <pc:docMk/>
            <pc:sldMk cId="2659860875" sldId="673"/>
            <ac:picMk id="4" creationId="{C32BF308-080B-B463-288A-24428849412C}"/>
          </ac:picMkLst>
        </pc:picChg>
        <pc:picChg chg="add mod">
          <ac:chgData name="McCowat, Stephanie" userId="1d29abde-774e-4666-98f7-94163650889f" providerId="ADAL" clId="{7D36FA7F-E11D-AF47-A2F6-12849BA932C5}" dt="2024-01-11T22:53:54.838" v="1811" actId="14100"/>
          <ac:picMkLst>
            <pc:docMk/>
            <pc:sldMk cId="2659860875" sldId="673"/>
            <ac:picMk id="5" creationId="{BAB143ED-FA6B-CBD5-E0C4-4AC32F3AA622}"/>
          </ac:picMkLst>
        </pc:picChg>
      </pc:sldChg>
      <pc:sldChg chg="addSp delSp modSp new mod">
        <pc:chgData name="McCowat, Stephanie" userId="1d29abde-774e-4666-98f7-94163650889f" providerId="ADAL" clId="{7D36FA7F-E11D-AF47-A2F6-12849BA932C5}" dt="2024-01-11T22:54:44.014" v="1834" actId="2711"/>
        <pc:sldMkLst>
          <pc:docMk/>
          <pc:sldMk cId="2904816747" sldId="674"/>
        </pc:sldMkLst>
        <pc:spChg chg="mod">
          <ac:chgData name="McCowat, Stephanie" userId="1d29abde-774e-4666-98f7-94163650889f" providerId="ADAL" clId="{7D36FA7F-E11D-AF47-A2F6-12849BA932C5}" dt="2024-01-11T22:54:14.205" v="1828" actId="20577"/>
          <ac:spMkLst>
            <pc:docMk/>
            <pc:sldMk cId="2904816747" sldId="674"/>
            <ac:spMk id="2" creationId="{12950A17-5AD9-6608-55F8-925EA425FDE4}"/>
          </ac:spMkLst>
        </pc:spChg>
        <pc:spChg chg="del">
          <ac:chgData name="McCowat, Stephanie" userId="1d29abde-774e-4666-98f7-94163650889f" providerId="ADAL" clId="{7D36FA7F-E11D-AF47-A2F6-12849BA932C5}" dt="2024-01-11T22:54:17.917" v="1829" actId="478"/>
          <ac:spMkLst>
            <pc:docMk/>
            <pc:sldMk cId="2904816747" sldId="674"/>
            <ac:spMk id="3" creationId="{78D5225E-C713-080C-E910-AA0E9354B6C6}"/>
          </ac:spMkLst>
        </pc:spChg>
        <pc:spChg chg="add mod">
          <ac:chgData name="McCowat, Stephanie" userId="1d29abde-774e-4666-98f7-94163650889f" providerId="ADAL" clId="{7D36FA7F-E11D-AF47-A2F6-12849BA932C5}" dt="2024-01-11T22:54:44.014" v="1834" actId="2711"/>
          <ac:spMkLst>
            <pc:docMk/>
            <pc:sldMk cId="2904816747" sldId="674"/>
            <ac:spMk id="6" creationId="{FA9FE864-AE99-CA71-1A89-FDFB4421C47D}"/>
          </ac:spMkLst>
        </pc:spChg>
        <pc:picChg chg="add mod">
          <ac:chgData name="McCowat, Stephanie" userId="1d29abde-774e-4666-98f7-94163650889f" providerId="ADAL" clId="{7D36FA7F-E11D-AF47-A2F6-12849BA932C5}" dt="2024-01-11T22:54:32.911" v="1832" actId="1076"/>
          <ac:picMkLst>
            <pc:docMk/>
            <pc:sldMk cId="2904816747" sldId="674"/>
            <ac:picMk id="4" creationId="{D48B0F55-EBAD-B53E-062E-BEE507378160}"/>
          </ac:picMkLst>
        </pc:picChg>
        <pc:picChg chg="add mod">
          <ac:chgData name="McCowat, Stephanie" userId="1d29abde-774e-4666-98f7-94163650889f" providerId="ADAL" clId="{7D36FA7F-E11D-AF47-A2F6-12849BA932C5}" dt="2024-01-11T22:54:32.911" v="1832" actId="1076"/>
          <ac:picMkLst>
            <pc:docMk/>
            <pc:sldMk cId="2904816747" sldId="674"/>
            <ac:picMk id="5" creationId="{B81CCA5B-1748-8E41-FBCA-CC614699BE2C}"/>
          </ac:picMkLst>
        </pc:picChg>
      </pc:sldChg>
      <pc:sldChg chg="addSp delSp modSp new mod">
        <pc:chgData name="McCowat, Stephanie" userId="1d29abde-774e-4666-98f7-94163650889f" providerId="ADAL" clId="{7D36FA7F-E11D-AF47-A2F6-12849BA932C5}" dt="2024-01-11T22:55:30.533" v="1870" actId="1076"/>
        <pc:sldMkLst>
          <pc:docMk/>
          <pc:sldMk cId="4656566" sldId="675"/>
        </pc:sldMkLst>
        <pc:spChg chg="mod">
          <ac:chgData name="McCowat, Stephanie" userId="1d29abde-774e-4666-98f7-94163650889f" providerId="ADAL" clId="{7D36FA7F-E11D-AF47-A2F6-12849BA932C5}" dt="2024-01-11T22:55:07.615" v="1864" actId="20577"/>
          <ac:spMkLst>
            <pc:docMk/>
            <pc:sldMk cId="4656566" sldId="675"/>
            <ac:spMk id="2" creationId="{4925C743-AB51-48F3-4575-0E5EDE07D3E7}"/>
          </ac:spMkLst>
        </pc:spChg>
        <pc:spChg chg="del">
          <ac:chgData name="McCowat, Stephanie" userId="1d29abde-774e-4666-98f7-94163650889f" providerId="ADAL" clId="{7D36FA7F-E11D-AF47-A2F6-12849BA932C5}" dt="2024-01-11T22:55:17.697" v="1865" actId="478"/>
          <ac:spMkLst>
            <pc:docMk/>
            <pc:sldMk cId="4656566" sldId="675"/>
            <ac:spMk id="3" creationId="{B08E9497-F2AA-0C99-CF49-21173F8CE10C}"/>
          </ac:spMkLst>
        </pc:spChg>
        <pc:picChg chg="add mod">
          <ac:chgData name="McCowat, Stephanie" userId="1d29abde-774e-4666-98f7-94163650889f" providerId="ADAL" clId="{7D36FA7F-E11D-AF47-A2F6-12849BA932C5}" dt="2024-01-11T22:55:28.410" v="1869" actId="1076"/>
          <ac:picMkLst>
            <pc:docMk/>
            <pc:sldMk cId="4656566" sldId="675"/>
            <ac:picMk id="4" creationId="{62EF63BD-C27B-8B13-16CE-132FF62D1F7C}"/>
          </ac:picMkLst>
        </pc:picChg>
        <pc:picChg chg="add mod">
          <ac:chgData name="McCowat, Stephanie" userId="1d29abde-774e-4666-98f7-94163650889f" providerId="ADAL" clId="{7D36FA7F-E11D-AF47-A2F6-12849BA932C5}" dt="2024-01-11T22:55:30.533" v="1870" actId="1076"/>
          <ac:picMkLst>
            <pc:docMk/>
            <pc:sldMk cId="4656566" sldId="675"/>
            <ac:picMk id="5" creationId="{858AB33B-E1B6-B257-78A0-545A3FCED7DD}"/>
          </ac:picMkLst>
        </pc:picChg>
      </pc:sldChg>
      <pc:sldChg chg="modSp new mod">
        <pc:chgData name="McCowat, Stephanie" userId="1d29abde-774e-4666-98f7-94163650889f" providerId="ADAL" clId="{7D36FA7F-E11D-AF47-A2F6-12849BA932C5}" dt="2024-01-11T23:11:17.927" v="1889"/>
        <pc:sldMkLst>
          <pc:docMk/>
          <pc:sldMk cId="1142387317" sldId="676"/>
        </pc:sldMkLst>
        <pc:spChg chg="mod">
          <ac:chgData name="McCowat, Stephanie" userId="1d29abde-774e-4666-98f7-94163650889f" providerId="ADAL" clId="{7D36FA7F-E11D-AF47-A2F6-12849BA932C5}" dt="2024-01-11T23:11:05.650" v="1888" actId="20577"/>
          <ac:spMkLst>
            <pc:docMk/>
            <pc:sldMk cId="1142387317" sldId="676"/>
            <ac:spMk id="2" creationId="{995405B7-5D16-35B9-26CC-58EF6CA04D95}"/>
          </ac:spMkLst>
        </pc:spChg>
        <pc:spChg chg="mod">
          <ac:chgData name="McCowat, Stephanie" userId="1d29abde-774e-4666-98f7-94163650889f" providerId="ADAL" clId="{7D36FA7F-E11D-AF47-A2F6-12849BA932C5}" dt="2024-01-11T23:11:17.927" v="1889"/>
          <ac:spMkLst>
            <pc:docMk/>
            <pc:sldMk cId="1142387317" sldId="676"/>
            <ac:spMk id="3" creationId="{CE48686A-079B-775A-A6F3-887DE05C3977}"/>
          </ac:spMkLst>
        </pc:spChg>
      </pc:sldChg>
      <pc:sldChg chg="addSp delSp modSp new mod">
        <pc:chgData name="McCowat, Stephanie" userId="1d29abde-774e-4666-98f7-94163650889f" providerId="ADAL" clId="{7D36FA7F-E11D-AF47-A2F6-12849BA932C5}" dt="2024-01-12T15:39:52.145" v="3578" actId="12100"/>
        <pc:sldMkLst>
          <pc:docMk/>
          <pc:sldMk cId="117329892" sldId="677"/>
        </pc:sldMkLst>
        <pc:spChg chg="mod">
          <ac:chgData name="McCowat, Stephanie" userId="1d29abde-774e-4666-98f7-94163650889f" providerId="ADAL" clId="{7D36FA7F-E11D-AF47-A2F6-12849BA932C5}" dt="2024-01-11T23:13:11.086" v="1903" actId="20577"/>
          <ac:spMkLst>
            <pc:docMk/>
            <pc:sldMk cId="117329892" sldId="677"/>
            <ac:spMk id="2" creationId="{33FB2C2E-AC68-9CEF-F449-0CC1EF49BD2F}"/>
          </ac:spMkLst>
        </pc:spChg>
        <pc:spChg chg="del">
          <ac:chgData name="McCowat, Stephanie" userId="1d29abde-774e-4666-98f7-94163650889f" providerId="ADAL" clId="{7D36FA7F-E11D-AF47-A2F6-12849BA932C5}" dt="2024-01-11T23:13:21.766" v="1904" actId="478"/>
          <ac:spMkLst>
            <pc:docMk/>
            <pc:sldMk cId="117329892" sldId="677"/>
            <ac:spMk id="3" creationId="{344576F6-7B30-824E-41D8-80AC6A272E04}"/>
          </ac:spMkLst>
        </pc:spChg>
        <pc:graphicFrameChg chg="add mod modGraphic">
          <ac:chgData name="McCowat, Stephanie" userId="1d29abde-774e-4666-98f7-94163650889f" providerId="ADAL" clId="{7D36FA7F-E11D-AF47-A2F6-12849BA932C5}" dt="2024-01-12T15:39:52.145" v="3578" actId="12100"/>
          <ac:graphicFrameMkLst>
            <pc:docMk/>
            <pc:sldMk cId="117329892" sldId="677"/>
            <ac:graphicFrameMk id="4" creationId="{3C87DFBD-06C6-D34B-AE87-6B964CFC7E2B}"/>
          </ac:graphicFrameMkLst>
        </pc:graphicFrameChg>
      </pc:sldChg>
      <pc:sldChg chg="addSp delSp modSp new mod">
        <pc:chgData name="McCowat, Stephanie" userId="1d29abde-774e-4666-98f7-94163650889f" providerId="ADAL" clId="{7D36FA7F-E11D-AF47-A2F6-12849BA932C5}" dt="2024-01-12T15:42:58.558" v="3586" actId="12269"/>
        <pc:sldMkLst>
          <pc:docMk/>
          <pc:sldMk cId="965952427" sldId="678"/>
        </pc:sldMkLst>
        <pc:spChg chg="mod">
          <ac:chgData name="McCowat, Stephanie" userId="1d29abde-774e-4666-98f7-94163650889f" providerId="ADAL" clId="{7D36FA7F-E11D-AF47-A2F6-12849BA932C5}" dt="2024-01-11T23:13:50.975" v="1917" actId="20577"/>
          <ac:spMkLst>
            <pc:docMk/>
            <pc:sldMk cId="965952427" sldId="678"/>
            <ac:spMk id="2" creationId="{2A9292DA-DFAC-DEBB-08BD-72EACE47BDD9}"/>
          </ac:spMkLst>
        </pc:spChg>
        <pc:spChg chg="del">
          <ac:chgData name="McCowat, Stephanie" userId="1d29abde-774e-4666-98f7-94163650889f" providerId="ADAL" clId="{7D36FA7F-E11D-AF47-A2F6-12849BA932C5}" dt="2024-01-11T23:14:05.705" v="1918" actId="478"/>
          <ac:spMkLst>
            <pc:docMk/>
            <pc:sldMk cId="965952427" sldId="678"/>
            <ac:spMk id="3" creationId="{174D9480-33D8-0CF4-86E6-D1B5B6EA8586}"/>
          </ac:spMkLst>
        </pc:spChg>
        <pc:graphicFrameChg chg="add mod">
          <ac:chgData name="McCowat, Stephanie" userId="1d29abde-774e-4666-98f7-94163650889f" providerId="ADAL" clId="{7D36FA7F-E11D-AF47-A2F6-12849BA932C5}" dt="2024-01-12T15:42:58.558" v="3586" actId="12269"/>
          <ac:graphicFrameMkLst>
            <pc:docMk/>
            <pc:sldMk cId="965952427" sldId="678"/>
            <ac:graphicFrameMk id="4" creationId="{185001AE-D3C2-E6EB-35F1-0D28F4E65ABD}"/>
          </ac:graphicFrameMkLst>
        </pc:graphicFrameChg>
      </pc:sldChg>
      <pc:sldChg chg="modSp new mod">
        <pc:chgData name="McCowat, Stephanie" userId="1d29abde-774e-4666-98f7-94163650889f" providerId="ADAL" clId="{7D36FA7F-E11D-AF47-A2F6-12849BA932C5}" dt="2024-01-12T15:44:13.357" v="3595" actId="114"/>
        <pc:sldMkLst>
          <pc:docMk/>
          <pc:sldMk cId="1667125900" sldId="679"/>
        </pc:sldMkLst>
        <pc:spChg chg="mod">
          <ac:chgData name="McCowat, Stephanie" userId="1d29abde-774e-4666-98f7-94163650889f" providerId="ADAL" clId="{7D36FA7F-E11D-AF47-A2F6-12849BA932C5}" dt="2024-01-11T23:14:37.091" v="1948" actId="20577"/>
          <ac:spMkLst>
            <pc:docMk/>
            <pc:sldMk cId="1667125900" sldId="679"/>
            <ac:spMk id="2" creationId="{F899923E-34CF-15AB-45D1-90AC1A71D35F}"/>
          </ac:spMkLst>
        </pc:spChg>
        <pc:spChg chg="mod">
          <ac:chgData name="McCowat, Stephanie" userId="1d29abde-774e-4666-98f7-94163650889f" providerId="ADAL" clId="{7D36FA7F-E11D-AF47-A2F6-12849BA932C5}" dt="2024-01-12T15:44:13.357" v="3595" actId="114"/>
          <ac:spMkLst>
            <pc:docMk/>
            <pc:sldMk cId="1667125900" sldId="679"/>
            <ac:spMk id="3" creationId="{4B25017C-639D-0CE0-E6AD-41491200CB68}"/>
          </ac:spMkLst>
        </pc:spChg>
      </pc:sldChg>
      <pc:sldChg chg="modSp new mod">
        <pc:chgData name="McCowat, Stephanie" userId="1d29abde-774e-4666-98f7-94163650889f" providerId="ADAL" clId="{7D36FA7F-E11D-AF47-A2F6-12849BA932C5}" dt="2024-01-11T23:16:02.176" v="1966"/>
        <pc:sldMkLst>
          <pc:docMk/>
          <pc:sldMk cId="3711378278" sldId="680"/>
        </pc:sldMkLst>
        <pc:spChg chg="mod">
          <ac:chgData name="McCowat, Stephanie" userId="1d29abde-774e-4666-98f7-94163650889f" providerId="ADAL" clId="{7D36FA7F-E11D-AF47-A2F6-12849BA932C5}" dt="2024-01-11T23:15:41.838" v="1965" actId="20577"/>
          <ac:spMkLst>
            <pc:docMk/>
            <pc:sldMk cId="3711378278" sldId="680"/>
            <ac:spMk id="2" creationId="{C594B232-01A6-AC89-52C9-0E8ED9A50D5F}"/>
          </ac:spMkLst>
        </pc:spChg>
        <pc:spChg chg="mod">
          <ac:chgData name="McCowat, Stephanie" userId="1d29abde-774e-4666-98f7-94163650889f" providerId="ADAL" clId="{7D36FA7F-E11D-AF47-A2F6-12849BA932C5}" dt="2024-01-11T23:16:02.176" v="1966"/>
          <ac:spMkLst>
            <pc:docMk/>
            <pc:sldMk cId="3711378278" sldId="680"/>
            <ac:spMk id="3" creationId="{FBB42C65-CDA1-A211-924E-0504F6929CAA}"/>
          </ac:spMkLst>
        </pc:spChg>
      </pc:sldChg>
      <pc:sldChg chg="modSp new mod">
        <pc:chgData name="McCowat, Stephanie" userId="1d29abde-774e-4666-98f7-94163650889f" providerId="ADAL" clId="{7D36FA7F-E11D-AF47-A2F6-12849BA932C5}" dt="2024-01-12T15:44:48.950" v="3599" actId="207"/>
        <pc:sldMkLst>
          <pc:docMk/>
          <pc:sldMk cId="3745004330" sldId="681"/>
        </pc:sldMkLst>
        <pc:spChg chg="mod">
          <ac:chgData name="McCowat, Stephanie" userId="1d29abde-774e-4666-98f7-94163650889f" providerId="ADAL" clId="{7D36FA7F-E11D-AF47-A2F6-12849BA932C5}" dt="2024-01-11T23:17:08.280" v="1998" actId="20577"/>
          <ac:spMkLst>
            <pc:docMk/>
            <pc:sldMk cId="3745004330" sldId="681"/>
            <ac:spMk id="2" creationId="{5D66BFD8-FBAA-2A09-2202-DDE355304734}"/>
          </ac:spMkLst>
        </pc:spChg>
        <pc:spChg chg="mod">
          <ac:chgData name="McCowat, Stephanie" userId="1d29abde-774e-4666-98f7-94163650889f" providerId="ADAL" clId="{7D36FA7F-E11D-AF47-A2F6-12849BA932C5}" dt="2024-01-12T15:44:48.950" v="3599" actId="207"/>
          <ac:spMkLst>
            <pc:docMk/>
            <pc:sldMk cId="3745004330" sldId="681"/>
            <ac:spMk id="3" creationId="{6AA76EA6-6C80-D41A-FB9C-F2CB02AF7B6A}"/>
          </ac:spMkLst>
        </pc:spChg>
      </pc:sldChg>
      <pc:sldChg chg="addSp modSp new mod">
        <pc:chgData name="McCowat, Stephanie" userId="1d29abde-774e-4666-98f7-94163650889f" providerId="ADAL" clId="{7D36FA7F-E11D-AF47-A2F6-12849BA932C5}" dt="2024-01-11T23:18:38.519" v="2050" actId="1076"/>
        <pc:sldMkLst>
          <pc:docMk/>
          <pc:sldMk cId="504086192" sldId="682"/>
        </pc:sldMkLst>
        <pc:spChg chg="mod">
          <ac:chgData name="McCowat, Stephanie" userId="1d29abde-774e-4666-98f7-94163650889f" providerId="ADAL" clId="{7D36FA7F-E11D-AF47-A2F6-12849BA932C5}" dt="2024-01-11T23:17:43.584" v="2034" actId="20577"/>
          <ac:spMkLst>
            <pc:docMk/>
            <pc:sldMk cId="504086192" sldId="682"/>
            <ac:spMk id="2" creationId="{844A1709-DEA7-A463-AE55-B71D211B4535}"/>
          </ac:spMkLst>
        </pc:spChg>
        <pc:spChg chg="mod">
          <ac:chgData name="McCowat, Stephanie" userId="1d29abde-774e-4666-98f7-94163650889f" providerId="ADAL" clId="{7D36FA7F-E11D-AF47-A2F6-12849BA932C5}" dt="2024-01-11T23:18:12.169" v="2042" actId="1076"/>
          <ac:spMkLst>
            <pc:docMk/>
            <pc:sldMk cId="504086192" sldId="682"/>
            <ac:spMk id="3" creationId="{DE14BCC5-437C-1C1A-A729-00943338A931}"/>
          </ac:spMkLst>
        </pc:spChg>
        <pc:picChg chg="add mod">
          <ac:chgData name="McCowat, Stephanie" userId="1d29abde-774e-4666-98f7-94163650889f" providerId="ADAL" clId="{7D36FA7F-E11D-AF47-A2F6-12849BA932C5}" dt="2024-01-11T23:18:35.721" v="2049" actId="1076"/>
          <ac:picMkLst>
            <pc:docMk/>
            <pc:sldMk cId="504086192" sldId="682"/>
            <ac:picMk id="4" creationId="{1666DA7C-3F59-3B5D-D34A-F8E3AD918195}"/>
          </ac:picMkLst>
        </pc:picChg>
        <pc:picChg chg="add mod">
          <ac:chgData name="McCowat, Stephanie" userId="1d29abde-774e-4666-98f7-94163650889f" providerId="ADAL" clId="{7D36FA7F-E11D-AF47-A2F6-12849BA932C5}" dt="2024-01-11T23:18:38.519" v="2050" actId="1076"/>
          <ac:picMkLst>
            <pc:docMk/>
            <pc:sldMk cId="504086192" sldId="682"/>
            <ac:picMk id="5" creationId="{34ECF80C-DE8B-1567-0665-1D694E7C4D6F}"/>
          </ac:picMkLst>
        </pc:picChg>
      </pc:sldChg>
      <pc:sldChg chg="addSp delSp modSp new add del mod modNotesTx">
        <pc:chgData name="McCowat, Stephanie" userId="1d29abde-774e-4666-98f7-94163650889f" providerId="ADAL" clId="{7D36FA7F-E11D-AF47-A2F6-12849BA932C5}" dt="2024-01-11T23:21:17.794" v="2131"/>
        <pc:sldMkLst>
          <pc:docMk/>
          <pc:sldMk cId="1449032802" sldId="683"/>
        </pc:sldMkLst>
        <pc:spChg chg="mod">
          <ac:chgData name="McCowat, Stephanie" userId="1d29abde-774e-4666-98f7-94163650889f" providerId="ADAL" clId="{7D36FA7F-E11D-AF47-A2F6-12849BA932C5}" dt="2024-01-11T23:20:49.756" v="2122" actId="1076"/>
          <ac:spMkLst>
            <pc:docMk/>
            <pc:sldMk cId="1449032802" sldId="683"/>
            <ac:spMk id="2" creationId="{4BD0AD77-B1C0-2A50-2DC7-DF104A9B5F10}"/>
          </ac:spMkLst>
        </pc:spChg>
        <pc:spChg chg="mod">
          <ac:chgData name="McCowat, Stephanie" userId="1d29abde-774e-4666-98f7-94163650889f" providerId="ADAL" clId="{7D36FA7F-E11D-AF47-A2F6-12849BA932C5}" dt="2024-01-11T23:20:50.786" v="2123" actId="1076"/>
          <ac:spMkLst>
            <pc:docMk/>
            <pc:sldMk cId="1449032802" sldId="683"/>
            <ac:spMk id="3" creationId="{93A8DEBA-19F3-E7FE-3277-199804EA826C}"/>
          </ac:spMkLst>
        </pc:spChg>
        <pc:picChg chg="add del mod">
          <ac:chgData name="McCowat, Stephanie" userId="1d29abde-774e-4666-98f7-94163650889f" providerId="ADAL" clId="{7D36FA7F-E11D-AF47-A2F6-12849BA932C5}" dt="2024-01-11T23:20:56.912" v="2128" actId="1076"/>
          <ac:picMkLst>
            <pc:docMk/>
            <pc:sldMk cId="1449032802" sldId="683"/>
            <ac:picMk id="4" creationId="{31BFB4BB-AA87-4EAC-D583-05249D7816EE}"/>
          </ac:picMkLst>
        </pc:picChg>
        <pc:picChg chg="add del mod">
          <ac:chgData name="McCowat, Stephanie" userId="1d29abde-774e-4666-98f7-94163650889f" providerId="ADAL" clId="{7D36FA7F-E11D-AF47-A2F6-12849BA932C5}" dt="2024-01-11T23:21:02.290" v="2130" actId="1076"/>
          <ac:picMkLst>
            <pc:docMk/>
            <pc:sldMk cId="1449032802" sldId="683"/>
            <ac:picMk id="5" creationId="{51A2DF0C-7379-894B-490B-15D01AB13F09}"/>
          </ac:picMkLst>
        </pc:picChg>
      </pc:sldChg>
      <pc:sldChg chg="addSp modSp new mod">
        <pc:chgData name="McCowat, Stephanie" userId="1d29abde-774e-4666-98f7-94163650889f" providerId="ADAL" clId="{7D36FA7F-E11D-AF47-A2F6-12849BA932C5}" dt="2024-01-11T23:23:54.913" v="2196" actId="1076"/>
        <pc:sldMkLst>
          <pc:docMk/>
          <pc:sldMk cId="2727342091" sldId="684"/>
        </pc:sldMkLst>
        <pc:spChg chg="mod">
          <ac:chgData name="McCowat, Stephanie" userId="1d29abde-774e-4666-98f7-94163650889f" providerId="ADAL" clId="{7D36FA7F-E11D-AF47-A2F6-12849BA932C5}" dt="2024-01-11T23:23:31.954" v="2190" actId="1076"/>
          <ac:spMkLst>
            <pc:docMk/>
            <pc:sldMk cId="2727342091" sldId="684"/>
            <ac:spMk id="2" creationId="{8B75223F-BAA9-C414-095F-53F117B3D54C}"/>
          </ac:spMkLst>
        </pc:spChg>
        <pc:spChg chg="mod">
          <ac:chgData name="McCowat, Stephanie" userId="1d29abde-774e-4666-98f7-94163650889f" providerId="ADAL" clId="{7D36FA7F-E11D-AF47-A2F6-12849BA932C5}" dt="2024-01-11T23:23:45.217" v="2193" actId="1076"/>
          <ac:spMkLst>
            <pc:docMk/>
            <pc:sldMk cId="2727342091" sldId="684"/>
            <ac:spMk id="3" creationId="{9B5B15A9-1AEB-99DC-1317-1311FE85A7DC}"/>
          </ac:spMkLst>
        </pc:spChg>
        <pc:picChg chg="add mod">
          <ac:chgData name="McCowat, Stephanie" userId="1d29abde-774e-4666-98f7-94163650889f" providerId="ADAL" clId="{7D36FA7F-E11D-AF47-A2F6-12849BA932C5}" dt="2024-01-11T23:23:52.817" v="2195" actId="1076"/>
          <ac:picMkLst>
            <pc:docMk/>
            <pc:sldMk cId="2727342091" sldId="684"/>
            <ac:picMk id="4" creationId="{2E305102-EB3A-3909-DFB3-896C0E192D34}"/>
          </ac:picMkLst>
        </pc:picChg>
        <pc:picChg chg="add mod">
          <ac:chgData name="McCowat, Stephanie" userId="1d29abde-774e-4666-98f7-94163650889f" providerId="ADAL" clId="{7D36FA7F-E11D-AF47-A2F6-12849BA932C5}" dt="2024-01-11T23:23:54.913" v="2196" actId="1076"/>
          <ac:picMkLst>
            <pc:docMk/>
            <pc:sldMk cId="2727342091" sldId="684"/>
            <ac:picMk id="5" creationId="{6392CCF8-AB8F-7426-D35A-3CA81C3081EE}"/>
          </ac:picMkLst>
        </pc:picChg>
      </pc:sldChg>
      <pc:sldChg chg="addSp delSp modSp new mod">
        <pc:chgData name="McCowat, Stephanie" userId="1d29abde-774e-4666-98f7-94163650889f" providerId="ADAL" clId="{7D36FA7F-E11D-AF47-A2F6-12849BA932C5}" dt="2024-01-11T23:24:54.915" v="2247" actId="1076"/>
        <pc:sldMkLst>
          <pc:docMk/>
          <pc:sldMk cId="2575897781" sldId="685"/>
        </pc:sldMkLst>
        <pc:spChg chg="mod">
          <ac:chgData name="McCowat, Stephanie" userId="1d29abde-774e-4666-98f7-94163650889f" providerId="ADAL" clId="{7D36FA7F-E11D-AF47-A2F6-12849BA932C5}" dt="2024-01-11T23:24:54.915" v="2247" actId="1076"/>
          <ac:spMkLst>
            <pc:docMk/>
            <pc:sldMk cId="2575897781" sldId="685"/>
            <ac:spMk id="2" creationId="{10CB373A-BEBD-AD05-B848-88D88CCAC154}"/>
          </ac:spMkLst>
        </pc:spChg>
        <pc:spChg chg="del">
          <ac:chgData name="McCowat, Stephanie" userId="1d29abde-774e-4666-98f7-94163650889f" providerId="ADAL" clId="{7D36FA7F-E11D-AF47-A2F6-12849BA932C5}" dt="2024-01-11T23:24:24.700" v="2233" actId="478"/>
          <ac:spMkLst>
            <pc:docMk/>
            <pc:sldMk cId="2575897781" sldId="685"/>
            <ac:spMk id="3" creationId="{95FAF402-5910-5625-E89F-807F49CF9C09}"/>
          </ac:spMkLst>
        </pc:spChg>
        <pc:picChg chg="add mod">
          <ac:chgData name="McCowat, Stephanie" userId="1d29abde-774e-4666-98f7-94163650889f" providerId="ADAL" clId="{7D36FA7F-E11D-AF47-A2F6-12849BA932C5}" dt="2024-01-11T23:24:52.654" v="2246" actId="1076"/>
          <ac:picMkLst>
            <pc:docMk/>
            <pc:sldMk cId="2575897781" sldId="685"/>
            <ac:picMk id="4" creationId="{3665F557-847E-B361-DEE9-A1D3CF35C9D6}"/>
          </ac:picMkLst>
        </pc:picChg>
      </pc:sldChg>
      <pc:sldChg chg="addSp delSp modSp new mod">
        <pc:chgData name="McCowat, Stephanie" userId="1d29abde-774e-4666-98f7-94163650889f" providerId="ADAL" clId="{7D36FA7F-E11D-AF47-A2F6-12849BA932C5}" dt="2024-01-11T23:25:17.500" v="2278"/>
        <pc:sldMkLst>
          <pc:docMk/>
          <pc:sldMk cId="2767371132" sldId="686"/>
        </pc:sldMkLst>
        <pc:spChg chg="mod">
          <ac:chgData name="McCowat, Stephanie" userId="1d29abde-774e-4666-98f7-94163650889f" providerId="ADAL" clId="{7D36FA7F-E11D-AF47-A2F6-12849BA932C5}" dt="2024-01-11T23:25:11.807" v="2276" actId="20577"/>
          <ac:spMkLst>
            <pc:docMk/>
            <pc:sldMk cId="2767371132" sldId="686"/>
            <ac:spMk id="2" creationId="{26BF5F16-8137-B79A-BB7F-0BB0442BBFF9}"/>
          </ac:spMkLst>
        </pc:spChg>
        <pc:spChg chg="del">
          <ac:chgData name="McCowat, Stephanie" userId="1d29abde-774e-4666-98f7-94163650889f" providerId="ADAL" clId="{7D36FA7F-E11D-AF47-A2F6-12849BA932C5}" dt="2024-01-11T23:25:16.871" v="2277" actId="478"/>
          <ac:spMkLst>
            <pc:docMk/>
            <pc:sldMk cId="2767371132" sldId="686"/>
            <ac:spMk id="3" creationId="{594D8F55-F21E-BBAF-7734-F5F1519D17F2}"/>
          </ac:spMkLst>
        </pc:spChg>
        <pc:picChg chg="add mod">
          <ac:chgData name="McCowat, Stephanie" userId="1d29abde-774e-4666-98f7-94163650889f" providerId="ADAL" clId="{7D36FA7F-E11D-AF47-A2F6-12849BA932C5}" dt="2024-01-11T23:25:17.500" v="2278"/>
          <ac:picMkLst>
            <pc:docMk/>
            <pc:sldMk cId="2767371132" sldId="686"/>
            <ac:picMk id="4" creationId="{12F638BC-BCDD-64D0-E285-5709DFAD94B1}"/>
          </ac:picMkLst>
        </pc:picChg>
      </pc:sldChg>
      <pc:sldChg chg="addSp delSp modSp new mod">
        <pc:chgData name="McCowat, Stephanie" userId="1d29abde-774e-4666-98f7-94163650889f" providerId="ADAL" clId="{7D36FA7F-E11D-AF47-A2F6-12849BA932C5}" dt="2024-01-11T23:26:40.083" v="2357" actId="1076"/>
        <pc:sldMkLst>
          <pc:docMk/>
          <pc:sldMk cId="848386498" sldId="687"/>
        </pc:sldMkLst>
        <pc:spChg chg="mod">
          <ac:chgData name="McCowat, Stephanie" userId="1d29abde-774e-4666-98f7-94163650889f" providerId="ADAL" clId="{7D36FA7F-E11D-AF47-A2F6-12849BA932C5}" dt="2024-01-11T23:25:28.381" v="2294" actId="20577"/>
          <ac:spMkLst>
            <pc:docMk/>
            <pc:sldMk cId="848386498" sldId="687"/>
            <ac:spMk id="2" creationId="{31BB2816-12B9-65D1-02A8-62CAD63C42AD}"/>
          </ac:spMkLst>
        </pc:spChg>
        <pc:spChg chg="del">
          <ac:chgData name="McCowat, Stephanie" userId="1d29abde-774e-4666-98f7-94163650889f" providerId="ADAL" clId="{7D36FA7F-E11D-AF47-A2F6-12849BA932C5}" dt="2024-01-11T23:25:37.952" v="2297" actId="478"/>
          <ac:spMkLst>
            <pc:docMk/>
            <pc:sldMk cId="848386498" sldId="687"/>
            <ac:spMk id="3" creationId="{FBB9EE8B-277D-AE5D-B5B6-F59E8FEBFB96}"/>
          </ac:spMkLst>
        </pc:spChg>
        <pc:picChg chg="add mod">
          <ac:chgData name="McCowat, Stephanie" userId="1d29abde-774e-4666-98f7-94163650889f" providerId="ADAL" clId="{7D36FA7F-E11D-AF47-A2F6-12849BA932C5}" dt="2024-01-11T23:26:40.083" v="2357" actId="1076"/>
          <ac:picMkLst>
            <pc:docMk/>
            <pc:sldMk cId="848386498" sldId="687"/>
            <ac:picMk id="4" creationId="{F0728FB4-C469-50DE-B289-4F290A1F6605}"/>
          </ac:picMkLst>
        </pc:picChg>
      </pc:sldChg>
      <pc:sldChg chg="addSp delSp modSp new mod">
        <pc:chgData name="McCowat, Stephanie" userId="1d29abde-774e-4666-98f7-94163650889f" providerId="ADAL" clId="{7D36FA7F-E11D-AF47-A2F6-12849BA932C5}" dt="2024-01-11T23:26:31.278" v="2354" actId="1076"/>
        <pc:sldMkLst>
          <pc:docMk/>
          <pc:sldMk cId="2550980449" sldId="688"/>
        </pc:sldMkLst>
        <pc:spChg chg="mod">
          <ac:chgData name="McCowat, Stephanie" userId="1d29abde-774e-4666-98f7-94163650889f" providerId="ADAL" clId="{7D36FA7F-E11D-AF47-A2F6-12849BA932C5}" dt="2024-01-11T23:25:48.847" v="2319" actId="20577"/>
          <ac:spMkLst>
            <pc:docMk/>
            <pc:sldMk cId="2550980449" sldId="688"/>
            <ac:spMk id="2" creationId="{C016C4A5-DEB9-3620-5211-536999DC07DB}"/>
          </ac:spMkLst>
        </pc:spChg>
        <pc:spChg chg="del">
          <ac:chgData name="McCowat, Stephanie" userId="1d29abde-774e-4666-98f7-94163650889f" providerId="ADAL" clId="{7D36FA7F-E11D-AF47-A2F6-12849BA932C5}" dt="2024-01-11T23:25:51.577" v="2320" actId="478"/>
          <ac:spMkLst>
            <pc:docMk/>
            <pc:sldMk cId="2550980449" sldId="688"/>
            <ac:spMk id="3" creationId="{62D4725D-2FB9-F547-BB1B-92F8604F1C30}"/>
          </ac:spMkLst>
        </pc:spChg>
        <pc:picChg chg="add mod">
          <ac:chgData name="McCowat, Stephanie" userId="1d29abde-774e-4666-98f7-94163650889f" providerId="ADAL" clId="{7D36FA7F-E11D-AF47-A2F6-12849BA932C5}" dt="2024-01-11T23:26:31.278" v="2354" actId="1076"/>
          <ac:picMkLst>
            <pc:docMk/>
            <pc:sldMk cId="2550980449" sldId="688"/>
            <ac:picMk id="4" creationId="{F7C65F13-26E6-81B5-8EB2-570A2835AD71}"/>
          </ac:picMkLst>
        </pc:picChg>
      </pc:sldChg>
      <pc:sldChg chg="addSp delSp modSp new mod">
        <pc:chgData name="McCowat, Stephanie" userId="1d29abde-774e-4666-98f7-94163650889f" providerId="ADAL" clId="{7D36FA7F-E11D-AF47-A2F6-12849BA932C5}" dt="2024-01-11T23:26:25.387" v="2352" actId="1076"/>
        <pc:sldMkLst>
          <pc:docMk/>
          <pc:sldMk cId="2701776825" sldId="689"/>
        </pc:sldMkLst>
        <pc:spChg chg="mod">
          <ac:chgData name="McCowat, Stephanie" userId="1d29abde-774e-4666-98f7-94163650889f" providerId="ADAL" clId="{7D36FA7F-E11D-AF47-A2F6-12849BA932C5}" dt="2024-01-11T23:26:10.632" v="2348" actId="20577"/>
          <ac:spMkLst>
            <pc:docMk/>
            <pc:sldMk cId="2701776825" sldId="689"/>
            <ac:spMk id="2" creationId="{1AFB8997-9BF9-CF43-582E-88D5F5C287EA}"/>
          </ac:spMkLst>
        </pc:spChg>
        <pc:spChg chg="del">
          <ac:chgData name="McCowat, Stephanie" userId="1d29abde-774e-4666-98f7-94163650889f" providerId="ADAL" clId="{7D36FA7F-E11D-AF47-A2F6-12849BA932C5}" dt="2024-01-11T23:26:16.251" v="2349" actId="478"/>
          <ac:spMkLst>
            <pc:docMk/>
            <pc:sldMk cId="2701776825" sldId="689"/>
            <ac:spMk id="3" creationId="{6E51D2C9-5BED-B6FB-88B2-6AE1C9A8EB3C}"/>
          </ac:spMkLst>
        </pc:spChg>
        <pc:picChg chg="add mod">
          <ac:chgData name="McCowat, Stephanie" userId="1d29abde-774e-4666-98f7-94163650889f" providerId="ADAL" clId="{7D36FA7F-E11D-AF47-A2F6-12849BA932C5}" dt="2024-01-11T23:26:25.387" v="2352" actId="1076"/>
          <ac:picMkLst>
            <pc:docMk/>
            <pc:sldMk cId="2701776825" sldId="689"/>
            <ac:picMk id="4" creationId="{9914542C-43A1-2187-2974-E4B611195E2C}"/>
          </ac:picMkLst>
        </pc:picChg>
      </pc:sldChg>
      <pc:sldChg chg="addSp delSp modSp new mod">
        <pc:chgData name="McCowat, Stephanie" userId="1d29abde-774e-4666-98f7-94163650889f" providerId="ADAL" clId="{7D36FA7F-E11D-AF47-A2F6-12849BA932C5}" dt="2024-01-12T15:45:09.616" v="3600" actId="207"/>
        <pc:sldMkLst>
          <pc:docMk/>
          <pc:sldMk cId="2032584341" sldId="690"/>
        </pc:sldMkLst>
        <pc:spChg chg="mod">
          <ac:chgData name="McCowat, Stephanie" userId="1d29abde-774e-4666-98f7-94163650889f" providerId="ADAL" clId="{7D36FA7F-E11D-AF47-A2F6-12849BA932C5}" dt="2024-01-11T23:27:07.704" v="2415" actId="20577"/>
          <ac:spMkLst>
            <pc:docMk/>
            <pc:sldMk cId="2032584341" sldId="690"/>
            <ac:spMk id="2" creationId="{7B73A1B6-3F7A-F732-6FE9-DB67202ED271}"/>
          </ac:spMkLst>
        </pc:spChg>
        <pc:spChg chg="del">
          <ac:chgData name="McCowat, Stephanie" userId="1d29abde-774e-4666-98f7-94163650889f" providerId="ADAL" clId="{7D36FA7F-E11D-AF47-A2F6-12849BA932C5}" dt="2024-01-11T23:27:22.152" v="2416" actId="478"/>
          <ac:spMkLst>
            <pc:docMk/>
            <pc:sldMk cId="2032584341" sldId="690"/>
            <ac:spMk id="3" creationId="{27BFA3F8-D3D2-053C-5603-016C6BC0E4D9}"/>
          </ac:spMkLst>
        </pc:spChg>
        <pc:graphicFrameChg chg="add mod modGraphic">
          <ac:chgData name="McCowat, Stephanie" userId="1d29abde-774e-4666-98f7-94163650889f" providerId="ADAL" clId="{7D36FA7F-E11D-AF47-A2F6-12849BA932C5}" dt="2024-01-12T15:45:09.616" v="3600" actId="207"/>
          <ac:graphicFrameMkLst>
            <pc:docMk/>
            <pc:sldMk cId="2032584341" sldId="690"/>
            <ac:graphicFrameMk id="4" creationId="{E5D65CD7-9ED2-5719-0F8F-D9402FE2504A}"/>
          </ac:graphicFrameMkLst>
        </pc:graphicFrameChg>
      </pc:sldChg>
      <pc:sldChg chg="modSp new mod">
        <pc:chgData name="McCowat, Stephanie" userId="1d29abde-774e-4666-98f7-94163650889f" providerId="ADAL" clId="{7D36FA7F-E11D-AF47-A2F6-12849BA932C5}" dt="2024-01-11T23:28:10.626" v="2459" actId="1076"/>
        <pc:sldMkLst>
          <pc:docMk/>
          <pc:sldMk cId="4236238259" sldId="691"/>
        </pc:sldMkLst>
        <pc:spChg chg="mod">
          <ac:chgData name="McCowat, Stephanie" userId="1d29abde-774e-4666-98f7-94163650889f" providerId="ADAL" clId="{7D36FA7F-E11D-AF47-A2F6-12849BA932C5}" dt="2024-01-11T23:27:54.174" v="2456" actId="20577"/>
          <ac:spMkLst>
            <pc:docMk/>
            <pc:sldMk cId="4236238259" sldId="691"/>
            <ac:spMk id="2" creationId="{E1770FC1-A452-8A36-640F-454A8C3267D0}"/>
          </ac:spMkLst>
        </pc:spChg>
        <pc:spChg chg="mod">
          <ac:chgData name="McCowat, Stephanie" userId="1d29abde-774e-4666-98f7-94163650889f" providerId="ADAL" clId="{7D36FA7F-E11D-AF47-A2F6-12849BA932C5}" dt="2024-01-11T23:28:10.626" v="2459" actId="1076"/>
          <ac:spMkLst>
            <pc:docMk/>
            <pc:sldMk cId="4236238259" sldId="691"/>
            <ac:spMk id="3" creationId="{DFBA7144-3262-D3BA-DC49-63471EF7E596}"/>
          </ac:spMkLst>
        </pc:spChg>
      </pc:sldChg>
      <pc:sldChg chg="modSp new mod">
        <pc:chgData name="McCowat, Stephanie" userId="1d29abde-774e-4666-98f7-94163650889f" providerId="ADAL" clId="{7D36FA7F-E11D-AF47-A2F6-12849BA932C5}" dt="2024-01-11T23:28:32.350" v="2480" actId="1076"/>
        <pc:sldMkLst>
          <pc:docMk/>
          <pc:sldMk cId="4030738815" sldId="692"/>
        </pc:sldMkLst>
        <pc:spChg chg="mod">
          <ac:chgData name="McCowat, Stephanie" userId="1d29abde-774e-4666-98f7-94163650889f" providerId="ADAL" clId="{7D36FA7F-E11D-AF47-A2F6-12849BA932C5}" dt="2024-01-11T23:28:17.875" v="2476" actId="20577"/>
          <ac:spMkLst>
            <pc:docMk/>
            <pc:sldMk cId="4030738815" sldId="692"/>
            <ac:spMk id="2" creationId="{64CB786B-69B1-CC08-3A5F-5834EBFB5EDC}"/>
          </ac:spMkLst>
        </pc:spChg>
        <pc:spChg chg="mod">
          <ac:chgData name="McCowat, Stephanie" userId="1d29abde-774e-4666-98f7-94163650889f" providerId="ADAL" clId="{7D36FA7F-E11D-AF47-A2F6-12849BA932C5}" dt="2024-01-11T23:28:32.350" v="2480" actId="1076"/>
          <ac:spMkLst>
            <pc:docMk/>
            <pc:sldMk cId="4030738815" sldId="692"/>
            <ac:spMk id="3" creationId="{F948B384-0800-314F-6B4C-CE23DDA730C2}"/>
          </ac:spMkLst>
        </pc:spChg>
      </pc:sldChg>
      <pc:sldChg chg="addSp modSp new mod">
        <pc:chgData name="McCowat, Stephanie" userId="1d29abde-774e-4666-98f7-94163650889f" providerId="ADAL" clId="{7D36FA7F-E11D-AF47-A2F6-12849BA932C5}" dt="2024-01-11T23:29:23.005" v="2522" actId="1076"/>
        <pc:sldMkLst>
          <pc:docMk/>
          <pc:sldMk cId="920025887" sldId="693"/>
        </pc:sldMkLst>
        <pc:spChg chg="mod">
          <ac:chgData name="McCowat, Stephanie" userId="1d29abde-774e-4666-98f7-94163650889f" providerId="ADAL" clId="{7D36FA7F-E11D-AF47-A2F6-12849BA932C5}" dt="2024-01-11T23:28:47.934" v="2513" actId="20577"/>
          <ac:spMkLst>
            <pc:docMk/>
            <pc:sldMk cId="920025887" sldId="693"/>
            <ac:spMk id="2" creationId="{CF5BD143-E4DB-89FD-B065-2A72D0B1EDB2}"/>
          </ac:spMkLst>
        </pc:spChg>
        <pc:spChg chg="mod">
          <ac:chgData name="McCowat, Stephanie" userId="1d29abde-774e-4666-98f7-94163650889f" providerId="ADAL" clId="{7D36FA7F-E11D-AF47-A2F6-12849BA932C5}" dt="2024-01-11T23:29:07.440" v="2518" actId="1076"/>
          <ac:spMkLst>
            <pc:docMk/>
            <pc:sldMk cId="920025887" sldId="693"/>
            <ac:spMk id="3" creationId="{B3BCBF99-EB1C-5537-EF61-24F1B783722C}"/>
          </ac:spMkLst>
        </pc:spChg>
        <pc:picChg chg="add mod">
          <ac:chgData name="McCowat, Stephanie" userId="1d29abde-774e-4666-98f7-94163650889f" providerId="ADAL" clId="{7D36FA7F-E11D-AF47-A2F6-12849BA932C5}" dt="2024-01-11T23:29:23.005" v="2522" actId="1076"/>
          <ac:picMkLst>
            <pc:docMk/>
            <pc:sldMk cId="920025887" sldId="693"/>
            <ac:picMk id="4" creationId="{57E7FEEF-4D07-70F7-1546-5A365F56DE7E}"/>
          </ac:picMkLst>
        </pc:picChg>
      </pc:sldChg>
      <pc:sldChg chg="modSp new mod">
        <pc:chgData name="McCowat, Stephanie" userId="1d29abde-774e-4666-98f7-94163650889f" providerId="ADAL" clId="{7D36FA7F-E11D-AF47-A2F6-12849BA932C5}" dt="2024-01-11T23:29:45.263" v="2546" actId="14100"/>
        <pc:sldMkLst>
          <pc:docMk/>
          <pc:sldMk cId="4078160629" sldId="694"/>
        </pc:sldMkLst>
        <pc:spChg chg="mod">
          <ac:chgData name="McCowat, Stephanie" userId="1d29abde-774e-4666-98f7-94163650889f" providerId="ADAL" clId="{7D36FA7F-E11D-AF47-A2F6-12849BA932C5}" dt="2024-01-11T23:29:34.654" v="2544" actId="20577"/>
          <ac:spMkLst>
            <pc:docMk/>
            <pc:sldMk cId="4078160629" sldId="694"/>
            <ac:spMk id="2" creationId="{CED72EEE-B161-F3F8-C5B0-D164DE81A536}"/>
          </ac:spMkLst>
        </pc:spChg>
        <pc:spChg chg="mod">
          <ac:chgData name="McCowat, Stephanie" userId="1d29abde-774e-4666-98f7-94163650889f" providerId="ADAL" clId="{7D36FA7F-E11D-AF47-A2F6-12849BA932C5}" dt="2024-01-11T23:29:45.263" v="2546" actId="14100"/>
          <ac:spMkLst>
            <pc:docMk/>
            <pc:sldMk cId="4078160629" sldId="694"/>
            <ac:spMk id="3" creationId="{8D2D284B-6ADD-3664-76F3-35382E096197}"/>
          </ac:spMkLst>
        </pc:spChg>
      </pc:sldChg>
      <pc:sldChg chg="addSp modSp new mod">
        <pc:chgData name="McCowat, Stephanie" userId="1d29abde-774e-4666-98f7-94163650889f" providerId="ADAL" clId="{7D36FA7F-E11D-AF47-A2F6-12849BA932C5}" dt="2024-01-11T23:34:36.504" v="2615" actId="1076"/>
        <pc:sldMkLst>
          <pc:docMk/>
          <pc:sldMk cId="2823107515" sldId="695"/>
        </pc:sldMkLst>
        <pc:spChg chg="mod">
          <ac:chgData name="McCowat, Stephanie" userId="1d29abde-774e-4666-98f7-94163650889f" providerId="ADAL" clId="{7D36FA7F-E11D-AF47-A2F6-12849BA932C5}" dt="2024-01-11T23:31:13.718" v="2594" actId="1076"/>
          <ac:spMkLst>
            <pc:docMk/>
            <pc:sldMk cId="2823107515" sldId="695"/>
            <ac:spMk id="2" creationId="{6EAC7BF7-2848-22F6-2DF7-29BBC7EFCDC3}"/>
          </ac:spMkLst>
        </pc:spChg>
        <pc:spChg chg="mod">
          <ac:chgData name="McCowat, Stephanie" userId="1d29abde-774e-4666-98f7-94163650889f" providerId="ADAL" clId="{7D36FA7F-E11D-AF47-A2F6-12849BA932C5}" dt="2024-01-11T23:31:08.185" v="2593" actId="14100"/>
          <ac:spMkLst>
            <pc:docMk/>
            <pc:sldMk cId="2823107515" sldId="695"/>
            <ac:spMk id="3" creationId="{726D1CD1-8F1F-BBFB-99B3-E1349E6A546E}"/>
          </ac:spMkLst>
        </pc:spChg>
        <pc:graphicFrameChg chg="add mod modGraphic">
          <ac:chgData name="McCowat, Stephanie" userId="1d29abde-774e-4666-98f7-94163650889f" providerId="ADAL" clId="{7D36FA7F-E11D-AF47-A2F6-12849BA932C5}" dt="2024-01-11T23:34:36.504" v="2615" actId="1076"/>
          <ac:graphicFrameMkLst>
            <pc:docMk/>
            <pc:sldMk cId="2823107515" sldId="695"/>
            <ac:graphicFrameMk id="4" creationId="{903C9745-6E7B-980F-AF6E-7D7AEB44EC8A}"/>
          </ac:graphicFrameMkLst>
        </pc:graphicFrameChg>
      </pc:sldChg>
      <pc:sldChg chg="modSp new mod">
        <pc:chgData name="McCowat, Stephanie" userId="1d29abde-774e-4666-98f7-94163650889f" providerId="ADAL" clId="{7D36FA7F-E11D-AF47-A2F6-12849BA932C5}" dt="2024-01-11T23:34:55.956" v="2634"/>
        <pc:sldMkLst>
          <pc:docMk/>
          <pc:sldMk cId="3221409126" sldId="696"/>
        </pc:sldMkLst>
        <pc:spChg chg="mod">
          <ac:chgData name="McCowat, Stephanie" userId="1d29abde-774e-4666-98f7-94163650889f" providerId="ADAL" clId="{7D36FA7F-E11D-AF47-A2F6-12849BA932C5}" dt="2024-01-11T23:34:50.122" v="2633" actId="20577"/>
          <ac:spMkLst>
            <pc:docMk/>
            <pc:sldMk cId="3221409126" sldId="696"/>
            <ac:spMk id="2" creationId="{032E8045-5FEF-26D3-C049-8F985F0969A5}"/>
          </ac:spMkLst>
        </pc:spChg>
        <pc:spChg chg="mod">
          <ac:chgData name="McCowat, Stephanie" userId="1d29abde-774e-4666-98f7-94163650889f" providerId="ADAL" clId="{7D36FA7F-E11D-AF47-A2F6-12849BA932C5}" dt="2024-01-11T23:34:55.956" v="2634"/>
          <ac:spMkLst>
            <pc:docMk/>
            <pc:sldMk cId="3221409126" sldId="696"/>
            <ac:spMk id="3" creationId="{4177F14F-6FE3-0C33-EC49-810BC7DCBB86}"/>
          </ac:spMkLst>
        </pc:spChg>
      </pc:sldChg>
      <pc:sldChg chg="modSp new mod">
        <pc:chgData name="McCowat, Stephanie" userId="1d29abde-774e-4666-98f7-94163650889f" providerId="ADAL" clId="{7D36FA7F-E11D-AF47-A2F6-12849BA932C5}" dt="2024-01-11T23:36:07.182" v="2671" actId="1076"/>
        <pc:sldMkLst>
          <pc:docMk/>
          <pc:sldMk cId="3750777680" sldId="697"/>
        </pc:sldMkLst>
        <pc:spChg chg="mod">
          <ac:chgData name="McCowat, Stephanie" userId="1d29abde-774e-4666-98f7-94163650889f" providerId="ADAL" clId="{7D36FA7F-E11D-AF47-A2F6-12849BA932C5}" dt="2024-01-11T23:36:04.370" v="2670" actId="1076"/>
          <ac:spMkLst>
            <pc:docMk/>
            <pc:sldMk cId="3750777680" sldId="697"/>
            <ac:spMk id="2" creationId="{AA8C9BC1-BD46-4F6F-5B0E-64F5FC14531D}"/>
          </ac:spMkLst>
        </pc:spChg>
        <pc:spChg chg="mod">
          <ac:chgData name="McCowat, Stephanie" userId="1d29abde-774e-4666-98f7-94163650889f" providerId="ADAL" clId="{7D36FA7F-E11D-AF47-A2F6-12849BA932C5}" dt="2024-01-11T23:36:07.182" v="2671" actId="1076"/>
          <ac:spMkLst>
            <pc:docMk/>
            <pc:sldMk cId="3750777680" sldId="697"/>
            <ac:spMk id="3" creationId="{B4298E24-0624-8CA3-30D9-A111D6CDE225}"/>
          </ac:spMkLst>
        </pc:spChg>
      </pc:sldChg>
      <pc:sldChg chg="addSp delSp modSp new mod">
        <pc:chgData name="McCowat, Stephanie" userId="1d29abde-774e-4666-98f7-94163650889f" providerId="ADAL" clId="{7D36FA7F-E11D-AF47-A2F6-12849BA932C5}" dt="2024-01-11T23:36:32.177" v="2695"/>
        <pc:sldMkLst>
          <pc:docMk/>
          <pc:sldMk cId="2401979789" sldId="698"/>
        </pc:sldMkLst>
        <pc:spChg chg="mod">
          <ac:chgData name="McCowat, Stephanie" userId="1d29abde-774e-4666-98f7-94163650889f" providerId="ADAL" clId="{7D36FA7F-E11D-AF47-A2F6-12849BA932C5}" dt="2024-01-11T23:36:25.420" v="2693" actId="20577"/>
          <ac:spMkLst>
            <pc:docMk/>
            <pc:sldMk cId="2401979789" sldId="698"/>
            <ac:spMk id="2" creationId="{0E50999F-B2D9-43D5-A291-6F45F76591AF}"/>
          </ac:spMkLst>
        </pc:spChg>
        <pc:spChg chg="del">
          <ac:chgData name="McCowat, Stephanie" userId="1d29abde-774e-4666-98f7-94163650889f" providerId="ADAL" clId="{7D36FA7F-E11D-AF47-A2F6-12849BA932C5}" dt="2024-01-11T23:36:31.784" v="2694" actId="478"/>
          <ac:spMkLst>
            <pc:docMk/>
            <pc:sldMk cId="2401979789" sldId="698"/>
            <ac:spMk id="3" creationId="{2A9BDFCA-28C6-D0D6-CB03-7E7B0F81DF61}"/>
          </ac:spMkLst>
        </pc:spChg>
        <pc:picChg chg="add mod">
          <ac:chgData name="McCowat, Stephanie" userId="1d29abde-774e-4666-98f7-94163650889f" providerId="ADAL" clId="{7D36FA7F-E11D-AF47-A2F6-12849BA932C5}" dt="2024-01-11T23:36:32.177" v="2695"/>
          <ac:picMkLst>
            <pc:docMk/>
            <pc:sldMk cId="2401979789" sldId="698"/>
            <ac:picMk id="4" creationId="{23563F31-1AED-2299-07D0-A1DCF2AF83CE}"/>
          </ac:picMkLst>
        </pc:picChg>
      </pc:sldChg>
      <pc:sldChg chg="addSp delSp modSp new mod">
        <pc:chgData name="McCowat, Stephanie" userId="1d29abde-774e-4666-98f7-94163650889f" providerId="ADAL" clId="{7D36FA7F-E11D-AF47-A2F6-12849BA932C5}" dt="2024-01-11T23:44:33.196" v="2799" actId="1037"/>
        <pc:sldMkLst>
          <pc:docMk/>
          <pc:sldMk cId="29181317" sldId="699"/>
        </pc:sldMkLst>
        <pc:spChg chg="del">
          <ac:chgData name="McCowat, Stephanie" userId="1d29abde-774e-4666-98f7-94163650889f" providerId="ADAL" clId="{7D36FA7F-E11D-AF47-A2F6-12849BA932C5}" dt="2024-01-11T23:36:49.831" v="2698" actId="478"/>
          <ac:spMkLst>
            <pc:docMk/>
            <pc:sldMk cId="29181317" sldId="699"/>
            <ac:spMk id="2" creationId="{0A52177F-51B5-418D-F53B-A1831DB7E541}"/>
          </ac:spMkLst>
        </pc:spChg>
        <pc:spChg chg="del">
          <ac:chgData name="McCowat, Stephanie" userId="1d29abde-774e-4666-98f7-94163650889f" providerId="ADAL" clId="{7D36FA7F-E11D-AF47-A2F6-12849BA932C5}" dt="2024-01-11T23:36:51.957" v="2699" actId="478"/>
          <ac:spMkLst>
            <pc:docMk/>
            <pc:sldMk cId="29181317" sldId="699"/>
            <ac:spMk id="3" creationId="{BCC8C116-667C-70BF-7A52-E7167041EA64}"/>
          </ac:spMkLst>
        </pc:spChg>
        <pc:spChg chg="add mod">
          <ac:chgData name="McCowat, Stephanie" userId="1d29abde-774e-4666-98f7-94163650889f" providerId="ADAL" clId="{7D36FA7F-E11D-AF47-A2F6-12849BA932C5}" dt="2024-01-11T23:43:37.915" v="2782" actId="1076"/>
          <ac:spMkLst>
            <pc:docMk/>
            <pc:sldMk cId="29181317" sldId="699"/>
            <ac:spMk id="7" creationId="{F7437CE2-11FD-C312-8FA5-B43A7BE52E71}"/>
          </ac:spMkLst>
        </pc:spChg>
        <pc:spChg chg="add mod">
          <ac:chgData name="McCowat, Stephanie" userId="1d29abde-774e-4666-98f7-94163650889f" providerId="ADAL" clId="{7D36FA7F-E11D-AF47-A2F6-12849BA932C5}" dt="2024-01-11T23:43:24.403" v="2777" actId="1076"/>
          <ac:spMkLst>
            <pc:docMk/>
            <pc:sldMk cId="29181317" sldId="699"/>
            <ac:spMk id="9" creationId="{F968E3F9-D397-2AB0-932C-041B592DB4C8}"/>
          </ac:spMkLst>
        </pc:spChg>
        <pc:spChg chg="add mod">
          <ac:chgData name="McCowat, Stephanie" userId="1d29abde-774e-4666-98f7-94163650889f" providerId="ADAL" clId="{7D36FA7F-E11D-AF47-A2F6-12849BA932C5}" dt="2024-01-11T23:44:33.196" v="2799" actId="1037"/>
          <ac:spMkLst>
            <pc:docMk/>
            <pc:sldMk cId="29181317" sldId="699"/>
            <ac:spMk id="10" creationId="{44B82EB0-7583-5735-F031-756E7F43D968}"/>
          </ac:spMkLst>
        </pc:spChg>
        <pc:picChg chg="add mod">
          <ac:chgData name="McCowat, Stephanie" userId="1d29abde-774e-4666-98f7-94163650889f" providerId="ADAL" clId="{7D36FA7F-E11D-AF47-A2F6-12849BA932C5}" dt="2024-01-11T23:37:05.040" v="2702" actId="553"/>
          <ac:picMkLst>
            <pc:docMk/>
            <pc:sldMk cId="29181317" sldId="699"/>
            <ac:picMk id="4" creationId="{9CDA1CDB-F0F1-334E-298C-5EF511956B3B}"/>
          </ac:picMkLst>
        </pc:picChg>
        <pc:picChg chg="add mod">
          <ac:chgData name="McCowat, Stephanie" userId="1d29abde-774e-4666-98f7-94163650889f" providerId="ADAL" clId="{7D36FA7F-E11D-AF47-A2F6-12849BA932C5}" dt="2024-01-11T23:37:05.040" v="2702" actId="553"/>
          <ac:picMkLst>
            <pc:docMk/>
            <pc:sldMk cId="29181317" sldId="699"/>
            <ac:picMk id="5" creationId="{77F5C88B-F285-FE96-BB13-6A8516F8BC27}"/>
          </ac:picMkLst>
        </pc:picChg>
      </pc:sldChg>
      <pc:sldChg chg="addSp delSp modSp new mod">
        <pc:chgData name="McCowat, Stephanie" userId="1d29abde-774e-4666-98f7-94163650889f" providerId="ADAL" clId="{7D36FA7F-E11D-AF47-A2F6-12849BA932C5}" dt="2024-01-11T23:45:06.419" v="2843" actId="20577"/>
        <pc:sldMkLst>
          <pc:docMk/>
          <pc:sldMk cId="1148355403" sldId="700"/>
        </pc:sldMkLst>
        <pc:spChg chg="del">
          <ac:chgData name="McCowat, Stephanie" userId="1d29abde-774e-4666-98f7-94163650889f" providerId="ADAL" clId="{7D36FA7F-E11D-AF47-A2F6-12849BA932C5}" dt="2024-01-11T23:39:56.054" v="2726" actId="478"/>
          <ac:spMkLst>
            <pc:docMk/>
            <pc:sldMk cId="1148355403" sldId="700"/>
            <ac:spMk id="2" creationId="{5EEEDDA4-6E50-F62C-6018-AE4BE6B73FAD}"/>
          </ac:spMkLst>
        </pc:spChg>
        <pc:spChg chg="del">
          <ac:chgData name="McCowat, Stephanie" userId="1d29abde-774e-4666-98f7-94163650889f" providerId="ADAL" clId="{7D36FA7F-E11D-AF47-A2F6-12849BA932C5}" dt="2024-01-11T23:39:57.866" v="2727" actId="478"/>
          <ac:spMkLst>
            <pc:docMk/>
            <pc:sldMk cId="1148355403" sldId="700"/>
            <ac:spMk id="3" creationId="{0AB9CEC0-2924-B39A-182E-2DFB371E1C9C}"/>
          </ac:spMkLst>
        </pc:spChg>
        <pc:spChg chg="add mod">
          <ac:chgData name="McCowat, Stephanie" userId="1d29abde-774e-4666-98f7-94163650889f" providerId="ADAL" clId="{7D36FA7F-E11D-AF47-A2F6-12849BA932C5}" dt="2024-01-11T23:44:52.810" v="2839" actId="554"/>
          <ac:spMkLst>
            <pc:docMk/>
            <pc:sldMk cId="1148355403" sldId="700"/>
            <ac:spMk id="5" creationId="{8FC4E430-676E-0468-2029-A2BC313CDC38}"/>
          </ac:spMkLst>
        </pc:spChg>
        <pc:spChg chg="add mod">
          <ac:chgData name="McCowat, Stephanie" userId="1d29abde-774e-4666-98f7-94163650889f" providerId="ADAL" clId="{7D36FA7F-E11D-AF47-A2F6-12849BA932C5}" dt="2024-01-11T23:42:59.014" v="2776" actId="1035"/>
          <ac:spMkLst>
            <pc:docMk/>
            <pc:sldMk cId="1148355403" sldId="700"/>
            <ac:spMk id="7" creationId="{F81AA2F3-384A-28D1-E8B6-65FFDF28C283}"/>
          </ac:spMkLst>
        </pc:spChg>
        <pc:spChg chg="add mod">
          <ac:chgData name="McCowat, Stephanie" userId="1d29abde-774e-4666-98f7-94163650889f" providerId="ADAL" clId="{7D36FA7F-E11D-AF47-A2F6-12849BA932C5}" dt="2024-01-11T23:42:40.196" v="2766" actId="1036"/>
          <ac:spMkLst>
            <pc:docMk/>
            <pc:sldMk cId="1148355403" sldId="700"/>
            <ac:spMk id="9" creationId="{C30E461E-07E3-627E-E95D-694CB8716B1B}"/>
          </ac:spMkLst>
        </pc:spChg>
        <pc:spChg chg="add mod">
          <ac:chgData name="McCowat, Stephanie" userId="1d29abde-774e-4666-98f7-94163650889f" providerId="ADAL" clId="{7D36FA7F-E11D-AF47-A2F6-12849BA932C5}" dt="2024-01-11T23:42:59.014" v="2776" actId="1035"/>
          <ac:spMkLst>
            <pc:docMk/>
            <pc:sldMk cId="1148355403" sldId="700"/>
            <ac:spMk id="11" creationId="{D563C3DB-5366-E351-306F-65593C34D906}"/>
          </ac:spMkLst>
        </pc:spChg>
        <pc:spChg chg="add mod">
          <ac:chgData name="McCowat, Stephanie" userId="1d29abde-774e-4666-98f7-94163650889f" providerId="ADAL" clId="{7D36FA7F-E11D-AF47-A2F6-12849BA932C5}" dt="2024-01-11T23:44:52.810" v="2839" actId="554"/>
          <ac:spMkLst>
            <pc:docMk/>
            <pc:sldMk cId="1148355403" sldId="700"/>
            <ac:spMk id="12" creationId="{A4736749-785B-BE8D-BA51-1E74182898AB}"/>
          </ac:spMkLst>
        </pc:spChg>
        <pc:spChg chg="add mod">
          <ac:chgData name="McCowat, Stephanie" userId="1d29abde-774e-4666-98f7-94163650889f" providerId="ADAL" clId="{7D36FA7F-E11D-AF47-A2F6-12849BA932C5}" dt="2024-01-11T23:45:06.419" v="2843" actId="20577"/>
          <ac:spMkLst>
            <pc:docMk/>
            <pc:sldMk cId="1148355403" sldId="700"/>
            <ac:spMk id="13" creationId="{6E4D9925-4D80-997C-3EF3-DAC2DD08F3B1}"/>
          </ac:spMkLst>
        </pc:spChg>
      </pc:sldChg>
      <pc:sldChg chg="addSp delSp modSp add mod">
        <pc:chgData name="McCowat, Stephanie" userId="1d29abde-774e-4666-98f7-94163650889f" providerId="ADAL" clId="{7D36FA7F-E11D-AF47-A2F6-12849BA932C5}" dt="2024-01-11T23:56:26.811" v="3024" actId="478"/>
        <pc:sldMkLst>
          <pc:docMk/>
          <pc:sldMk cId="571818033" sldId="701"/>
        </pc:sldMkLst>
        <pc:spChg chg="add mod">
          <ac:chgData name="McCowat, Stephanie" userId="1d29abde-774e-4666-98f7-94163650889f" providerId="ADAL" clId="{7D36FA7F-E11D-AF47-A2F6-12849BA932C5}" dt="2024-01-11T23:55:47.578" v="3018" actId="1035"/>
          <ac:spMkLst>
            <pc:docMk/>
            <pc:sldMk cId="571818033" sldId="701"/>
            <ac:spMk id="3" creationId="{6E41B5F2-9B6D-5E57-CA49-CA5ACD6C411F}"/>
          </ac:spMkLst>
        </pc:spChg>
        <pc:spChg chg="mod">
          <ac:chgData name="McCowat, Stephanie" userId="1d29abde-774e-4666-98f7-94163650889f" providerId="ADAL" clId="{7D36FA7F-E11D-AF47-A2F6-12849BA932C5}" dt="2024-01-11T23:55:37.895" v="3014" actId="1036"/>
          <ac:spMkLst>
            <pc:docMk/>
            <pc:sldMk cId="571818033" sldId="701"/>
            <ac:spMk id="5" creationId="{8FC4E430-676E-0468-2029-A2BC313CDC38}"/>
          </ac:spMkLst>
        </pc:spChg>
        <pc:spChg chg="add mod">
          <ac:chgData name="McCowat, Stephanie" userId="1d29abde-774e-4666-98f7-94163650889f" providerId="ADAL" clId="{7D36FA7F-E11D-AF47-A2F6-12849BA932C5}" dt="2024-01-11T23:55:47.578" v="3018" actId="1035"/>
          <ac:spMkLst>
            <pc:docMk/>
            <pc:sldMk cId="571818033" sldId="701"/>
            <ac:spMk id="6" creationId="{7AAC2956-7094-BA3E-041E-32FBA9075D32}"/>
          </ac:spMkLst>
        </pc:spChg>
        <pc:spChg chg="mod">
          <ac:chgData name="McCowat, Stephanie" userId="1d29abde-774e-4666-98f7-94163650889f" providerId="ADAL" clId="{7D36FA7F-E11D-AF47-A2F6-12849BA932C5}" dt="2024-01-11T23:55:41.869" v="3015" actId="1035"/>
          <ac:spMkLst>
            <pc:docMk/>
            <pc:sldMk cId="571818033" sldId="701"/>
            <ac:spMk id="7" creationId="{F81AA2F3-384A-28D1-E8B6-65FFDF28C283}"/>
          </ac:spMkLst>
        </pc:spChg>
        <pc:spChg chg="add del mod">
          <ac:chgData name="McCowat, Stephanie" userId="1d29abde-774e-4666-98f7-94163650889f" providerId="ADAL" clId="{7D36FA7F-E11D-AF47-A2F6-12849BA932C5}" dt="2024-01-11T23:56:26.811" v="3024" actId="478"/>
          <ac:spMkLst>
            <pc:docMk/>
            <pc:sldMk cId="571818033" sldId="701"/>
            <ac:spMk id="8" creationId="{F8E89F04-D543-9CE4-7FD5-78A040388C4D}"/>
          </ac:spMkLst>
        </pc:spChg>
        <pc:spChg chg="mod">
          <ac:chgData name="McCowat, Stephanie" userId="1d29abde-774e-4666-98f7-94163650889f" providerId="ADAL" clId="{7D36FA7F-E11D-AF47-A2F6-12849BA932C5}" dt="2024-01-11T23:55:37.895" v="3014" actId="1036"/>
          <ac:spMkLst>
            <pc:docMk/>
            <pc:sldMk cId="571818033" sldId="701"/>
            <ac:spMk id="9" creationId="{C30E461E-07E3-627E-E95D-694CB8716B1B}"/>
          </ac:spMkLst>
        </pc:spChg>
        <pc:spChg chg="mod">
          <ac:chgData name="McCowat, Stephanie" userId="1d29abde-774e-4666-98f7-94163650889f" providerId="ADAL" clId="{7D36FA7F-E11D-AF47-A2F6-12849BA932C5}" dt="2024-01-11T23:55:41.869" v="3015" actId="1035"/>
          <ac:spMkLst>
            <pc:docMk/>
            <pc:sldMk cId="571818033" sldId="701"/>
            <ac:spMk id="11" creationId="{D563C3DB-5366-E351-306F-65593C34D906}"/>
          </ac:spMkLst>
        </pc:spChg>
        <pc:spChg chg="mod">
          <ac:chgData name="McCowat, Stephanie" userId="1d29abde-774e-4666-98f7-94163650889f" providerId="ADAL" clId="{7D36FA7F-E11D-AF47-A2F6-12849BA932C5}" dt="2024-01-11T23:55:37.895" v="3014" actId="1036"/>
          <ac:spMkLst>
            <pc:docMk/>
            <pc:sldMk cId="571818033" sldId="701"/>
            <ac:spMk id="12" creationId="{A4736749-785B-BE8D-BA51-1E74182898AB}"/>
          </ac:spMkLst>
        </pc:spChg>
        <pc:spChg chg="mod">
          <ac:chgData name="McCowat, Stephanie" userId="1d29abde-774e-4666-98f7-94163650889f" providerId="ADAL" clId="{7D36FA7F-E11D-AF47-A2F6-12849BA932C5}" dt="2024-01-11T23:55:41.869" v="3015" actId="1035"/>
          <ac:spMkLst>
            <pc:docMk/>
            <pc:sldMk cId="571818033" sldId="701"/>
            <ac:spMk id="13" creationId="{6E4D9925-4D80-997C-3EF3-DAC2DD08F3B1}"/>
          </ac:spMkLst>
        </pc:spChg>
      </pc:sldChg>
      <pc:sldChg chg="modSp add del mod">
        <pc:chgData name="McCowat, Stephanie" userId="1d29abde-774e-4666-98f7-94163650889f" providerId="ADAL" clId="{7D36FA7F-E11D-AF47-A2F6-12849BA932C5}" dt="2024-01-11T23:46:20.695" v="2856" actId="2890"/>
        <pc:sldMkLst>
          <pc:docMk/>
          <pc:sldMk cId="796236107" sldId="701"/>
        </pc:sldMkLst>
        <pc:spChg chg="mod">
          <ac:chgData name="McCowat, Stephanie" userId="1d29abde-774e-4666-98f7-94163650889f" providerId="ADAL" clId="{7D36FA7F-E11D-AF47-A2F6-12849BA932C5}" dt="2024-01-11T23:46:16.843" v="2853"/>
          <ac:spMkLst>
            <pc:docMk/>
            <pc:sldMk cId="796236107" sldId="701"/>
            <ac:spMk id="5" creationId="{8FC4E430-676E-0468-2029-A2BC313CDC38}"/>
          </ac:spMkLst>
        </pc:spChg>
        <pc:spChg chg="mod">
          <ac:chgData name="McCowat, Stephanie" userId="1d29abde-774e-4666-98f7-94163650889f" providerId="ADAL" clId="{7D36FA7F-E11D-AF47-A2F6-12849BA932C5}" dt="2024-01-11T23:46:19.651" v="2855" actId="20577"/>
          <ac:spMkLst>
            <pc:docMk/>
            <pc:sldMk cId="796236107" sldId="701"/>
            <ac:spMk id="12" creationId="{A4736749-785B-BE8D-BA51-1E74182898AB}"/>
          </ac:spMkLst>
        </pc:spChg>
        <pc:spChg chg="mod">
          <ac:chgData name="McCowat, Stephanie" userId="1d29abde-774e-4666-98f7-94163650889f" providerId="ADAL" clId="{7D36FA7F-E11D-AF47-A2F6-12849BA932C5}" dt="2024-01-11T23:46:18.455" v="2854" actId="20577"/>
          <ac:spMkLst>
            <pc:docMk/>
            <pc:sldMk cId="796236107" sldId="701"/>
            <ac:spMk id="13" creationId="{6E4D9925-4D80-997C-3EF3-DAC2DD08F3B1}"/>
          </ac:spMkLst>
        </pc:spChg>
      </pc:sldChg>
      <pc:sldChg chg="addSp delSp modSp new mod">
        <pc:chgData name="McCowat, Stephanie" userId="1d29abde-774e-4666-98f7-94163650889f" providerId="ADAL" clId="{7D36FA7F-E11D-AF47-A2F6-12849BA932C5}" dt="2024-01-12T00:00:27.545" v="3092" actId="1038"/>
        <pc:sldMkLst>
          <pc:docMk/>
          <pc:sldMk cId="173295291" sldId="702"/>
        </pc:sldMkLst>
        <pc:spChg chg="del">
          <ac:chgData name="McCowat, Stephanie" userId="1d29abde-774e-4666-98f7-94163650889f" providerId="ADAL" clId="{7D36FA7F-E11D-AF47-A2F6-12849BA932C5}" dt="2024-01-11T23:56:19.980" v="3021" actId="478"/>
          <ac:spMkLst>
            <pc:docMk/>
            <pc:sldMk cId="173295291" sldId="702"/>
            <ac:spMk id="2" creationId="{4AB2AB93-3337-02B3-8D25-39D526670B39}"/>
          </ac:spMkLst>
        </pc:spChg>
        <pc:spChg chg="del">
          <ac:chgData name="McCowat, Stephanie" userId="1d29abde-774e-4666-98f7-94163650889f" providerId="ADAL" clId="{7D36FA7F-E11D-AF47-A2F6-12849BA932C5}" dt="2024-01-11T23:56:21.859" v="3022" actId="478"/>
          <ac:spMkLst>
            <pc:docMk/>
            <pc:sldMk cId="173295291" sldId="702"/>
            <ac:spMk id="3" creationId="{C3A19528-A1F7-4F23-79A3-4CD51D4E7B46}"/>
          </ac:spMkLst>
        </pc:spChg>
        <pc:spChg chg="add mod">
          <ac:chgData name="McCowat, Stephanie" userId="1d29abde-774e-4666-98f7-94163650889f" providerId="ADAL" clId="{7D36FA7F-E11D-AF47-A2F6-12849BA932C5}" dt="2024-01-12T00:00:27.545" v="3092" actId="1038"/>
          <ac:spMkLst>
            <pc:docMk/>
            <pc:sldMk cId="173295291" sldId="702"/>
            <ac:spMk id="4" creationId="{609829E9-6F92-5173-68AB-28F25A349827}"/>
          </ac:spMkLst>
        </pc:spChg>
        <pc:spChg chg="add mod">
          <ac:chgData name="McCowat, Stephanie" userId="1d29abde-774e-4666-98f7-94163650889f" providerId="ADAL" clId="{7D36FA7F-E11D-AF47-A2F6-12849BA932C5}" dt="2024-01-12T00:00:09.998" v="3081" actId="1036"/>
          <ac:spMkLst>
            <pc:docMk/>
            <pc:sldMk cId="173295291" sldId="702"/>
            <ac:spMk id="6" creationId="{64C8E5B5-CEA4-7C57-44B5-03B0C4E4982C}"/>
          </ac:spMkLst>
        </pc:spChg>
        <pc:spChg chg="add mod">
          <ac:chgData name="McCowat, Stephanie" userId="1d29abde-774e-4666-98f7-94163650889f" providerId="ADAL" clId="{7D36FA7F-E11D-AF47-A2F6-12849BA932C5}" dt="2024-01-12T00:00:09.998" v="3081" actId="1036"/>
          <ac:spMkLst>
            <pc:docMk/>
            <pc:sldMk cId="173295291" sldId="702"/>
            <ac:spMk id="8" creationId="{82AE85D2-D15A-CB2E-7FA8-98C0CD6A1366}"/>
          </ac:spMkLst>
        </pc:spChg>
        <pc:spChg chg="add mod">
          <ac:chgData name="McCowat, Stephanie" userId="1d29abde-774e-4666-98f7-94163650889f" providerId="ADAL" clId="{7D36FA7F-E11D-AF47-A2F6-12849BA932C5}" dt="2024-01-12T00:00:27.545" v="3092" actId="1038"/>
          <ac:spMkLst>
            <pc:docMk/>
            <pc:sldMk cId="173295291" sldId="702"/>
            <ac:spMk id="9" creationId="{CA4D74D2-84BB-F7C8-B0D9-A09EBB8CF451}"/>
          </ac:spMkLst>
        </pc:spChg>
        <pc:spChg chg="add mod">
          <ac:chgData name="McCowat, Stephanie" userId="1d29abde-774e-4666-98f7-94163650889f" providerId="ADAL" clId="{7D36FA7F-E11D-AF47-A2F6-12849BA932C5}" dt="2024-01-12T00:00:09.998" v="3081" actId="1036"/>
          <ac:spMkLst>
            <pc:docMk/>
            <pc:sldMk cId="173295291" sldId="702"/>
            <ac:spMk id="11" creationId="{EB7F0CF2-1F21-3505-420B-CDC8E777CB1C}"/>
          </ac:spMkLst>
        </pc:spChg>
        <pc:spChg chg="add mod">
          <ac:chgData name="McCowat, Stephanie" userId="1d29abde-774e-4666-98f7-94163650889f" providerId="ADAL" clId="{7D36FA7F-E11D-AF47-A2F6-12849BA932C5}" dt="2024-01-12T00:00:09.998" v="3081" actId="1036"/>
          <ac:spMkLst>
            <pc:docMk/>
            <pc:sldMk cId="173295291" sldId="702"/>
            <ac:spMk id="13" creationId="{90F176B5-CE5F-1D6C-4AA4-57F9C861CF18}"/>
          </ac:spMkLst>
        </pc:spChg>
      </pc:sldChg>
      <pc:sldChg chg="addSp delSp modSp new mod">
        <pc:chgData name="McCowat, Stephanie" userId="1d29abde-774e-4666-98f7-94163650889f" providerId="ADAL" clId="{7D36FA7F-E11D-AF47-A2F6-12849BA932C5}" dt="2024-01-12T15:20:43.877" v="3304" actId="1076"/>
        <pc:sldMkLst>
          <pc:docMk/>
          <pc:sldMk cId="4194108119" sldId="703"/>
        </pc:sldMkLst>
        <pc:spChg chg="del">
          <ac:chgData name="McCowat, Stephanie" userId="1d29abde-774e-4666-98f7-94163650889f" providerId="ADAL" clId="{7D36FA7F-E11D-AF47-A2F6-12849BA932C5}" dt="2024-01-12T00:00:48.091" v="3094" actId="478"/>
          <ac:spMkLst>
            <pc:docMk/>
            <pc:sldMk cId="4194108119" sldId="703"/>
            <ac:spMk id="2" creationId="{167C2F18-85FB-B989-B909-9D37F4B6516C}"/>
          </ac:spMkLst>
        </pc:spChg>
        <pc:spChg chg="del">
          <ac:chgData name="McCowat, Stephanie" userId="1d29abde-774e-4666-98f7-94163650889f" providerId="ADAL" clId="{7D36FA7F-E11D-AF47-A2F6-12849BA932C5}" dt="2024-01-12T00:00:50.266" v="3095" actId="478"/>
          <ac:spMkLst>
            <pc:docMk/>
            <pc:sldMk cId="4194108119" sldId="703"/>
            <ac:spMk id="3" creationId="{01542AF7-A1E5-015F-472B-3293134B91F4}"/>
          </ac:spMkLst>
        </pc:spChg>
        <pc:spChg chg="add mod">
          <ac:chgData name="McCowat, Stephanie" userId="1d29abde-774e-4666-98f7-94163650889f" providerId="ADAL" clId="{7D36FA7F-E11D-AF47-A2F6-12849BA932C5}" dt="2024-01-12T00:07:27.482" v="3191" actId="1036"/>
          <ac:spMkLst>
            <pc:docMk/>
            <pc:sldMk cId="4194108119" sldId="703"/>
            <ac:spMk id="4" creationId="{32E5ED5C-04F4-FF51-C3C7-BC59EDCDB85B}"/>
          </ac:spMkLst>
        </pc:spChg>
        <pc:spChg chg="add mod">
          <ac:chgData name="McCowat, Stephanie" userId="1d29abde-774e-4666-98f7-94163650889f" providerId="ADAL" clId="{7D36FA7F-E11D-AF47-A2F6-12849BA932C5}" dt="2024-01-12T00:06:53.345" v="3177" actId="14100"/>
          <ac:spMkLst>
            <pc:docMk/>
            <pc:sldMk cId="4194108119" sldId="703"/>
            <ac:spMk id="6" creationId="{5927E5D8-5B45-1939-13E5-9B541AF46479}"/>
          </ac:spMkLst>
        </pc:spChg>
        <pc:spChg chg="add mod">
          <ac:chgData name="McCowat, Stephanie" userId="1d29abde-774e-4666-98f7-94163650889f" providerId="ADAL" clId="{7D36FA7F-E11D-AF47-A2F6-12849BA932C5}" dt="2024-01-12T15:20:09.570" v="3247" actId="1035"/>
          <ac:spMkLst>
            <pc:docMk/>
            <pc:sldMk cId="4194108119" sldId="703"/>
            <ac:spMk id="8" creationId="{3C4005D5-67FC-C483-AC95-7AA7E1320CB1}"/>
          </ac:spMkLst>
        </pc:spChg>
        <pc:spChg chg="add mod">
          <ac:chgData name="McCowat, Stephanie" userId="1d29abde-774e-4666-98f7-94163650889f" providerId="ADAL" clId="{7D36FA7F-E11D-AF47-A2F6-12849BA932C5}" dt="2024-01-12T15:20:16.476" v="3258" actId="1035"/>
          <ac:spMkLst>
            <pc:docMk/>
            <pc:sldMk cId="4194108119" sldId="703"/>
            <ac:spMk id="9" creationId="{DDF431B9-7B71-3889-138C-FA0DF9F1EC22}"/>
          </ac:spMkLst>
        </pc:spChg>
        <pc:spChg chg="add mod">
          <ac:chgData name="McCowat, Stephanie" userId="1d29abde-774e-4666-98f7-94163650889f" providerId="ADAL" clId="{7D36FA7F-E11D-AF47-A2F6-12849BA932C5}" dt="2024-01-12T15:20:16.476" v="3258" actId="1035"/>
          <ac:spMkLst>
            <pc:docMk/>
            <pc:sldMk cId="4194108119" sldId="703"/>
            <ac:spMk id="11" creationId="{8AF138EE-621E-0ACC-570F-D9FD2304F8DE}"/>
          </ac:spMkLst>
        </pc:spChg>
        <pc:spChg chg="add mod">
          <ac:chgData name="McCowat, Stephanie" userId="1d29abde-774e-4666-98f7-94163650889f" providerId="ADAL" clId="{7D36FA7F-E11D-AF47-A2F6-12849BA932C5}" dt="2024-01-12T15:20:20.934" v="3268" actId="1036"/>
          <ac:spMkLst>
            <pc:docMk/>
            <pc:sldMk cId="4194108119" sldId="703"/>
            <ac:spMk id="12" creationId="{1D42BA2D-65AF-622B-8DCD-18731247CD67}"/>
          </ac:spMkLst>
        </pc:spChg>
        <pc:spChg chg="add mod">
          <ac:chgData name="McCowat, Stephanie" userId="1d29abde-774e-4666-98f7-94163650889f" providerId="ADAL" clId="{7D36FA7F-E11D-AF47-A2F6-12849BA932C5}" dt="2024-01-12T15:20:37.583" v="3303" actId="1035"/>
          <ac:spMkLst>
            <pc:docMk/>
            <pc:sldMk cId="4194108119" sldId="703"/>
            <ac:spMk id="13" creationId="{CBB19F62-AB72-B1BD-14CE-36F7EFBE98D4}"/>
          </ac:spMkLst>
        </pc:spChg>
        <pc:spChg chg="add mod">
          <ac:chgData name="McCowat, Stephanie" userId="1d29abde-774e-4666-98f7-94163650889f" providerId="ADAL" clId="{7D36FA7F-E11D-AF47-A2F6-12849BA932C5}" dt="2024-01-12T15:20:37.583" v="3303" actId="1035"/>
          <ac:spMkLst>
            <pc:docMk/>
            <pc:sldMk cId="4194108119" sldId="703"/>
            <ac:spMk id="15" creationId="{A02995E3-D88C-C5AF-3793-0C09CB8CE6C1}"/>
          </ac:spMkLst>
        </pc:spChg>
        <pc:spChg chg="add mod">
          <ac:chgData name="McCowat, Stephanie" userId="1d29abde-774e-4666-98f7-94163650889f" providerId="ADAL" clId="{7D36FA7F-E11D-AF47-A2F6-12849BA932C5}" dt="2024-01-12T15:20:37.583" v="3303" actId="1035"/>
          <ac:spMkLst>
            <pc:docMk/>
            <pc:sldMk cId="4194108119" sldId="703"/>
            <ac:spMk id="17" creationId="{96E632D0-8C2E-D594-8B45-D049AB6CFFAD}"/>
          </ac:spMkLst>
        </pc:spChg>
        <pc:picChg chg="add mod">
          <ac:chgData name="McCowat, Stephanie" userId="1d29abde-774e-4666-98f7-94163650889f" providerId="ADAL" clId="{7D36FA7F-E11D-AF47-A2F6-12849BA932C5}" dt="2024-01-12T15:20:43.877" v="3304" actId="1076"/>
          <ac:picMkLst>
            <pc:docMk/>
            <pc:sldMk cId="4194108119" sldId="703"/>
            <ac:picMk id="18" creationId="{E21B9585-52C0-D61D-5DBC-06B9DDC87E5B}"/>
          </ac:picMkLst>
        </pc:picChg>
      </pc:sldChg>
      <pc:sldChg chg="addSp delSp modSp new mod">
        <pc:chgData name="McCowat, Stephanie" userId="1d29abde-774e-4666-98f7-94163650889f" providerId="ADAL" clId="{7D36FA7F-E11D-AF47-A2F6-12849BA932C5}" dt="2024-01-12T15:30:37.961" v="3528" actId="12788"/>
        <pc:sldMkLst>
          <pc:docMk/>
          <pc:sldMk cId="826992415" sldId="704"/>
        </pc:sldMkLst>
        <pc:spChg chg="del">
          <ac:chgData name="McCowat, Stephanie" userId="1d29abde-774e-4666-98f7-94163650889f" providerId="ADAL" clId="{7D36FA7F-E11D-AF47-A2F6-12849BA932C5}" dt="2024-01-12T15:21:07.509" v="3307" actId="478"/>
          <ac:spMkLst>
            <pc:docMk/>
            <pc:sldMk cId="826992415" sldId="704"/>
            <ac:spMk id="2" creationId="{91CF29F7-6C72-2016-84A7-DAD86E8B4113}"/>
          </ac:spMkLst>
        </pc:spChg>
        <pc:spChg chg="del">
          <ac:chgData name="McCowat, Stephanie" userId="1d29abde-774e-4666-98f7-94163650889f" providerId="ADAL" clId="{7D36FA7F-E11D-AF47-A2F6-12849BA932C5}" dt="2024-01-12T15:21:11.144" v="3308" actId="478"/>
          <ac:spMkLst>
            <pc:docMk/>
            <pc:sldMk cId="826992415" sldId="704"/>
            <ac:spMk id="3" creationId="{11E2BE8B-7D1C-1760-84EC-6CFA71F5D0E5}"/>
          </ac:spMkLst>
        </pc:spChg>
        <pc:spChg chg="add mod">
          <ac:chgData name="McCowat, Stephanie" userId="1d29abde-774e-4666-98f7-94163650889f" providerId="ADAL" clId="{7D36FA7F-E11D-AF47-A2F6-12849BA932C5}" dt="2024-01-12T15:30:37.961" v="3528" actId="12788"/>
          <ac:spMkLst>
            <pc:docMk/>
            <pc:sldMk cId="826992415" sldId="704"/>
            <ac:spMk id="4" creationId="{6272696B-3888-DC06-9C16-4DB863B7D335}"/>
          </ac:spMkLst>
        </pc:spChg>
        <pc:spChg chg="add mod">
          <ac:chgData name="McCowat, Stephanie" userId="1d29abde-774e-4666-98f7-94163650889f" providerId="ADAL" clId="{7D36FA7F-E11D-AF47-A2F6-12849BA932C5}" dt="2024-01-12T15:26:30.024" v="3410" actId="552"/>
          <ac:spMkLst>
            <pc:docMk/>
            <pc:sldMk cId="826992415" sldId="704"/>
            <ac:spMk id="6" creationId="{AC11433F-D15B-1259-52E6-F5983930B381}"/>
          </ac:spMkLst>
        </pc:spChg>
        <pc:spChg chg="add mod">
          <ac:chgData name="McCowat, Stephanie" userId="1d29abde-774e-4666-98f7-94163650889f" providerId="ADAL" clId="{7D36FA7F-E11D-AF47-A2F6-12849BA932C5}" dt="2024-01-12T15:26:30.024" v="3410" actId="552"/>
          <ac:spMkLst>
            <pc:docMk/>
            <pc:sldMk cId="826992415" sldId="704"/>
            <ac:spMk id="8" creationId="{C2370A00-A4A2-F6FD-CDDF-B4D474CB561D}"/>
          </ac:spMkLst>
        </pc:spChg>
        <pc:spChg chg="add mod">
          <ac:chgData name="McCowat, Stephanie" userId="1d29abde-774e-4666-98f7-94163650889f" providerId="ADAL" clId="{7D36FA7F-E11D-AF47-A2F6-12849BA932C5}" dt="2024-01-12T15:26:30.024" v="3410" actId="552"/>
          <ac:spMkLst>
            <pc:docMk/>
            <pc:sldMk cId="826992415" sldId="704"/>
            <ac:spMk id="10" creationId="{96BC4E78-39FA-EF0C-0C02-862FDD42E574}"/>
          </ac:spMkLst>
        </pc:spChg>
        <pc:spChg chg="add mod">
          <ac:chgData name="McCowat, Stephanie" userId="1d29abde-774e-4666-98f7-94163650889f" providerId="ADAL" clId="{7D36FA7F-E11D-AF47-A2F6-12849BA932C5}" dt="2024-01-12T15:26:30.024" v="3410" actId="552"/>
          <ac:spMkLst>
            <pc:docMk/>
            <pc:sldMk cId="826992415" sldId="704"/>
            <ac:spMk id="12" creationId="{0D3A6FC2-CA23-BF51-BF60-7833071C54B1}"/>
          </ac:spMkLst>
        </pc:spChg>
        <pc:spChg chg="add mod">
          <ac:chgData name="McCowat, Stephanie" userId="1d29abde-774e-4666-98f7-94163650889f" providerId="ADAL" clId="{7D36FA7F-E11D-AF47-A2F6-12849BA932C5}" dt="2024-01-12T15:30:37.961" v="3528" actId="12788"/>
          <ac:spMkLst>
            <pc:docMk/>
            <pc:sldMk cId="826992415" sldId="704"/>
            <ac:spMk id="13" creationId="{4F3912DF-949A-0068-C7FE-4D715D3B66EA}"/>
          </ac:spMkLst>
        </pc:spChg>
        <pc:spChg chg="add mod">
          <ac:chgData name="McCowat, Stephanie" userId="1d29abde-774e-4666-98f7-94163650889f" providerId="ADAL" clId="{7D36FA7F-E11D-AF47-A2F6-12849BA932C5}" dt="2024-01-12T15:26:30.024" v="3410" actId="552"/>
          <ac:spMkLst>
            <pc:docMk/>
            <pc:sldMk cId="826992415" sldId="704"/>
            <ac:spMk id="15" creationId="{7C84AB3E-3AEA-2F84-0813-A47C6C833546}"/>
          </ac:spMkLst>
        </pc:spChg>
        <pc:spChg chg="add mod">
          <ac:chgData name="McCowat, Stephanie" userId="1d29abde-774e-4666-98f7-94163650889f" providerId="ADAL" clId="{7D36FA7F-E11D-AF47-A2F6-12849BA932C5}" dt="2024-01-12T15:26:30.024" v="3410" actId="552"/>
          <ac:spMkLst>
            <pc:docMk/>
            <pc:sldMk cId="826992415" sldId="704"/>
            <ac:spMk id="17" creationId="{518151E1-3E42-6CF7-2BB8-6156152C65A7}"/>
          </ac:spMkLst>
        </pc:spChg>
        <pc:spChg chg="add mod">
          <ac:chgData name="McCowat, Stephanie" userId="1d29abde-774e-4666-98f7-94163650889f" providerId="ADAL" clId="{7D36FA7F-E11D-AF47-A2F6-12849BA932C5}" dt="2024-01-12T15:30:37.961" v="3528" actId="12788"/>
          <ac:spMkLst>
            <pc:docMk/>
            <pc:sldMk cId="826992415" sldId="704"/>
            <ac:spMk id="18" creationId="{DA27889A-60EE-F7FA-1E5D-EA8482FD76C7}"/>
          </ac:spMkLst>
        </pc:spChg>
      </pc:sldChg>
      <pc:sldChg chg="addSp delSp modSp new mod">
        <pc:chgData name="McCowat, Stephanie" userId="1d29abde-774e-4666-98f7-94163650889f" providerId="ADAL" clId="{7D36FA7F-E11D-AF47-A2F6-12849BA932C5}" dt="2024-01-12T15:30:25.242" v="3527" actId="1038"/>
        <pc:sldMkLst>
          <pc:docMk/>
          <pc:sldMk cId="4051438296" sldId="705"/>
        </pc:sldMkLst>
        <pc:spChg chg="del">
          <ac:chgData name="McCowat, Stephanie" userId="1d29abde-774e-4666-98f7-94163650889f" providerId="ADAL" clId="{7D36FA7F-E11D-AF47-A2F6-12849BA932C5}" dt="2024-01-12T15:26:38.674" v="3412" actId="478"/>
          <ac:spMkLst>
            <pc:docMk/>
            <pc:sldMk cId="4051438296" sldId="705"/>
            <ac:spMk id="2" creationId="{AB21C373-3D14-98BF-9F0C-7C8A0BF4FCA0}"/>
          </ac:spMkLst>
        </pc:spChg>
        <pc:spChg chg="del">
          <ac:chgData name="McCowat, Stephanie" userId="1d29abde-774e-4666-98f7-94163650889f" providerId="ADAL" clId="{7D36FA7F-E11D-AF47-A2F6-12849BA932C5}" dt="2024-01-12T15:26:40.761" v="3413" actId="478"/>
          <ac:spMkLst>
            <pc:docMk/>
            <pc:sldMk cId="4051438296" sldId="705"/>
            <ac:spMk id="3" creationId="{7E82204A-74DE-D6FF-2738-05FF65A338D8}"/>
          </ac:spMkLst>
        </pc:spChg>
        <pc:spChg chg="add mod">
          <ac:chgData name="McCowat, Stephanie" userId="1d29abde-774e-4666-98f7-94163650889f" providerId="ADAL" clId="{7D36FA7F-E11D-AF47-A2F6-12849BA932C5}" dt="2024-01-12T15:30:25.242" v="3527" actId="1038"/>
          <ac:spMkLst>
            <pc:docMk/>
            <pc:sldMk cId="4051438296" sldId="705"/>
            <ac:spMk id="4" creationId="{32CD59B3-70E6-8192-50F7-7F2F4F707D4D}"/>
          </ac:spMkLst>
        </pc:spChg>
        <pc:spChg chg="add mod">
          <ac:chgData name="McCowat, Stephanie" userId="1d29abde-774e-4666-98f7-94163650889f" providerId="ADAL" clId="{7D36FA7F-E11D-AF47-A2F6-12849BA932C5}" dt="2024-01-12T15:30:07.596" v="3520" actId="552"/>
          <ac:spMkLst>
            <pc:docMk/>
            <pc:sldMk cId="4051438296" sldId="705"/>
            <ac:spMk id="6" creationId="{B8D10F61-095E-C5CE-EF7D-477DC71BB3A0}"/>
          </ac:spMkLst>
        </pc:spChg>
        <pc:spChg chg="add mod">
          <ac:chgData name="McCowat, Stephanie" userId="1d29abde-774e-4666-98f7-94163650889f" providerId="ADAL" clId="{7D36FA7F-E11D-AF47-A2F6-12849BA932C5}" dt="2024-01-12T15:30:07.596" v="3520" actId="552"/>
          <ac:spMkLst>
            <pc:docMk/>
            <pc:sldMk cId="4051438296" sldId="705"/>
            <ac:spMk id="8" creationId="{511BF482-A0E1-ABE7-804E-099E52CFC4B7}"/>
          </ac:spMkLst>
        </pc:spChg>
        <pc:spChg chg="add mod">
          <ac:chgData name="McCowat, Stephanie" userId="1d29abde-774e-4666-98f7-94163650889f" providerId="ADAL" clId="{7D36FA7F-E11D-AF47-A2F6-12849BA932C5}" dt="2024-01-12T15:30:07.596" v="3520" actId="552"/>
          <ac:spMkLst>
            <pc:docMk/>
            <pc:sldMk cId="4051438296" sldId="705"/>
            <ac:spMk id="10" creationId="{D6279380-D817-1A41-4F9D-DE3F1DCD65BC}"/>
          </ac:spMkLst>
        </pc:spChg>
        <pc:spChg chg="add mod">
          <ac:chgData name="McCowat, Stephanie" userId="1d29abde-774e-4666-98f7-94163650889f" providerId="ADAL" clId="{7D36FA7F-E11D-AF47-A2F6-12849BA932C5}" dt="2024-01-12T15:30:07.596" v="3520" actId="552"/>
          <ac:spMkLst>
            <pc:docMk/>
            <pc:sldMk cId="4051438296" sldId="705"/>
            <ac:spMk id="12" creationId="{DB4C58C7-B721-DC9E-4631-735AC2A57C90}"/>
          </ac:spMkLst>
        </pc:spChg>
        <pc:spChg chg="add mod">
          <ac:chgData name="McCowat, Stephanie" userId="1d29abde-774e-4666-98f7-94163650889f" providerId="ADAL" clId="{7D36FA7F-E11D-AF47-A2F6-12849BA932C5}" dt="2024-01-12T15:30:25.242" v="3527" actId="1038"/>
          <ac:spMkLst>
            <pc:docMk/>
            <pc:sldMk cId="4051438296" sldId="705"/>
            <ac:spMk id="13" creationId="{D55465F5-B813-3C99-3DB7-DEFFCCCA915B}"/>
          </ac:spMkLst>
        </pc:spChg>
      </pc:sldChg>
      <pc:sldMasterChg chg="del delSldLayout modSldLayout">
        <pc:chgData name="McCowat, Stephanie" userId="1d29abde-774e-4666-98f7-94163650889f" providerId="ADAL" clId="{7D36FA7F-E11D-AF47-A2F6-12849BA932C5}" dt="2024-01-12T15:34:10.730" v="3541" actId="2696"/>
        <pc:sldMasterMkLst>
          <pc:docMk/>
          <pc:sldMasterMk cId="1654896151" sldId="2147483648"/>
        </pc:sldMasterMkLst>
        <pc:sldLayoutChg chg="delSp modSp del mod">
          <pc:chgData name="McCowat, Stephanie" userId="1d29abde-774e-4666-98f7-94163650889f" providerId="ADAL" clId="{7D36FA7F-E11D-AF47-A2F6-12849BA932C5}" dt="2024-01-12T15:34:10.691" v="3530" actId="2696"/>
          <pc:sldLayoutMkLst>
            <pc:docMk/>
            <pc:sldMasterMk cId="1654896151" sldId="2147483648"/>
            <pc:sldLayoutMk cId="3956665142" sldId="2147483649"/>
          </pc:sldLayoutMkLst>
          <pc:picChg chg="del mod">
            <ac:chgData name="McCowat, Stephanie" userId="1d29abde-774e-4666-98f7-94163650889f" providerId="ADAL" clId="{7D36FA7F-E11D-AF47-A2F6-12849BA932C5}" dt="2024-01-11T21:32:14.088" v="1" actId="478"/>
            <ac:picMkLst>
              <pc:docMk/>
              <pc:sldMasterMk cId="1654896151" sldId="2147483648"/>
              <pc:sldLayoutMk cId="3956665142" sldId="2147483649"/>
              <ac:picMk id="7" creationId="{D38E6447-A0E1-48F4-BFE6-D87DC353D060}"/>
            </ac:picMkLst>
          </pc:picChg>
          <pc:picChg chg="del">
            <ac:chgData name="McCowat, Stephanie" userId="1d29abde-774e-4666-98f7-94163650889f" providerId="ADAL" clId="{7D36FA7F-E11D-AF47-A2F6-12849BA932C5}" dt="2024-01-11T21:32:15.855" v="2" actId="478"/>
            <ac:picMkLst>
              <pc:docMk/>
              <pc:sldMasterMk cId="1654896151" sldId="2147483648"/>
              <pc:sldLayoutMk cId="3956665142" sldId="2147483649"/>
              <ac:picMk id="8" creationId="{4D4BDE25-AC8D-48F3-B6BE-23EB41FE2450}"/>
            </ac:picMkLst>
          </pc:picChg>
        </pc:sldLayoutChg>
        <pc:sldLayoutChg chg="del">
          <pc:chgData name="McCowat, Stephanie" userId="1d29abde-774e-4666-98f7-94163650889f" providerId="ADAL" clId="{7D36FA7F-E11D-AF47-A2F6-12849BA932C5}" dt="2024-01-12T15:34:10.708" v="3531" actId="2696"/>
          <pc:sldLayoutMkLst>
            <pc:docMk/>
            <pc:sldMasterMk cId="1654896151" sldId="2147483648"/>
            <pc:sldLayoutMk cId="1892432160" sldId="2147483650"/>
          </pc:sldLayoutMkLst>
        </pc:sldLayoutChg>
        <pc:sldLayoutChg chg="del">
          <pc:chgData name="McCowat, Stephanie" userId="1d29abde-774e-4666-98f7-94163650889f" providerId="ADAL" clId="{7D36FA7F-E11D-AF47-A2F6-12849BA932C5}" dt="2024-01-12T15:34:10.711" v="3532" actId="2696"/>
          <pc:sldLayoutMkLst>
            <pc:docMk/>
            <pc:sldMasterMk cId="1654896151" sldId="2147483648"/>
            <pc:sldLayoutMk cId="3845843859" sldId="2147483651"/>
          </pc:sldLayoutMkLst>
        </pc:sldLayoutChg>
        <pc:sldLayoutChg chg="del">
          <pc:chgData name="McCowat, Stephanie" userId="1d29abde-774e-4666-98f7-94163650889f" providerId="ADAL" clId="{7D36FA7F-E11D-AF47-A2F6-12849BA932C5}" dt="2024-01-12T15:34:10.713" v="3533" actId="2696"/>
          <pc:sldLayoutMkLst>
            <pc:docMk/>
            <pc:sldMasterMk cId="1654896151" sldId="2147483648"/>
            <pc:sldLayoutMk cId="239784852" sldId="2147483652"/>
          </pc:sldLayoutMkLst>
        </pc:sldLayoutChg>
        <pc:sldLayoutChg chg="del">
          <pc:chgData name="McCowat, Stephanie" userId="1d29abde-774e-4666-98f7-94163650889f" providerId="ADAL" clId="{7D36FA7F-E11D-AF47-A2F6-12849BA932C5}" dt="2024-01-12T15:34:10.715" v="3534" actId="2696"/>
          <pc:sldLayoutMkLst>
            <pc:docMk/>
            <pc:sldMasterMk cId="1654896151" sldId="2147483648"/>
            <pc:sldLayoutMk cId="300411180" sldId="2147483653"/>
          </pc:sldLayoutMkLst>
        </pc:sldLayoutChg>
        <pc:sldLayoutChg chg="del">
          <pc:chgData name="McCowat, Stephanie" userId="1d29abde-774e-4666-98f7-94163650889f" providerId="ADAL" clId="{7D36FA7F-E11D-AF47-A2F6-12849BA932C5}" dt="2024-01-12T15:34:10.716" v="3535" actId="2696"/>
          <pc:sldLayoutMkLst>
            <pc:docMk/>
            <pc:sldMasterMk cId="1654896151" sldId="2147483648"/>
            <pc:sldLayoutMk cId="4070262924" sldId="2147483654"/>
          </pc:sldLayoutMkLst>
        </pc:sldLayoutChg>
        <pc:sldLayoutChg chg="del">
          <pc:chgData name="McCowat, Stephanie" userId="1d29abde-774e-4666-98f7-94163650889f" providerId="ADAL" clId="{7D36FA7F-E11D-AF47-A2F6-12849BA932C5}" dt="2024-01-12T15:34:10.718" v="3536" actId="2696"/>
          <pc:sldLayoutMkLst>
            <pc:docMk/>
            <pc:sldMasterMk cId="1654896151" sldId="2147483648"/>
            <pc:sldLayoutMk cId="3732943274" sldId="2147483655"/>
          </pc:sldLayoutMkLst>
        </pc:sldLayoutChg>
        <pc:sldLayoutChg chg="del">
          <pc:chgData name="McCowat, Stephanie" userId="1d29abde-774e-4666-98f7-94163650889f" providerId="ADAL" clId="{7D36FA7F-E11D-AF47-A2F6-12849BA932C5}" dt="2024-01-12T15:34:10.719" v="3537" actId="2696"/>
          <pc:sldLayoutMkLst>
            <pc:docMk/>
            <pc:sldMasterMk cId="1654896151" sldId="2147483648"/>
            <pc:sldLayoutMk cId="3339274000" sldId="2147483656"/>
          </pc:sldLayoutMkLst>
        </pc:sldLayoutChg>
        <pc:sldLayoutChg chg="del">
          <pc:chgData name="McCowat, Stephanie" userId="1d29abde-774e-4666-98f7-94163650889f" providerId="ADAL" clId="{7D36FA7F-E11D-AF47-A2F6-12849BA932C5}" dt="2024-01-12T15:34:10.720" v="3538" actId="2696"/>
          <pc:sldLayoutMkLst>
            <pc:docMk/>
            <pc:sldMasterMk cId="1654896151" sldId="2147483648"/>
            <pc:sldLayoutMk cId="836981451" sldId="2147483657"/>
          </pc:sldLayoutMkLst>
        </pc:sldLayoutChg>
        <pc:sldLayoutChg chg="del">
          <pc:chgData name="McCowat, Stephanie" userId="1d29abde-774e-4666-98f7-94163650889f" providerId="ADAL" clId="{7D36FA7F-E11D-AF47-A2F6-12849BA932C5}" dt="2024-01-12T15:34:10.722" v="3539" actId="2696"/>
          <pc:sldLayoutMkLst>
            <pc:docMk/>
            <pc:sldMasterMk cId="1654896151" sldId="2147483648"/>
            <pc:sldLayoutMk cId="2586205500" sldId="2147483658"/>
          </pc:sldLayoutMkLst>
        </pc:sldLayoutChg>
        <pc:sldLayoutChg chg="del">
          <pc:chgData name="McCowat, Stephanie" userId="1d29abde-774e-4666-98f7-94163650889f" providerId="ADAL" clId="{7D36FA7F-E11D-AF47-A2F6-12849BA932C5}" dt="2024-01-12T15:34:10.724" v="3540" actId="2696"/>
          <pc:sldLayoutMkLst>
            <pc:docMk/>
            <pc:sldMasterMk cId="1654896151" sldId="2147483648"/>
            <pc:sldLayoutMk cId="1769735925"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5EAB3-903B-4058-80A4-04554105BD7C}" type="doc">
      <dgm:prSet loTypeId="urn:microsoft.com/office/officeart/2005/8/layout/vList5" loCatId="list" qsTypeId="urn:microsoft.com/office/officeart/2005/8/quickstyle/simple3" qsCatId="simple" csTypeId="urn:microsoft.com/office/officeart/2005/8/colors/accent5_4" csCatId="accent5" phldr="1"/>
      <dgm:spPr/>
      <dgm:t>
        <a:bodyPr/>
        <a:lstStyle/>
        <a:p>
          <a:endParaRPr lang="en-US"/>
        </a:p>
      </dgm:t>
    </dgm:pt>
    <dgm:pt modelId="{B3D131CA-D143-405B-A4E8-4A33B9DDD65F}">
      <dgm:prSet/>
      <dgm:spPr/>
      <dgm:t>
        <a:bodyPr/>
        <a:lstStyle/>
        <a:p>
          <a:r>
            <a:rPr lang="en-US" b="1" i="0">
              <a:latin typeface="Apex New Bold" panose="02010600040501010103" pitchFamily="2" charset="77"/>
              <a:ea typeface="Apex New Bold" panose="02010600040501010103" pitchFamily="2" charset="77"/>
            </a:rPr>
            <a:t>Do: </a:t>
          </a:r>
          <a:endParaRPr lang="en-US" b="1" i="0" dirty="0">
            <a:latin typeface="Apex New Bold" panose="02010600040501010103" pitchFamily="2" charset="77"/>
            <a:ea typeface="Apex New Bold" panose="02010600040501010103" pitchFamily="2" charset="77"/>
          </a:endParaRPr>
        </a:p>
      </dgm:t>
    </dgm:pt>
    <dgm:pt modelId="{ACEC6B7D-DF3E-4B9E-8088-00304C780622}" type="parTrans" cxnId="{32FB13AE-9CBA-4B66-B124-602EA842CB20}">
      <dgm:prSet/>
      <dgm:spPr/>
      <dgm:t>
        <a:bodyPr/>
        <a:lstStyle/>
        <a:p>
          <a:endParaRPr lang="en-US"/>
        </a:p>
      </dgm:t>
    </dgm:pt>
    <dgm:pt modelId="{988A7C4C-7E61-43FD-B73A-F5F73B1BF981}" type="sibTrans" cxnId="{32FB13AE-9CBA-4B66-B124-602EA842CB20}">
      <dgm:prSet/>
      <dgm:spPr/>
      <dgm:t>
        <a:bodyPr/>
        <a:lstStyle/>
        <a:p>
          <a:endParaRPr lang="en-US"/>
        </a:p>
      </dgm:t>
    </dgm:pt>
    <dgm:pt modelId="{B6EB5EED-CB40-4BD9-9309-220A516512CC}">
      <dgm:prSet/>
      <dgm:spPr/>
      <dgm:t>
        <a:bodyPr/>
        <a:lstStyle/>
        <a:p>
          <a:r>
            <a:rPr lang="en-US" dirty="0">
              <a:latin typeface="+mj-lt"/>
            </a:rPr>
            <a:t>Maintain a master road name list</a:t>
          </a:r>
        </a:p>
      </dgm:t>
    </dgm:pt>
    <dgm:pt modelId="{63E491D3-AB19-43CB-ABF9-E498D4F6E433}" type="parTrans" cxnId="{E3EB5DE5-BBDD-4D89-9425-419E6D82E4D6}">
      <dgm:prSet/>
      <dgm:spPr/>
      <dgm:t>
        <a:bodyPr/>
        <a:lstStyle/>
        <a:p>
          <a:endParaRPr lang="en-US"/>
        </a:p>
      </dgm:t>
    </dgm:pt>
    <dgm:pt modelId="{2C209D91-A53A-4DF9-8543-B39B88D45DA0}" type="sibTrans" cxnId="{E3EB5DE5-BBDD-4D89-9425-419E6D82E4D6}">
      <dgm:prSet/>
      <dgm:spPr/>
      <dgm:t>
        <a:bodyPr/>
        <a:lstStyle/>
        <a:p>
          <a:endParaRPr lang="en-US"/>
        </a:p>
      </dgm:t>
    </dgm:pt>
    <dgm:pt modelId="{0CA7D879-1AE1-4960-9C84-9672559076CF}">
      <dgm:prSet/>
      <dgm:spPr/>
      <dgm:t>
        <a:bodyPr/>
        <a:lstStyle/>
        <a:p>
          <a:r>
            <a:rPr lang="en-US" dirty="0">
              <a:latin typeface="+mj-lt"/>
            </a:rPr>
            <a:t>Include public safety in naming/approval process</a:t>
          </a:r>
        </a:p>
      </dgm:t>
    </dgm:pt>
    <dgm:pt modelId="{A612FB90-2C45-4112-8983-1E8D35A4BF27}" type="parTrans" cxnId="{C65D60E9-3094-462F-87DA-C83FACF51306}">
      <dgm:prSet/>
      <dgm:spPr/>
      <dgm:t>
        <a:bodyPr/>
        <a:lstStyle/>
        <a:p>
          <a:endParaRPr lang="en-US"/>
        </a:p>
      </dgm:t>
    </dgm:pt>
    <dgm:pt modelId="{B21034D0-EC38-48AA-A60C-8D02A8582838}" type="sibTrans" cxnId="{C65D60E9-3094-462F-87DA-C83FACF51306}">
      <dgm:prSet/>
      <dgm:spPr/>
      <dgm:t>
        <a:bodyPr/>
        <a:lstStyle/>
        <a:p>
          <a:endParaRPr lang="en-US"/>
        </a:p>
      </dgm:t>
    </dgm:pt>
    <dgm:pt modelId="{0A289D83-2F2F-48ED-9596-0D480319F355}">
      <dgm:prSet/>
      <dgm:spPr/>
      <dgm:t>
        <a:bodyPr/>
        <a:lstStyle/>
        <a:p>
          <a:r>
            <a:rPr lang="en-US" dirty="0">
              <a:latin typeface="+mj-lt"/>
            </a:rPr>
            <a:t>When 3 or more structures share a ROW or if ROW is  ½ mi or longer, name the ROW</a:t>
          </a:r>
        </a:p>
      </dgm:t>
    </dgm:pt>
    <dgm:pt modelId="{49AFD480-A593-4EAE-9FDB-70A6877AC08C}" type="parTrans" cxnId="{8261F9D5-5F57-4BC2-8868-1EF2C8183882}">
      <dgm:prSet/>
      <dgm:spPr/>
      <dgm:t>
        <a:bodyPr/>
        <a:lstStyle/>
        <a:p>
          <a:endParaRPr lang="en-US"/>
        </a:p>
      </dgm:t>
    </dgm:pt>
    <dgm:pt modelId="{7ACD73C7-ADC5-41DC-91C5-379B8C53E8F9}" type="sibTrans" cxnId="{8261F9D5-5F57-4BC2-8868-1EF2C8183882}">
      <dgm:prSet/>
      <dgm:spPr/>
      <dgm:t>
        <a:bodyPr/>
        <a:lstStyle/>
        <a:p>
          <a:endParaRPr lang="en-US"/>
        </a:p>
      </dgm:t>
    </dgm:pt>
    <dgm:pt modelId="{343F4F5B-3A66-45C9-AEF5-33274EAEE21A}">
      <dgm:prSet/>
      <dgm:spPr/>
      <dgm:t>
        <a:bodyPr/>
        <a:lstStyle/>
        <a:p>
          <a:r>
            <a:rPr lang="en-US" dirty="0">
              <a:latin typeface="+mj-lt"/>
            </a:rPr>
            <a:t>Naming roads prevents addressing shortage later</a:t>
          </a:r>
        </a:p>
      </dgm:t>
    </dgm:pt>
    <dgm:pt modelId="{23F66980-C868-49E2-8EBC-93312B301454}" type="parTrans" cxnId="{B54E41BA-31F0-4BE4-B88F-EACC24AA309A}">
      <dgm:prSet/>
      <dgm:spPr/>
      <dgm:t>
        <a:bodyPr/>
        <a:lstStyle/>
        <a:p>
          <a:endParaRPr lang="en-US"/>
        </a:p>
      </dgm:t>
    </dgm:pt>
    <dgm:pt modelId="{93F605DD-BF48-4B91-ABFC-1B51E7734806}" type="sibTrans" cxnId="{B54E41BA-31F0-4BE4-B88F-EACC24AA309A}">
      <dgm:prSet/>
      <dgm:spPr/>
      <dgm:t>
        <a:bodyPr/>
        <a:lstStyle/>
        <a:p>
          <a:endParaRPr lang="en-US"/>
        </a:p>
      </dgm:t>
    </dgm:pt>
    <dgm:pt modelId="{EEBBB02F-C082-4408-9373-B3ADDE904C1E}">
      <dgm:prSet/>
      <dgm:spPr/>
      <dgm:t>
        <a:bodyPr/>
        <a:lstStyle/>
        <a:p>
          <a:r>
            <a:rPr lang="en-US" b="1" i="0" dirty="0">
              <a:latin typeface="Apex New Bold" panose="02010600040501010103" pitchFamily="2" charset="77"/>
              <a:ea typeface="Apex New Bold" panose="02010600040501010103" pitchFamily="2" charset="77"/>
            </a:rPr>
            <a:t>Avoid:</a:t>
          </a:r>
        </a:p>
      </dgm:t>
    </dgm:pt>
    <dgm:pt modelId="{94582CD3-D57D-498D-8F3A-31A1F8530879}" type="parTrans" cxnId="{C1E5F25C-8D07-479A-9294-094E6DAFCEB1}">
      <dgm:prSet/>
      <dgm:spPr/>
      <dgm:t>
        <a:bodyPr/>
        <a:lstStyle/>
        <a:p>
          <a:endParaRPr lang="en-US"/>
        </a:p>
      </dgm:t>
    </dgm:pt>
    <dgm:pt modelId="{F3A34104-0EB5-4C31-825A-A2BD33CFC53F}" type="sibTrans" cxnId="{C1E5F25C-8D07-479A-9294-094E6DAFCEB1}">
      <dgm:prSet/>
      <dgm:spPr/>
      <dgm:t>
        <a:bodyPr/>
        <a:lstStyle/>
        <a:p>
          <a:endParaRPr lang="en-US"/>
        </a:p>
      </dgm:t>
    </dgm:pt>
    <dgm:pt modelId="{A985BFA4-A08B-42BD-9336-E356A089B0EB}">
      <dgm:prSet/>
      <dgm:spPr/>
      <dgm:t>
        <a:bodyPr/>
        <a:lstStyle/>
        <a:p>
          <a:r>
            <a:rPr lang="en-US" dirty="0">
              <a:latin typeface="+mj-lt"/>
            </a:rPr>
            <a:t>Duplicate names or ones that sound phonetically similar</a:t>
          </a:r>
        </a:p>
      </dgm:t>
    </dgm:pt>
    <dgm:pt modelId="{C602E2CA-9D41-4C06-BA1F-C8356583CEC1}" type="parTrans" cxnId="{02B24D2D-473D-47C6-A990-76F4B66B2E5E}">
      <dgm:prSet/>
      <dgm:spPr/>
      <dgm:t>
        <a:bodyPr/>
        <a:lstStyle/>
        <a:p>
          <a:endParaRPr lang="en-US"/>
        </a:p>
      </dgm:t>
    </dgm:pt>
    <dgm:pt modelId="{8AEC43C6-EB82-4A5B-8178-FB9DA145FF82}" type="sibTrans" cxnId="{02B24D2D-473D-47C6-A990-76F4B66B2E5E}">
      <dgm:prSet/>
      <dgm:spPr/>
      <dgm:t>
        <a:bodyPr/>
        <a:lstStyle/>
        <a:p>
          <a:endParaRPr lang="en-US"/>
        </a:p>
      </dgm:t>
    </dgm:pt>
    <dgm:pt modelId="{2F9F2D2A-65B7-490E-87A5-E6EC14729DAC}">
      <dgm:prSet/>
      <dgm:spPr/>
      <dgm:t>
        <a:bodyPr/>
        <a:lstStyle/>
        <a:p>
          <a:r>
            <a:rPr lang="en-US" dirty="0">
              <a:latin typeface="+mj-lt"/>
            </a:rPr>
            <a:t>Abbreviated names</a:t>
          </a:r>
        </a:p>
      </dgm:t>
    </dgm:pt>
    <dgm:pt modelId="{FF761A1F-6568-4F38-96CC-7520DD6929AF}" type="parTrans" cxnId="{D3BAB32F-AAB7-4F7F-8A6A-C418C1A6915F}">
      <dgm:prSet/>
      <dgm:spPr/>
      <dgm:t>
        <a:bodyPr/>
        <a:lstStyle/>
        <a:p>
          <a:endParaRPr lang="en-US"/>
        </a:p>
      </dgm:t>
    </dgm:pt>
    <dgm:pt modelId="{8C776A61-AE30-4230-8466-04E661D76A26}" type="sibTrans" cxnId="{D3BAB32F-AAB7-4F7F-8A6A-C418C1A6915F}">
      <dgm:prSet/>
      <dgm:spPr/>
      <dgm:t>
        <a:bodyPr/>
        <a:lstStyle/>
        <a:p>
          <a:endParaRPr lang="en-US"/>
        </a:p>
      </dgm:t>
    </dgm:pt>
    <dgm:pt modelId="{8F4A7139-1757-4930-AC63-F98F9FF81E6F}">
      <dgm:prSet/>
      <dgm:spPr/>
      <dgm:t>
        <a:bodyPr/>
        <a:lstStyle/>
        <a:p>
          <a:r>
            <a:rPr lang="en-US" dirty="0">
              <a:latin typeface="+mj-lt"/>
            </a:rPr>
            <a:t>Names with punctuation</a:t>
          </a:r>
        </a:p>
      </dgm:t>
    </dgm:pt>
    <dgm:pt modelId="{0BCEDF88-43EF-4968-BB4C-CA225504A519}" type="parTrans" cxnId="{6594953A-6382-46F0-BA3E-685B2F32ABCD}">
      <dgm:prSet/>
      <dgm:spPr/>
      <dgm:t>
        <a:bodyPr/>
        <a:lstStyle/>
        <a:p>
          <a:endParaRPr lang="en-US"/>
        </a:p>
      </dgm:t>
    </dgm:pt>
    <dgm:pt modelId="{A898A7B6-865A-4479-80AC-CD342696BE36}" type="sibTrans" cxnId="{6594953A-6382-46F0-BA3E-685B2F32ABCD}">
      <dgm:prSet/>
      <dgm:spPr/>
      <dgm:t>
        <a:bodyPr/>
        <a:lstStyle/>
        <a:p>
          <a:endParaRPr lang="en-US"/>
        </a:p>
      </dgm:t>
    </dgm:pt>
    <dgm:pt modelId="{A0C55165-8DAB-49B2-9764-C206E4C2FC92}">
      <dgm:prSet/>
      <dgm:spPr/>
      <dgm:t>
        <a:bodyPr/>
        <a:lstStyle/>
        <a:p>
          <a:r>
            <a:rPr lang="en-US" dirty="0">
              <a:latin typeface="+mj-lt"/>
            </a:rPr>
            <a:t>Directionals</a:t>
          </a:r>
        </a:p>
      </dgm:t>
    </dgm:pt>
    <dgm:pt modelId="{BE2D66DA-D04C-4E6C-95C1-680D625B3D76}" type="parTrans" cxnId="{033CF5A2-0ABF-40F5-BD68-573226096741}">
      <dgm:prSet/>
      <dgm:spPr/>
      <dgm:t>
        <a:bodyPr/>
        <a:lstStyle/>
        <a:p>
          <a:endParaRPr lang="en-US"/>
        </a:p>
      </dgm:t>
    </dgm:pt>
    <dgm:pt modelId="{E3065658-361A-4435-941E-F57973153B7C}" type="sibTrans" cxnId="{033CF5A2-0ABF-40F5-BD68-573226096741}">
      <dgm:prSet/>
      <dgm:spPr/>
      <dgm:t>
        <a:bodyPr/>
        <a:lstStyle/>
        <a:p>
          <a:endParaRPr lang="en-US"/>
        </a:p>
      </dgm:t>
    </dgm:pt>
    <dgm:pt modelId="{7143BCBA-336C-40A9-ACED-3ED20CC1A2DD}">
      <dgm:prSet/>
      <dgm:spPr/>
      <dgm:t>
        <a:bodyPr/>
        <a:lstStyle/>
        <a:p>
          <a:r>
            <a:rPr lang="en-US" dirty="0">
              <a:latin typeface="+mj-lt"/>
            </a:rPr>
            <a:t>Numeric names</a:t>
          </a:r>
        </a:p>
      </dgm:t>
    </dgm:pt>
    <dgm:pt modelId="{398E8B71-382D-4989-80E8-6ADFBAAA6C2C}" type="parTrans" cxnId="{FE1279EC-6F01-45F2-841E-D841C9641385}">
      <dgm:prSet/>
      <dgm:spPr/>
      <dgm:t>
        <a:bodyPr/>
        <a:lstStyle/>
        <a:p>
          <a:endParaRPr lang="en-US"/>
        </a:p>
      </dgm:t>
    </dgm:pt>
    <dgm:pt modelId="{21F8D880-9C54-4D40-9031-F8A7B8FC1978}" type="sibTrans" cxnId="{FE1279EC-6F01-45F2-841E-D841C9641385}">
      <dgm:prSet/>
      <dgm:spPr/>
      <dgm:t>
        <a:bodyPr/>
        <a:lstStyle/>
        <a:p>
          <a:endParaRPr lang="en-US"/>
        </a:p>
      </dgm:t>
    </dgm:pt>
    <dgm:pt modelId="{D453742F-E12C-4C36-BDC7-73F951D6FC0B}">
      <dgm:prSet/>
      <dgm:spPr/>
      <dgm:t>
        <a:bodyPr/>
        <a:lstStyle/>
        <a:p>
          <a:r>
            <a:rPr lang="en-US" dirty="0">
              <a:latin typeface="+mj-lt"/>
            </a:rPr>
            <a:t>USPS Pub 28</a:t>
          </a:r>
        </a:p>
      </dgm:t>
    </dgm:pt>
    <dgm:pt modelId="{94CC8DCA-0B17-4888-965E-85071ABAC1FC}" type="parTrans" cxnId="{005C9DE0-A2EC-472C-AC78-D5E0115B65A7}">
      <dgm:prSet/>
      <dgm:spPr/>
      <dgm:t>
        <a:bodyPr/>
        <a:lstStyle/>
        <a:p>
          <a:endParaRPr lang="en-US"/>
        </a:p>
      </dgm:t>
    </dgm:pt>
    <dgm:pt modelId="{47056D72-3376-42C2-B2FF-504C141C1F94}" type="sibTrans" cxnId="{005C9DE0-A2EC-472C-AC78-D5E0115B65A7}">
      <dgm:prSet/>
      <dgm:spPr/>
      <dgm:t>
        <a:bodyPr/>
        <a:lstStyle/>
        <a:p>
          <a:endParaRPr lang="en-US"/>
        </a:p>
      </dgm:t>
    </dgm:pt>
    <dgm:pt modelId="{9253BFD2-417F-42F2-9AC9-6101E54AC456}" type="pres">
      <dgm:prSet presAssocID="{4C65EAB3-903B-4058-80A4-04554105BD7C}" presName="Name0" presStyleCnt="0">
        <dgm:presLayoutVars>
          <dgm:dir/>
          <dgm:animLvl val="lvl"/>
          <dgm:resizeHandles val="exact"/>
        </dgm:presLayoutVars>
      </dgm:prSet>
      <dgm:spPr/>
    </dgm:pt>
    <dgm:pt modelId="{340566FD-D1C9-47A1-9C80-6ED2BF4D496A}" type="pres">
      <dgm:prSet presAssocID="{B3D131CA-D143-405B-A4E8-4A33B9DDD65F}" presName="linNode" presStyleCnt="0"/>
      <dgm:spPr/>
    </dgm:pt>
    <dgm:pt modelId="{45D880FE-EAF5-4F63-B967-A3EC9EB2ADF7}" type="pres">
      <dgm:prSet presAssocID="{B3D131CA-D143-405B-A4E8-4A33B9DDD65F}" presName="parentText" presStyleLbl="node1" presStyleIdx="0" presStyleCnt="2" custScaleX="81267">
        <dgm:presLayoutVars>
          <dgm:chMax val="1"/>
          <dgm:bulletEnabled val="1"/>
        </dgm:presLayoutVars>
      </dgm:prSet>
      <dgm:spPr/>
    </dgm:pt>
    <dgm:pt modelId="{BA3CB861-DEB4-40FB-BDE0-AA81DD84623D}" type="pres">
      <dgm:prSet presAssocID="{B3D131CA-D143-405B-A4E8-4A33B9DDD65F}" presName="descendantText" presStyleLbl="alignAccFollowNode1" presStyleIdx="0" presStyleCnt="2">
        <dgm:presLayoutVars>
          <dgm:bulletEnabled val="1"/>
        </dgm:presLayoutVars>
      </dgm:prSet>
      <dgm:spPr/>
    </dgm:pt>
    <dgm:pt modelId="{1BEF8B3E-C163-441D-8261-6E7E15ADC9D0}" type="pres">
      <dgm:prSet presAssocID="{988A7C4C-7E61-43FD-B73A-F5F73B1BF981}" presName="sp" presStyleCnt="0"/>
      <dgm:spPr/>
    </dgm:pt>
    <dgm:pt modelId="{1D242A05-A9BE-4155-9FE3-1DDFC293899A}" type="pres">
      <dgm:prSet presAssocID="{EEBBB02F-C082-4408-9373-B3ADDE904C1E}" presName="linNode" presStyleCnt="0"/>
      <dgm:spPr/>
    </dgm:pt>
    <dgm:pt modelId="{CD07868D-FC2B-4508-B541-CDE7E7C772BB}" type="pres">
      <dgm:prSet presAssocID="{EEBBB02F-C082-4408-9373-B3ADDE904C1E}" presName="parentText" presStyleLbl="node1" presStyleIdx="1" presStyleCnt="2" custScaleX="81751">
        <dgm:presLayoutVars>
          <dgm:chMax val="1"/>
          <dgm:bulletEnabled val="1"/>
        </dgm:presLayoutVars>
      </dgm:prSet>
      <dgm:spPr/>
    </dgm:pt>
    <dgm:pt modelId="{77D05E2A-CE9B-4FD1-A601-0F18F22415D2}" type="pres">
      <dgm:prSet presAssocID="{EEBBB02F-C082-4408-9373-B3ADDE904C1E}" presName="descendantText" presStyleLbl="alignAccFollowNode1" presStyleIdx="1" presStyleCnt="2">
        <dgm:presLayoutVars>
          <dgm:bulletEnabled val="1"/>
        </dgm:presLayoutVars>
      </dgm:prSet>
      <dgm:spPr/>
    </dgm:pt>
  </dgm:ptLst>
  <dgm:cxnLst>
    <dgm:cxn modelId="{589E9308-E57D-4C68-971E-16F34D390AD0}" type="presOf" srcId="{7143BCBA-336C-40A9-ACED-3ED20CC1A2DD}" destId="{77D05E2A-CE9B-4FD1-A601-0F18F22415D2}" srcOrd="0" destOrd="2" presId="urn:microsoft.com/office/officeart/2005/8/layout/vList5"/>
    <dgm:cxn modelId="{02B24D2D-473D-47C6-A990-76F4B66B2E5E}" srcId="{EEBBB02F-C082-4408-9373-B3ADDE904C1E}" destId="{A985BFA4-A08B-42BD-9336-E356A089B0EB}" srcOrd="0" destOrd="0" parTransId="{C602E2CA-9D41-4C06-BA1F-C8356583CEC1}" sibTransId="{8AEC43C6-EB82-4A5B-8178-FB9DA145FF82}"/>
    <dgm:cxn modelId="{D3BAB32F-AAB7-4F7F-8A6A-C418C1A6915F}" srcId="{EEBBB02F-C082-4408-9373-B3ADDE904C1E}" destId="{2F9F2D2A-65B7-490E-87A5-E6EC14729DAC}" srcOrd="1" destOrd="0" parTransId="{FF761A1F-6568-4F38-96CC-7520DD6929AF}" sibTransId="{8C776A61-AE30-4230-8466-04E661D76A26}"/>
    <dgm:cxn modelId="{BD83AA37-1EDA-414A-AE34-8E92FD7D7C2C}" type="presOf" srcId="{343F4F5B-3A66-45C9-AEF5-33274EAEE21A}" destId="{BA3CB861-DEB4-40FB-BDE0-AA81DD84623D}" srcOrd="0" destOrd="3" presId="urn:microsoft.com/office/officeart/2005/8/layout/vList5"/>
    <dgm:cxn modelId="{6594953A-6382-46F0-BA3E-685B2F32ABCD}" srcId="{EEBBB02F-C082-4408-9373-B3ADDE904C1E}" destId="{8F4A7139-1757-4930-AC63-F98F9FF81E6F}" srcOrd="3" destOrd="0" parTransId="{0BCEDF88-43EF-4968-BB4C-CA225504A519}" sibTransId="{A898A7B6-865A-4479-80AC-CD342696BE36}"/>
    <dgm:cxn modelId="{2CD73A4B-8C3A-42B6-8C56-2D1D1C9AC2F0}" type="presOf" srcId="{D453742F-E12C-4C36-BDC7-73F951D6FC0B}" destId="{BA3CB861-DEB4-40FB-BDE0-AA81DD84623D}" srcOrd="0" destOrd="4" presId="urn:microsoft.com/office/officeart/2005/8/layout/vList5"/>
    <dgm:cxn modelId="{C1E5F25C-8D07-479A-9294-094E6DAFCEB1}" srcId="{4C65EAB3-903B-4058-80A4-04554105BD7C}" destId="{EEBBB02F-C082-4408-9373-B3ADDE904C1E}" srcOrd="1" destOrd="0" parTransId="{94582CD3-D57D-498D-8F3A-31A1F8530879}" sibTransId="{F3A34104-0EB5-4C31-825A-A2BD33CFC53F}"/>
    <dgm:cxn modelId="{F8D1405D-C9F1-4695-BB30-39A0FF819148}" type="presOf" srcId="{4C65EAB3-903B-4058-80A4-04554105BD7C}" destId="{9253BFD2-417F-42F2-9AC9-6101E54AC456}" srcOrd="0" destOrd="0" presId="urn:microsoft.com/office/officeart/2005/8/layout/vList5"/>
    <dgm:cxn modelId="{0AB36168-6622-48DC-A85A-4A89F7497FD7}" type="presOf" srcId="{A0C55165-8DAB-49B2-9764-C206E4C2FC92}" destId="{77D05E2A-CE9B-4FD1-A601-0F18F22415D2}" srcOrd="0" destOrd="4" presId="urn:microsoft.com/office/officeart/2005/8/layout/vList5"/>
    <dgm:cxn modelId="{3D85DA7A-56C1-4757-836D-B0D0D031FE56}" type="presOf" srcId="{B3D131CA-D143-405B-A4E8-4A33B9DDD65F}" destId="{45D880FE-EAF5-4F63-B967-A3EC9EB2ADF7}" srcOrd="0" destOrd="0" presId="urn:microsoft.com/office/officeart/2005/8/layout/vList5"/>
    <dgm:cxn modelId="{4A6B3C83-DF17-421D-B0A0-C5C6642495BD}" type="presOf" srcId="{0CA7D879-1AE1-4960-9C84-9672559076CF}" destId="{BA3CB861-DEB4-40FB-BDE0-AA81DD84623D}" srcOrd="0" destOrd="1" presId="urn:microsoft.com/office/officeart/2005/8/layout/vList5"/>
    <dgm:cxn modelId="{033CF5A2-0ABF-40F5-BD68-573226096741}" srcId="{EEBBB02F-C082-4408-9373-B3ADDE904C1E}" destId="{A0C55165-8DAB-49B2-9764-C206E4C2FC92}" srcOrd="4" destOrd="0" parTransId="{BE2D66DA-D04C-4E6C-95C1-680D625B3D76}" sibTransId="{E3065658-361A-4435-941E-F57973153B7C}"/>
    <dgm:cxn modelId="{EF28A7AD-E38F-468E-83D2-3F17975F618C}" type="presOf" srcId="{0A289D83-2F2F-48ED-9596-0D480319F355}" destId="{BA3CB861-DEB4-40FB-BDE0-AA81DD84623D}" srcOrd="0" destOrd="2" presId="urn:microsoft.com/office/officeart/2005/8/layout/vList5"/>
    <dgm:cxn modelId="{32FB13AE-9CBA-4B66-B124-602EA842CB20}" srcId="{4C65EAB3-903B-4058-80A4-04554105BD7C}" destId="{B3D131CA-D143-405B-A4E8-4A33B9DDD65F}" srcOrd="0" destOrd="0" parTransId="{ACEC6B7D-DF3E-4B9E-8088-00304C780622}" sibTransId="{988A7C4C-7E61-43FD-B73A-F5F73B1BF981}"/>
    <dgm:cxn modelId="{6A94ABB1-F3A8-40B0-AA50-EC0323B0F048}" type="presOf" srcId="{B6EB5EED-CB40-4BD9-9309-220A516512CC}" destId="{BA3CB861-DEB4-40FB-BDE0-AA81DD84623D}" srcOrd="0" destOrd="0" presId="urn:microsoft.com/office/officeart/2005/8/layout/vList5"/>
    <dgm:cxn modelId="{B54E41BA-31F0-4BE4-B88F-EACC24AA309A}" srcId="{B3D131CA-D143-405B-A4E8-4A33B9DDD65F}" destId="{343F4F5B-3A66-45C9-AEF5-33274EAEE21A}" srcOrd="3" destOrd="0" parTransId="{23F66980-C868-49E2-8EBC-93312B301454}" sibTransId="{93F605DD-BF48-4B91-ABFC-1B51E7734806}"/>
    <dgm:cxn modelId="{32BBD7CB-DA61-47DB-8DBD-695887D0238B}" type="presOf" srcId="{8F4A7139-1757-4930-AC63-F98F9FF81E6F}" destId="{77D05E2A-CE9B-4FD1-A601-0F18F22415D2}" srcOrd="0" destOrd="3" presId="urn:microsoft.com/office/officeart/2005/8/layout/vList5"/>
    <dgm:cxn modelId="{A77C91D1-E741-4B86-8C07-CF2897639A60}" type="presOf" srcId="{2F9F2D2A-65B7-490E-87A5-E6EC14729DAC}" destId="{77D05E2A-CE9B-4FD1-A601-0F18F22415D2}" srcOrd="0" destOrd="1" presId="urn:microsoft.com/office/officeart/2005/8/layout/vList5"/>
    <dgm:cxn modelId="{AFB74ED5-2024-487E-8B23-5B248C23A4A0}" type="presOf" srcId="{A985BFA4-A08B-42BD-9336-E356A089B0EB}" destId="{77D05E2A-CE9B-4FD1-A601-0F18F22415D2}" srcOrd="0" destOrd="0" presId="urn:microsoft.com/office/officeart/2005/8/layout/vList5"/>
    <dgm:cxn modelId="{8261F9D5-5F57-4BC2-8868-1EF2C8183882}" srcId="{B3D131CA-D143-405B-A4E8-4A33B9DDD65F}" destId="{0A289D83-2F2F-48ED-9596-0D480319F355}" srcOrd="2" destOrd="0" parTransId="{49AFD480-A593-4EAE-9FDB-70A6877AC08C}" sibTransId="{7ACD73C7-ADC5-41DC-91C5-379B8C53E8F9}"/>
    <dgm:cxn modelId="{005C9DE0-A2EC-472C-AC78-D5E0115B65A7}" srcId="{B3D131CA-D143-405B-A4E8-4A33B9DDD65F}" destId="{D453742F-E12C-4C36-BDC7-73F951D6FC0B}" srcOrd="4" destOrd="0" parTransId="{94CC8DCA-0B17-4888-965E-85071ABAC1FC}" sibTransId="{47056D72-3376-42C2-B2FF-504C141C1F94}"/>
    <dgm:cxn modelId="{E3EB5DE5-BBDD-4D89-9425-419E6D82E4D6}" srcId="{B3D131CA-D143-405B-A4E8-4A33B9DDD65F}" destId="{B6EB5EED-CB40-4BD9-9309-220A516512CC}" srcOrd="0" destOrd="0" parTransId="{63E491D3-AB19-43CB-ABF9-E498D4F6E433}" sibTransId="{2C209D91-A53A-4DF9-8543-B39B88D45DA0}"/>
    <dgm:cxn modelId="{C65D60E9-3094-462F-87DA-C83FACF51306}" srcId="{B3D131CA-D143-405B-A4E8-4A33B9DDD65F}" destId="{0CA7D879-1AE1-4960-9C84-9672559076CF}" srcOrd="1" destOrd="0" parTransId="{A612FB90-2C45-4112-8983-1E8D35A4BF27}" sibTransId="{B21034D0-EC38-48AA-A60C-8D02A8582838}"/>
    <dgm:cxn modelId="{FE1279EC-6F01-45F2-841E-D841C9641385}" srcId="{EEBBB02F-C082-4408-9373-B3ADDE904C1E}" destId="{7143BCBA-336C-40A9-ACED-3ED20CC1A2DD}" srcOrd="2" destOrd="0" parTransId="{398E8B71-382D-4989-80E8-6ADFBAAA6C2C}" sibTransId="{21F8D880-9C54-4D40-9031-F8A7B8FC1978}"/>
    <dgm:cxn modelId="{9C14BDF9-7797-46C0-9938-FBB012AA0114}" type="presOf" srcId="{EEBBB02F-C082-4408-9373-B3ADDE904C1E}" destId="{CD07868D-FC2B-4508-B541-CDE7E7C772BB}" srcOrd="0" destOrd="0" presId="urn:microsoft.com/office/officeart/2005/8/layout/vList5"/>
    <dgm:cxn modelId="{3DB36CCC-BA42-4C85-BC59-E179C086AC2D}" type="presParOf" srcId="{9253BFD2-417F-42F2-9AC9-6101E54AC456}" destId="{340566FD-D1C9-47A1-9C80-6ED2BF4D496A}" srcOrd="0" destOrd="0" presId="urn:microsoft.com/office/officeart/2005/8/layout/vList5"/>
    <dgm:cxn modelId="{72DBE1DB-1AB8-49E3-9C6B-3AFEE1965382}" type="presParOf" srcId="{340566FD-D1C9-47A1-9C80-6ED2BF4D496A}" destId="{45D880FE-EAF5-4F63-B967-A3EC9EB2ADF7}" srcOrd="0" destOrd="0" presId="urn:microsoft.com/office/officeart/2005/8/layout/vList5"/>
    <dgm:cxn modelId="{3189BF33-25DE-4350-BBA6-978D6F96D0FC}" type="presParOf" srcId="{340566FD-D1C9-47A1-9C80-6ED2BF4D496A}" destId="{BA3CB861-DEB4-40FB-BDE0-AA81DD84623D}" srcOrd="1" destOrd="0" presId="urn:microsoft.com/office/officeart/2005/8/layout/vList5"/>
    <dgm:cxn modelId="{13D9B28A-6DF2-4096-B7C5-2BBCE183556C}" type="presParOf" srcId="{9253BFD2-417F-42F2-9AC9-6101E54AC456}" destId="{1BEF8B3E-C163-441D-8261-6E7E15ADC9D0}" srcOrd="1" destOrd="0" presId="urn:microsoft.com/office/officeart/2005/8/layout/vList5"/>
    <dgm:cxn modelId="{3BEF889E-7CD8-4C0D-B435-CC238DC629CA}" type="presParOf" srcId="{9253BFD2-417F-42F2-9AC9-6101E54AC456}" destId="{1D242A05-A9BE-4155-9FE3-1DDFC293899A}" srcOrd="2" destOrd="0" presId="urn:microsoft.com/office/officeart/2005/8/layout/vList5"/>
    <dgm:cxn modelId="{47941A2F-6026-40FF-9B7A-92C744D0153A}" type="presParOf" srcId="{1D242A05-A9BE-4155-9FE3-1DDFC293899A}" destId="{CD07868D-FC2B-4508-B541-CDE7E7C772BB}" srcOrd="0" destOrd="0" presId="urn:microsoft.com/office/officeart/2005/8/layout/vList5"/>
    <dgm:cxn modelId="{B7778024-9653-49E8-AC2B-F37DF3CC6103}" type="presParOf" srcId="{1D242A05-A9BE-4155-9FE3-1DDFC293899A}" destId="{77D05E2A-CE9B-4FD1-A601-0F18F22415D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A9470C-9BC7-427F-855C-456679EA75A3}" type="doc">
      <dgm:prSet loTypeId="urn:microsoft.com/office/officeart/2005/8/layout/vList5" loCatId="list" qsTypeId="urn:microsoft.com/office/officeart/2005/8/quickstyle/simple3" qsCatId="simple" csTypeId="urn:microsoft.com/office/officeart/2005/8/colors/accent5_4" csCatId="accent5" phldr="1"/>
      <dgm:spPr/>
      <dgm:t>
        <a:bodyPr/>
        <a:lstStyle/>
        <a:p>
          <a:endParaRPr lang="en-US"/>
        </a:p>
      </dgm:t>
    </dgm:pt>
    <dgm:pt modelId="{82769771-A6E6-4B6E-8866-2304966A3E09}">
      <dgm:prSet/>
      <dgm:spPr/>
      <dgm:t>
        <a:bodyPr/>
        <a:lstStyle/>
        <a:p>
          <a:r>
            <a:rPr lang="en-US" b="1" i="0">
              <a:latin typeface="Apex New Bold" panose="02010600040501010103" pitchFamily="2" charset="77"/>
              <a:ea typeface="Apex New Bold" panose="02010600040501010103" pitchFamily="2" charset="77"/>
            </a:rPr>
            <a:t>Do: </a:t>
          </a:r>
          <a:endParaRPr lang="en-US" b="1" i="0" dirty="0">
            <a:latin typeface="Apex New Bold" panose="02010600040501010103" pitchFamily="2" charset="77"/>
            <a:ea typeface="Apex New Bold" panose="02010600040501010103" pitchFamily="2" charset="77"/>
          </a:endParaRPr>
        </a:p>
      </dgm:t>
    </dgm:pt>
    <dgm:pt modelId="{301348FA-8487-420D-BBD9-C2770A86AF5B}" type="parTrans" cxnId="{81FC60D5-9793-4E7B-ACD4-9184F3893669}">
      <dgm:prSet/>
      <dgm:spPr/>
      <dgm:t>
        <a:bodyPr/>
        <a:lstStyle/>
        <a:p>
          <a:endParaRPr lang="en-US"/>
        </a:p>
      </dgm:t>
    </dgm:pt>
    <dgm:pt modelId="{EDB7B992-FDDD-41EE-95C6-966F141F03C7}" type="sibTrans" cxnId="{81FC60D5-9793-4E7B-ACD4-9184F3893669}">
      <dgm:prSet/>
      <dgm:spPr/>
      <dgm:t>
        <a:bodyPr/>
        <a:lstStyle/>
        <a:p>
          <a:endParaRPr lang="en-US"/>
        </a:p>
      </dgm:t>
    </dgm:pt>
    <dgm:pt modelId="{F3608ED4-277B-437D-A788-36D67A8E6047}">
      <dgm:prSet/>
      <dgm:spPr/>
      <dgm:t>
        <a:bodyPr/>
        <a:lstStyle/>
        <a:p>
          <a:r>
            <a:rPr lang="en-US" dirty="0">
              <a:latin typeface="+mj-lt"/>
            </a:rPr>
            <a:t>Assign numbers to all inhabited structures</a:t>
          </a:r>
        </a:p>
      </dgm:t>
    </dgm:pt>
    <dgm:pt modelId="{A746D172-A3D1-4155-9FDA-45F2725467C4}" type="parTrans" cxnId="{C0660ED3-040E-4CBD-BAC4-1DBF9C55008D}">
      <dgm:prSet/>
      <dgm:spPr/>
      <dgm:t>
        <a:bodyPr/>
        <a:lstStyle/>
        <a:p>
          <a:endParaRPr lang="en-US"/>
        </a:p>
      </dgm:t>
    </dgm:pt>
    <dgm:pt modelId="{C03C066E-4C3B-4F0E-B2CF-341AB2F35D12}" type="sibTrans" cxnId="{C0660ED3-040E-4CBD-BAC4-1DBF9C55008D}">
      <dgm:prSet/>
      <dgm:spPr/>
      <dgm:t>
        <a:bodyPr/>
        <a:lstStyle/>
        <a:p>
          <a:endParaRPr lang="en-US"/>
        </a:p>
      </dgm:t>
    </dgm:pt>
    <dgm:pt modelId="{95D5431A-3041-4EB0-8CB1-B28FE3E5F29D}">
      <dgm:prSet/>
      <dgm:spPr/>
      <dgm:t>
        <a:bodyPr/>
        <a:lstStyle/>
        <a:p>
          <a:r>
            <a:rPr lang="en-US" dirty="0">
              <a:latin typeface="+mj-lt"/>
            </a:rPr>
            <a:t>Corner lots-assign address based on front door</a:t>
          </a:r>
        </a:p>
      </dgm:t>
    </dgm:pt>
    <dgm:pt modelId="{94ED33BC-F2A8-40A9-9AB0-1BA17822D73C}" type="parTrans" cxnId="{7C1C74B1-7F29-4D3C-B681-E937FEA2A801}">
      <dgm:prSet/>
      <dgm:spPr/>
      <dgm:t>
        <a:bodyPr/>
        <a:lstStyle/>
        <a:p>
          <a:endParaRPr lang="en-US"/>
        </a:p>
      </dgm:t>
    </dgm:pt>
    <dgm:pt modelId="{106EE240-C5B2-4F49-8E39-020F1F6C6681}" type="sibTrans" cxnId="{7C1C74B1-7F29-4D3C-B681-E937FEA2A801}">
      <dgm:prSet/>
      <dgm:spPr/>
      <dgm:t>
        <a:bodyPr/>
        <a:lstStyle/>
        <a:p>
          <a:endParaRPr lang="en-US"/>
        </a:p>
      </dgm:t>
    </dgm:pt>
    <dgm:pt modelId="{8C6D00B7-99D5-430B-BD51-C8C7D5E932A5}">
      <dgm:prSet/>
      <dgm:spPr/>
      <dgm:t>
        <a:bodyPr/>
        <a:lstStyle/>
        <a:p>
          <a:r>
            <a:rPr lang="en-US" dirty="0">
              <a:latin typeface="+mj-lt"/>
            </a:rPr>
            <a:t>Consider future development</a:t>
          </a:r>
        </a:p>
      </dgm:t>
    </dgm:pt>
    <dgm:pt modelId="{0ADE278F-593D-4112-AE20-3B8CD4A8A654}" type="parTrans" cxnId="{47638063-DA0E-4B40-A4C2-3925848B47FD}">
      <dgm:prSet/>
      <dgm:spPr/>
      <dgm:t>
        <a:bodyPr/>
        <a:lstStyle/>
        <a:p>
          <a:endParaRPr lang="en-US"/>
        </a:p>
      </dgm:t>
    </dgm:pt>
    <dgm:pt modelId="{187B0B4F-3215-4E74-973A-CF8AEEEA30A7}" type="sibTrans" cxnId="{47638063-DA0E-4B40-A4C2-3925848B47FD}">
      <dgm:prSet/>
      <dgm:spPr/>
      <dgm:t>
        <a:bodyPr/>
        <a:lstStyle/>
        <a:p>
          <a:endParaRPr lang="en-US"/>
        </a:p>
      </dgm:t>
    </dgm:pt>
    <dgm:pt modelId="{7358C3A6-18C5-4B9C-903C-DEE23B61A7D3}">
      <dgm:prSet/>
      <dgm:spPr/>
      <dgm:t>
        <a:bodyPr/>
        <a:lstStyle/>
        <a:p>
          <a:r>
            <a:rPr lang="en-US" dirty="0">
              <a:latin typeface="+mj-lt"/>
            </a:rPr>
            <a:t>5.28’-1000 addresses/mile</a:t>
          </a:r>
        </a:p>
      </dgm:t>
    </dgm:pt>
    <dgm:pt modelId="{F945959B-36D2-4E7A-A714-3574A2C05E46}" type="parTrans" cxnId="{1E612D6D-6C07-4F02-8387-D8B78614B498}">
      <dgm:prSet/>
      <dgm:spPr/>
      <dgm:t>
        <a:bodyPr/>
        <a:lstStyle/>
        <a:p>
          <a:endParaRPr lang="en-US"/>
        </a:p>
      </dgm:t>
    </dgm:pt>
    <dgm:pt modelId="{3ED9C696-8C3B-4D10-96CE-2E77E01319EB}" type="sibTrans" cxnId="{1E612D6D-6C07-4F02-8387-D8B78614B498}">
      <dgm:prSet/>
      <dgm:spPr/>
      <dgm:t>
        <a:bodyPr/>
        <a:lstStyle/>
        <a:p>
          <a:endParaRPr lang="en-US"/>
        </a:p>
      </dgm:t>
    </dgm:pt>
    <dgm:pt modelId="{7547179A-BCCB-4CE2-AD26-B3DBD671EEBD}">
      <dgm:prSet/>
      <dgm:spPr/>
      <dgm:t>
        <a:bodyPr/>
        <a:lstStyle/>
        <a:p>
          <a:r>
            <a:rPr lang="en-US" b="1" i="0" dirty="0">
              <a:latin typeface="Apex New Bold" panose="02010600040501010103" pitchFamily="2" charset="77"/>
              <a:ea typeface="Apex New Bold" panose="02010600040501010103" pitchFamily="2" charset="77"/>
            </a:rPr>
            <a:t>Avoid:</a:t>
          </a:r>
        </a:p>
      </dgm:t>
    </dgm:pt>
    <dgm:pt modelId="{117FCD34-FE98-41C4-B904-21F6291A1E34}" type="parTrans" cxnId="{0762076A-4B69-4738-A413-EE2514CC0268}">
      <dgm:prSet/>
      <dgm:spPr/>
      <dgm:t>
        <a:bodyPr/>
        <a:lstStyle/>
        <a:p>
          <a:endParaRPr lang="en-US"/>
        </a:p>
      </dgm:t>
    </dgm:pt>
    <dgm:pt modelId="{D317EB32-B976-4850-B2C2-59983EFF22B1}" type="sibTrans" cxnId="{0762076A-4B69-4738-A413-EE2514CC0268}">
      <dgm:prSet/>
      <dgm:spPr/>
      <dgm:t>
        <a:bodyPr/>
        <a:lstStyle/>
        <a:p>
          <a:endParaRPr lang="en-US"/>
        </a:p>
      </dgm:t>
    </dgm:pt>
    <dgm:pt modelId="{8E27836A-42FB-4957-B958-A7EAE0F5BCBD}">
      <dgm:prSet/>
      <dgm:spPr/>
      <dgm:t>
        <a:bodyPr/>
        <a:lstStyle/>
        <a:p>
          <a:r>
            <a:rPr lang="en-US" dirty="0">
              <a:latin typeface="+mj-lt"/>
            </a:rPr>
            <a:t>Street numbers longer than 6 characters</a:t>
          </a:r>
        </a:p>
      </dgm:t>
    </dgm:pt>
    <dgm:pt modelId="{276155FC-E741-41E1-B815-214C4C6B810D}" type="parTrans" cxnId="{2A7FEFEB-4689-4D0B-8F9B-E82066D10200}">
      <dgm:prSet/>
      <dgm:spPr/>
      <dgm:t>
        <a:bodyPr/>
        <a:lstStyle/>
        <a:p>
          <a:endParaRPr lang="en-US"/>
        </a:p>
      </dgm:t>
    </dgm:pt>
    <dgm:pt modelId="{74C5951E-F15F-4549-A122-3FEB7B384FBC}" type="sibTrans" cxnId="{2A7FEFEB-4689-4D0B-8F9B-E82066D10200}">
      <dgm:prSet/>
      <dgm:spPr/>
      <dgm:t>
        <a:bodyPr/>
        <a:lstStyle/>
        <a:p>
          <a:endParaRPr lang="en-US"/>
        </a:p>
      </dgm:t>
    </dgm:pt>
    <dgm:pt modelId="{DAB52AB0-4271-4C6B-B048-63F50F32556C}">
      <dgm:prSet/>
      <dgm:spPr/>
      <dgm:t>
        <a:bodyPr/>
        <a:lstStyle/>
        <a:p>
          <a:r>
            <a:rPr lang="en-US" dirty="0" err="1">
              <a:latin typeface="+mj-lt"/>
            </a:rPr>
            <a:t>Fractionals</a:t>
          </a:r>
          <a:endParaRPr lang="en-US" dirty="0">
            <a:latin typeface="+mj-lt"/>
          </a:endParaRPr>
        </a:p>
      </dgm:t>
    </dgm:pt>
    <dgm:pt modelId="{13E17261-B95E-4AA3-8570-786B1E7C40A5}" type="parTrans" cxnId="{AC0871A9-8E6A-4426-816E-F38CA7F2555F}">
      <dgm:prSet/>
      <dgm:spPr/>
      <dgm:t>
        <a:bodyPr/>
        <a:lstStyle/>
        <a:p>
          <a:endParaRPr lang="en-US"/>
        </a:p>
      </dgm:t>
    </dgm:pt>
    <dgm:pt modelId="{F2285FD1-6E19-4717-8605-F02C23B4E636}" type="sibTrans" cxnId="{AC0871A9-8E6A-4426-816E-F38CA7F2555F}">
      <dgm:prSet/>
      <dgm:spPr/>
      <dgm:t>
        <a:bodyPr/>
        <a:lstStyle/>
        <a:p>
          <a:endParaRPr lang="en-US"/>
        </a:p>
      </dgm:t>
    </dgm:pt>
    <dgm:pt modelId="{3E784E3B-4ED8-4E97-8F1C-AFA1C3D479DD}">
      <dgm:prSet/>
      <dgm:spPr/>
      <dgm:t>
        <a:bodyPr/>
        <a:lstStyle/>
        <a:p>
          <a:r>
            <a:rPr lang="en-US" dirty="0" err="1">
              <a:latin typeface="+mj-lt"/>
            </a:rPr>
            <a:t>Alphanumerics</a:t>
          </a:r>
          <a:endParaRPr lang="en-US" dirty="0">
            <a:latin typeface="+mj-lt"/>
          </a:endParaRPr>
        </a:p>
      </dgm:t>
    </dgm:pt>
    <dgm:pt modelId="{36DF1FE8-DBE9-467C-A347-255085648F0C}" type="parTrans" cxnId="{A53B4459-BDE9-4349-BEFE-CCACFCDF5C0A}">
      <dgm:prSet/>
      <dgm:spPr/>
      <dgm:t>
        <a:bodyPr/>
        <a:lstStyle/>
        <a:p>
          <a:endParaRPr lang="en-US"/>
        </a:p>
      </dgm:t>
    </dgm:pt>
    <dgm:pt modelId="{0534CEBE-4C8D-4B7B-A558-3E471633D918}" type="sibTrans" cxnId="{A53B4459-BDE9-4349-BEFE-CCACFCDF5C0A}">
      <dgm:prSet/>
      <dgm:spPr/>
      <dgm:t>
        <a:bodyPr/>
        <a:lstStyle/>
        <a:p>
          <a:endParaRPr lang="en-US"/>
        </a:p>
      </dgm:t>
    </dgm:pt>
    <dgm:pt modelId="{6FADE910-57D7-4D3A-A11C-C3B1CD63F781}">
      <dgm:prSet/>
      <dgm:spPr/>
      <dgm:t>
        <a:bodyPr/>
        <a:lstStyle/>
        <a:p>
          <a:r>
            <a:rPr lang="en-US" dirty="0">
              <a:latin typeface="+mj-lt"/>
            </a:rPr>
            <a:t>Hyphenated addresses</a:t>
          </a:r>
        </a:p>
      </dgm:t>
    </dgm:pt>
    <dgm:pt modelId="{3C548F1E-29A5-4DF8-BAB8-1FDA0D87CDEB}" type="parTrans" cxnId="{B12F300B-7A4A-4C7B-A20E-C95E431BB98E}">
      <dgm:prSet/>
      <dgm:spPr/>
      <dgm:t>
        <a:bodyPr/>
        <a:lstStyle/>
        <a:p>
          <a:endParaRPr lang="en-US"/>
        </a:p>
      </dgm:t>
    </dgm:pt>
    <dgm:pt modelId="{4C13C2FC-F195-4BDA-99BB-EC7A525A9D5E}" type="sibTrans" cxnId="{B12F300B-7A4A-4C7B-A20E-C95E431BB98E}">
      <dgm:prSet/>
      <dgm:spPr/>
      <dgm:t>
        <a:bodyPr/>
        <a:lstStyle/>
        <a:p>
          <a:endParaRPr lang="en-US"/>
        </a:p>
      </dgm:t>
    </dgm:pt>
    <dgm:pt modelId="{ADA5A8E0-4B28-4F92-8401-3EA603EC1F26}">
      <dgm:prSet/>
      <dgm:spPr/>
      <dgm:t>
        <a:bodyPr/>
        <a:lstStyle/>
        <a:p>
          <a:r>
            <a:rPr lang="en-US" dirty="0">
              <a:latin typeface="+mj-lt"/>
            </a:rPr>
            <a:t>Manage </a:t>
          </a:r>
          <a:r>
            <a:rPr lang="en-US" dirty="0" err="1">
              <a:latin typeface="+mj-lt"/>
            </a:rPr>
            <a:t>subaddresses</a:t>
          </a:r>
          <a:endParaRPr lang="en-US" dirty="0">
            <a:latin typeface="+mj-lt"/>
          </a:endParaRPr>
        </a:p>
      </dgm:t>
    </dgm:pt>
    <dgm:pt modelId="{0276ED46-F6A0-4AAB-AAA5-9CE2505C52A2}" type="parTrans" cxnId="{D1C0136B-1632-44F5-8E3E-3D21FA767A56}">
      <dgm:prSet/>
      <dgm:spPr/>
      <dgm:t>
        <a:bodyPr/>
        <a:lstStyle/>
        <a:p>
          <a:endParaRPr lang="en-US"/>
        </a:p>
      </dgm:t>
    </dgm:pt>
    <dgm:pt modelId="{8FC85F8F-8A99-46EB-9996-EAF0450EF31A}" type="sibTrans" cxnId="{D1C0136B-1632-44F5-8E3E-3D21FA767A56}">
      <dgm:prSet/>
      <dgm:spPr/>
      <dgm:t>
        <a:bodyPr/>
        <a:lstStyle/>
        <a:p>
          <a:endParaRPr lang="en-US"/>
        </a:p>
      </dgm:t>
    </dgm:pt>
    <dgm:pt modelId="{28433614-39D1-4D84-BE31-14430B43F678}" type="pres">
      <dgm:prSet presAssocID="{3DA9470C-9BC7-427F-855C-456679EA75A3}" presName="Name0" presStyleCnt="0">
        <dgm:presLayoutVars>
          <dgm:dir/>
          <dgm:animLvl val="lvl"/>
          <dgm:resizeHandles val="exact"/>
        </dgm:presLayoutVars>
      </dgm:prSet>
      <dgm:spPr/>
    </dgm:pt>
    <dgm:pt modelId="{9D9C20B8-E274-4C30-85FA-33ADA9D22937}" type="pres">
      <dgm:prSet presAssocID="{82769771-A6E6-4B6E-8866-2304966A3E09}" presName="linNode" presStyleCnt="0"/>
      <dgm:spPr/>
    </dgm:pt>
    <dgm:pt modelId="{1E7FE683-57DD-4817-A7F8-AA64719F0916}" type="pres">
      <dgm:prSet presAssocID="{82769771-A6E6-4B6E-8866-2304966A3E09}" presName="parentText" presStyleLbl="node1" presStyleIdx="0" presStyleCnt="2">
        <dgm:presLayoutVars>
          <dgm:chMax val="1"/>
          <dgm:bulletEnabled val="1"/>
        </dgm:presLayoutVars>
      </dgm:prSet>
      <dgm:spPr/>
    </dgm:pt>
    <dgm:pt modelId="{9F50E851-0F24-45FC-9113-319326AE6DB9}" type="pres">
      <dgm:prSet presAssocID="{82769771-A6E6-4B6E-8866-2304966A3E09}" presName="descendantText" presStyleLbl="alignAccFollowNode1" presStyleIdx="0" presStyleCnt="2">
        <dgm:presLayoutVars>
          <dgm:bulletEnabled val="1"/>
        </dgm:presLayoutVars>
      </dgm:prSet>
      <dgm:spPr/>
    </dgm:pt>
    <dgm:pt modelId="{83A75B39-9E30-47F2-9A1D-4C03AC4EA2B7}" type="pres">
      <dgm:prSet presAssocID="{EDB7B992-FDDD-41EE-95C6-966F141F03C7}" presName="sp" presStyleCnt="0"/>
      <dgm:spPr/>
    </dgm:pt>
    <dgm:pt modelId="{7B5A0ABE-CA1D-4C25-806B-32C851FD3A67}" type="pres">
      <dgm:prSet presAssocID="{7547179A-BCCB-4CE2-AD26-B3DBD671EEBD}" presName="linNode" presStyleCnt="0"/>
      <dgm:spPr/>
    </dgm:pt>
    <dgm:pt modelId="{D4D16753-CE85-42D9-8D31-CE9EB7F3D4D5}" type="pres">
      <dgm:prSet presAssocID="{7547179A-BCCB-4CE2-AD26-B3DBD671EEBD}" presName="parentText" presStyleLbl="node1" presStyleIdx="1" presStyleCnt="2">
        <dgm:presLayoutVars>
          <dgm:chMax val="1"/>
          <dgm:bulletEnabled val="1"/>
        </dgm:presLayoutVars>
      </dgm:prSet>
      <dgm:spPr/>
    </dgm:pt>
    <dgm:pt modelId="{4E57C92B-D966-46C7-B459-13A29E5AE280}" type="pres">
      <dgm:prSet presAssocID="{7547179A-BCCB-4CE2-AD26-B3DBD671EEBD}" presName="descendantText" presStyleLbl="alignAccFollowNode1" presStyleIdx="1" presStyleCnt="2">
        <dgm:presLayoutVars>
          <dgm:bulletEnabled val="1"/>
        </dgm:presLayoutVars>
      </dgm:prSet>
      <dgm:spPr/>
    </dgm:pt>
  </dgm:ptLst>
  <dgm:cxnLst>
    <dgm:cxn modelId="{110DD701-7BE1-4EB0-B495-17C3D418B223}" type="presOf" srcId="{6FADE910-57D7-4D3A-A11C-C3B1CD63F781}" destId="{4E57C92B-D966-46C7-B459-13A29E5AE280}" srcOrd="0" destOrd="3" presId="urn:microsoft.com/office/officeart/2005/8/layout/vList5"/>
    <dgm:cxn modelId="{B12F300B-7A4A-4C7B-A20E-C95E431BB98E}" srcId="{7547179A-BCCB-4CE2-AD26-B3DBD671EEBD}" destId="{6FADE910-57D7-4D3A-A11C-C3B1CD63F781}" srcOrd="3" destOrd="0" parTransId="{3C548F1E-29A5-4DF8-BAB8-1FDA0D87CDEB}" sibTransId="{4C13C2FC-F195-4BDA-99BB-EC7A525A9D5E}"/>
    <dgm:cxn modelId="{A0C8A318-6E92-4A27-92B9-E5CF6B12052A}" type="presOf" srcId="{7358C3A6-18C5-4B9C-903C-DEE23B61A7D3}" destId="{9F50E851-0F24-45FC-9113-319326AE6DB9}" srcOrd="0" destOrd="3" presId="urn:microsoft.com/office/officeart/2005/8/layout/vList5"/>
    <dgm:cxn modelId="{75728E2E-3C0C-44D7-946A-47A517CBB02A}" type="presOf" srcId="{ADA5A8E0-4B28-4F92-8401-3EA603EC1F26}" destId="{9F50E851-0F24-45FC-9113-319326AE6DB9}" srcOrd="0" destOrd="4" presId="urn:microsoft.com/office/officeart/2005/8/layout/vList5"/>
    <dgm:cxn modelId="{F762BB3B-0D80-4449-842F-DA18D8A38541}" type="presOf" srcId="{F3608ED4-277B-437D-A788-36D67A8E6047}" destId="{9F50E851-0F24-45FC-9113-319326AE6DB9}" srcOrd="0" destOrd="0" presId="urn:microsoft.com/office/officeart/2005/8/layout/vList5"/>
    <dgm:cxn modelId="{F7BF8E53-560C-4D06-84CA-A817C61A6A8D}" type="presOf" srcId="{95D5431A-3041-4EB0-8CB1-B28FE3E5F29D}" destId="{9F50E851-0F24-45FC-9113-319326AE6DB9}" srcOrd="0" destOrd="1" presId="urn:microsoft.com/office/officeart/2005/8/layout/vList5"/>
    <dgm:cxn modelId="{7AD3CC53-2CA7-497A-9DAA-BF60C26CCDBB}" type="presOf" srcId="{8E27836A-42FB-4957-B958-A7EAE0F5BCBD}" destId="{4E57C92B-D966-46C7-B459-13A29E5AE280}" srcOrd="0" destOrd="0" presId="urn:microsoft.com/office/officeart/2005/8/layout/vList5"/>
    <dgm:cxn modelId="{A53B4459-BDE9-4349-BEFE-CCACFCDF5C0A}" srcId="{7547179A-BCCB-4CE2-AD26-B3DBD671EEBD}" destId="{3E784E3B-4ED8-4E97-8F1C-AFA1C3D479DD}" srcOrd="2" destOrd="0" parTransId="{36DF1FE8-DBE9-467C-A347-255085648F0C}" sibTransId="{0534CEBE-4C8D-4B7B-A558-3E471633D918}"/>
    <dgm:cxn modelId="{47638063-DA0E-4B40-A4C2-3925848B47FD}" srcId="{82769771-A6E6-4B6E-8866-2304966A3E09}" destId="{8C6D00B7-99D5-430B-BD51-C8C7D5E932A5}" srcOrd="2" destOrd="0" parTransId="{0ADE278F-593D-4112-AE20-3B8CD4A8A654}" sibTransId="{187B0B4F-3215-4E74-973A-CF8AEEEA30A7}"/>
    <dgm:cxn modelId="{0762076A-4B69-4738-A413-EE2514CC0268}" srcId="{3DA9470C-9BC7-427F-855C-456679EA75A3}" destId="{7547179A-BCCB-4CE2-AD26-B3DBD671EEBD}" srcOrd="1" destOrd="0" parTransId="{117FCD34-FE98-41C4-B904-21F6291A1E34}" sibTransId="{D317EB32-B976-4850-B2C2-59983EFF22B1}"/>
    <dgm:cxn modelId="{D1C0136B-1632-44F5-8E3E-3D21FA767A56}" srcId="{82769771-A6E6-4B6E-8866-2304966A3E09}" destId="{ADA5A8E0-4B28-4F92-8401-3EA603EC1F26}" srcOrd="3" destOrd="0" parTransId="{0276ED46-F6A0-4AAB-AAA5-9CE2505C52A2}" sibTransId="{8FC85F8F-8A99-46EB-9996-EAF0450EF31A}"/>
    <dgm:cxn modelId="{1E612D6D-6C07-4F02-8387-D8B78614B498}" srcId="{8C6D00B7-99D5-430B-BD51-C8C7D5E932A5}" destId="{7358C3A6-18C5-4B9C-903C-DEE23B61A7D3}" srcOrd="0" destOrd="0" parTransId="{F945959B-36D2-4E7A-A714-3574A2C05E46}" sibTransId="{3ED9C696-8C3B-4D10-96CE-2E77E01319EB}"/>
    <dgm:cxn modelId="{96359C72-A983-46E2-A26E-49B5F55C929D}" type="presOf" srcId="{3E784E3B-4ED8-4E97-8F1C-AFA1C3D479DD}" destId="{4E57C92B-D966-46C7-B459-13A29E5AE280}" srcOrd="0" destOrd="2" presId="urn:microsoft.com/office/officeart/2005/8/layout/vList5"/>
    <dgm:cxn modelId="{E8B66789-4E4C-439E-9B95-4F617E9CECC1}" type="presOf" srcId="{3DA9470C-9BC7-427F-855C-456679EA75A3}" destId="{28433614-39D1-4D84-BE31-14430B43F678}" srcOrd="0" destOrd="0" presId="urn:microsoft.com/office/officeart/2005/8/layout/vList5"/>
    <dgm:cxn modelId="{BE5A4392-4632-46EE-AF46-3FAD58813229}" type="presOf" srcId="{8C6D00B7-99D5-430B-BD51-C8C7D5E932A5}" destId="{9F50E851-0F24-45FC-9113-319326AE6DB9}" srcOrd="0" destOrd="2" presId="urn:microsoft.com/office/officeart/2005/8/layout/vList5"/>
    <dgm:cxn modelId="{5643259A-8A5E-4832-95ED-F07C1FE392FD}" type="presOf" srcId="{7547179A-BCCB-4CE2-AD26-B3DBD671EEBD}" destId="{D4D16753-CE85-42D9-8D31-CE9EB7F3D4D5}" srcOrd="0" destOrd="0" presId="urn:microsoft.com/office/officeart/2005/8/layout/vList5"/>
    <dgm:cxn modelId="{AC0871A9-8E6A-4426-816E-F38CA7F2555F}" srcId="{7547179A-BCCB-4CE2-AD26-B3DBD671EEBD}" destId="{DAB52AB0-4271-4C6B-B048-63F50F32556C}" srcOrd="1" destOrd="0" parTransId="{13E17261-B95E-4AA3-8570-786B1E7C40A5}" sibTransId="{F2285FD1-6E19-4717-8605-F02C23B4E636}"/>
    <dgm:cxn modelId="{7C1C74B1-7F29-4D3C-B681-E937FEA2A801}" srcId="{82769771-A6E6-4B6E-8866-2304966A3E09}" destId="{95D5431A-3041-4EB0-8CB1-B28FE3E5F29D}" srcOrd="1" destOrd="0" parTransId="{94ED33BC-F2A8-40A9-9AB0-1BA17822D73C}" sibTransId="{106EE240-C5B2-4F49-8E39-020F1F6C6681}"/>
    <dgm:cxn modelId="{C0660ED3-040E-4CBD-BAC4-1DBF9C55008D}" srcId="{82769771-A6E6-4B6E-8866-2304966A3E09}" destId="{F3608ED4-277B-437D-A788-36D67A8E6047}" srcOrd="0" destOrd="0" parTransId="{A746D172-A3D1-4155-9FDA-45F2725467C4}" sibTransId="{C03C066E-4C3B-4F0E-B2CF-341AB2F35D12}"/>
    <dgm:cxn modelId="{81FC60D5-9793-4E7B-ACD4-9184F3893669}" srcId="{3DA9470C-9BC7-427F-855C-456679EA75A3}" destId="{82769771-A6E6-4B6E-8866-2304966A3E09}" srcOrd="0" destOrd="0" parTransId="{301348FA-8487-420D-BBD9-C2770A86AF5B}" sibTransId="{EDB7B992-FDDD-41EE-95C6-966F141F03C7}"/>
    <dgm:cxn modelId="{2A7FEFEB-4689-4D0B-8F9B-E82066D10200}" srcId="{7547179A-BCCB-4CE2-AD26-B3DBD671EEBD}" destId="{8E27836A-42FB-4957-B958-A7EAE0F5BCBD}" srcOrd="0" destOrd="0" parTransId="{276155FC-E741-41E1-B815-214C4C6B810D}" sibTransId="{74C5951E-F15F-4549-A122-3FEB7B384FBC}"/>
    <dgm:cxn modelId="{968937F6-2C6C-44DD-BB97-83782E544536}" type="presOf" srcId="{82769771-A6E6-4B6E-8866-2304966A3E09}" destId="{1E7FE683-57DD-4817-A7F8-AA64719F0916}" srcOrd="0" destOrd="0" presId="urn:microsoft.com/office/officeart/2005/8/layout/vList5"/>
    <dgm:cxn modelId="{B3B3F6F7-ADDE-4279-A6FD-E4C012389E3C}" type="presOf" srcId="{DAB52AB0-4271-4C6B-B048-63F50F32556C}" destId="{4E57C92B-D966-46C7-B459-13A29E5AE280}" srcOrd="0" destOrd="1" presId="urn:microsoft.com/office/officeart/2005/8/layout/vList5"/>
    <dgm:cxn modelId="{9CBBCFDA-889E-4A3F-9B52-BB0A4AA43096}" type="presParOf" srcId="{28433614-39D1-4D84-BE31-14430B43F678}" destId="{9D9C20B8-E274-4C30-85FA-33ADA9D22937}" srcOrd="0" destOrd="0" presId="urn:microsoft.com/office/officeart/2005/8/layout/vList5"/>
    <dgm:cxn modelId="{FD7265EA-0DA0-4365-BEE9-D1C1D30AFBB2}" type="presParOf" srcId="{9D9C20B8-E274-4C30-85FA-33ADA9D22937}" destId="{1E7FE683-57DD-4817-A7F8-AA64719F0916}" srcOrd="0" destOrd="0" presId="urn:microsoft.com/office/officeart/2005/8/layout/vList5"/>
    <dgm:cxn modelId="{B80E9777-6D1A-4D0E-BBC8-49B7D9D80C7E}" type="presParOf" srcId="{9D9C20B8-E274-4C30-85FA-33ADA9D22937}" destId="{9F50E851-0F24-45FC-9113-319326AE6DB9}" srcOrd="1" destOrd="0" presId="urn:microsoft.com/office/officeart/2005/8/layout/vList5"/>
    <dgm:cxn modelId="{EEF69880-D3A9-4FE7-8AF8-60F0627D461C}" type="presParOf" srcId="{28433614-39D1-4D84-BE31-14430B43F678}" destId="{83A75B39-9E30-47F2-9A1D-4C03AC4EA2B7}" srcOrd="1" destOrd="0" presId="urn:microsoft.com/office/officeart/2005/8/layout/vList5"/>
    <dgm:cxn modelId="{5A909A95-79E2-46EF-92F1-B855CEDBD969}" type="presParOf" srcId="{28433614-39D1-4D84-BE31-14430B43F678}" destId="{7B5A0ABE-CA1D-4C25-806B-32C851FD3A67}" srcOrd="2" destOrd="0" presId="urn:microsoft.com/office/officeart/2005/8/layout/vList5"/>
    <dgm:cxn modelId="{71E0A302-7EFA-471F-80CA-CEBA6D223444}" type="presParOf" srcId="{7B5A0ABE-CA1D-4C25-806B-32C851FD3A67}" destId="{D4D16753-CE85-42D9-8D31-CE9EB7F3D4D5}" srcOrd="0" destOrd="0" presId="urn:microsoft.com/office/officeart/2005/8/layout/vList5"/>
    <dgm:cxn modelId="{A040EC84-C61E-4735-B507-87E34EA12F56}" type="presParOf" srcId="{7B5A0ABE-CA1D-4C25-806B-32C851FD3A67}" destId="{4E57C92B-D966-46C7-B459-13A29E5AE28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050822-7D8C-4B4B-AB95-AF6DA7F67BD2}" type="doc">
      <dgm:prSet loTypeId="urn:microsoft.com/office/officeart/2005/8/layout/venn1" loCatId="relationship" qsTypeId="urn:microsoft.com/office/officeart/2005/8/quickstyle/simple5" qsCatId="simple" csTypeId="urn:microsoft.com/office/officeart/2005/8/colors/colorful5" csCatId="colorful" phldr="1"/>
      <dgm:spPr/>
    </dgm:pt>
    <dgm:pt modelId="{0E199B70-6DEC-4C83-82FA-EBE9A995A0F9}">
      <dgm:prSet phldrT="[Text]" custT="1"/>
      <dgm:spPr/>
      <dgm:t>
        <a:bodyPr/>
        <a:lstStyle/>
        <a:p>
          <a:pPr>
            <a:buFont typeface="Arial" panose="020B0604020202020204" pitchFamily="34" charset="0"/>
            <a:buChar char="•"/>
          </a:pPr>
          <a:r>
            <a:rPr lang="en-US" sz="2000" b="0" i="0" dirty="0">
              <a:solidFill>
                <a:schemeClr val="bg1"/>
              </a:solidFill>
              <a:latin typeface="Apex New Medium" panose="02010600040501010103" pitchFamily="2" charset="77"/>
              <a:ea typeface="Apex New Medium" panose="02010600040501010103" pitchFamily="2" charset="77"/>
            </a:rPr>
            <a:t>9-1-1 Authority</a:t>
          </a:r>
        </a:p>
        <a:p>
          <a:pPr>
            <a:buFont typeface="Arial" panose="020B0604020202020204" pitchFamily="34" charset="0"/>
            <a:buChar char="•"/>
          </a:pPr>
          <a:r>
            <a:rPr lang="en-US" sz="1400" dirty="0">
              <a:solidFill>
                <a:schemeClr val="bg1"/>
              </a:solidFill>
              <a:latin typeface="+mj-lt"/>
            </a:rPr>
            <a:t>Communications Director</a:t>
          </a:r>
        </a:p>
        <a:p>
          <a:pPr>
            <a:buFont typeface="Arial" panose="020B0604020202020204" pitchFamily="34" charset="0"/>
            <a:buChar char="•"/>
          </a:pPr>
          <a:r>
            <a:rPr lang="en-US" sz="1400" dirty="0">
              <a:solidFill>
                <a:schemeClr val="bg1"/>
              </a:solidFill>
              <a:latin typeface="+mj-lt"/>
            </a:rPr>
            <a:t>MSAG Coordinator</a:t>
          </a:r>
        </a:p>
        <a:p>
          <a:pPr>
            <a:buFont typeface="Arial" panose="020B0604020202020204" pitchFamily="34" charset="0"/>
            <a:buChar char="•"/>
          </a:pPr>
          <a:r>
            <a:rPr lang="en-US" sz="1400" dirty="0">
              <a:solidFill>
                <a:schemeClr val="bg1"/>
              </a:solidFill>
              <a:latin typeface="+mj-lt"/>
            </a:rPr>
            <a:t>CAD Administrator</a:t>
          </a:r>
        </a:p>
      </dgm:t>
    </dgm:pt>
    <dgm:pt modelId="{4FAC85CF-115B-4178-B4A0-5F4FDB989792}" type="parTrans" cxnId="{32BD90C3-36B8-4FB3-8580-61B87FF52CB3}">
      <dgm:prSet/>
      <dgm:spPr/>
      <dgm:t>
        <a:bodyPr/>
        <a:lstStyle/>
        <a:p>
          <a:endParaRPr lang="en-US"/>
        </a:p>
      </dgm:t>
    </dgm:pt>
    <dgm:pt modelId="{78E8223A-25FB-4D3A-B821-C2BF68AC41AC}" type="sibTrans" cxnId="{32BD90C3-36B8-4FB3-8580-61B87FF52CB3}">
      <dgm:prSet/>
      <dgm:spPr/>
      <dgm:t>
        <a:bodyPr/>
        <a:lstStyle/>
        <a:p>
          <a:endParaRPr lang="en-US"/>
        </a:p>
      </dgm:t>
    </dgm:pt>
    <dgm:pt modelId="{6ACA49EE-8F29-4BB3-A7F2-8A332EE34AF5}">
      <dgm:prSet phldrT="[Text]" custT="1"/>
      <dgm:spPr/>
      <dgm:t>
        <a:bodyPr/>
        <a:lstStyle/>
        <a:p>
          <a:pPr>
            <a:buFont typeface="Arial" panose="020B0604020202020204" pitchFamily="34" charset="0"/>
            <a:buChar char="•"/>
          </a:pPr>
          <a:endParaRPr lang="en-US" sz="1800" b="1" dirty="0"/>
        </a:p>
        <a:p>
          <a:pPr>
            <a:buFont typeface="Arial" panose="020B0604020202020204" pitchFamily="34" charset="0"/>
            <a:buChar char="•"/>
          </a:pPr>
          <a:r>
            <a:rPr lang="en-US" sz="2000" b="0" i="0" dirty="0">
              <a:solidFill>
                <a:schemeClr val="bg1"/>
              </a:solidFill>
              <a:latin typeface="Apex New Medium" panose="02010600040501010103" pitchFamily="2" charset="77"/>
              <a:ea typeface="Apex New Medium" panose="02010600040501010103" pitchFamily="2" charset="77"/>
            </a:rPr>
            <a:t>GIS Authority</a:t>
          </a:r>
        </a:p>
        <a:p>
          <a:pPr>
            <a:buFont typeface="Arial" panose="020B0604020202020204" pitchFamily="34" charset="0"/>
            <a:buChar char="•"/>
          </a:pPr>
          <a:r>
            <a:rPr lang="en-US" sz="1400" dirty="0">
              <a:solidFill>
                <a:schemeClr val="bg1"/>
              </a:solidFill>
              <a:latin typeface="+mj-lt"/>
            </a:rPr>
            <a:t>GIS Manager</a:t>
          </a:r>
        </a:p>
        <a:p>
          <a:pPr>
            <a:buFont typeface="Arial" panose="020B0604020202020204" pitchFamily="34" charset="0"/>
            <a:buChar char="•"/>
          </a:pPr>
          <a:r>
            <a:rPr lang="en-US" sz="1400" dirty="0">
              <a:solidFill>
                <a:schemeClr val="bg1"/>
              </a:solidFill>
              <a:latin typeface="+mj-lt"/>
            </a:rPr>
            <a:t>Addressing Coordinator</a:t>
          </a:r>
        </a:p>
        <a:p>
          <a:pPr>
            <a:buFont typeface="Arial" panose="020B0604020202020204" pitchFamily="34" charset="0"/>
            <a:buChar char="•"/>
          </a:pPr>
          <a:r>
            <a:rPr lang="en-US" sz="1400" dirty="0">
              <a:solidFill>
                <a:schemeClr val="bg1"/>
              </a:solidFill>
              <a:latin typeface="+mj-lt"/>
            </a:rPr>
            <a:t>Stakeholders such as Public Works, Tax Assessor, </a:t>
          </a:r>
          <a:r>
            <a:rPr lang="en-US" sz="1400" dirty="0" err="1">
              <a:solidFill>
                <a:schemeClr val="bg1"/>
              </a:solidFill>
              <a:latin typeface="+mj-lt"/>
            </a:rPr>
            <a:t>etc</a:t>
          </a:r>
          <a:endParaRPr lang="en-US" sz="1400" dirty="0">
            <a:solidFill>
              <a:schemeClr val="bg1"/>
            </a:solidFill>
            <a:latin typeface="+mj-lt"/>
          </a:endParaRPr>
        </a:p>
      </dgm:t>
    </dgm:pt>
    <dgm:pt modelId="{5AB95FA1-17A6-4823-B764-0B0CC06505D8}" type="parTrans" cxnId="{38E7D0B1-1208-4F1D-BA94-AAEED5F59311}">
      <dgm:prSet/>
      <dgm:spPr/>
      <dgm:t>
        <a:bodyPr/>
        <a:lstStyle/>
        <a:p>
          <a:endParaRPr lang="en-US"/>
        </a:p>
      </dgm:t>
    </dgm:pt>
    <dgm:pt modelId="{AACE9E67-45DF-462F-8406-24BA2A899A43}" type="sibTrans" cxnId="{38E7D0B1-1208-4F1D-BA94-AAEED5F59311}">
      <dgm:prSet/>
      <dgm:spPr/>
      <dgm:t>
        <a:bodyPr/>
        <a:lstStyle/>
        <a:p>
          <a:endParaRPr lang="en-US"/>
        </a:p>
      </dgm:t>
    </dgm:pt>
    <dgm:pt modelId="{48E1F346-8A20-4207-BA5C-756133F24B0A}">
      <dgm:prSet phldrT="[Text]" custT="1"/>
      <dgm:spPr/>
      <dgm:t>
        <a:bodyPr/>
        <a:lstStyle/>
        <a:p>
          <a:pPr>
            <a:buFont typeface="Arial" panose="020B0604020202020204" pitchFamily="34" charset="0"/>
            <a:buChar char="•"/>
          </a:pPr>
          <a:r>
            <a:rPr lang="en-US" sz="2000" b="0" i="0" dirty="0">
              <a:solidFill>
                <a:schemeClr val="bg1"/>
              </a:solidFill>
              <a:latin typeface="Apex New Medium" panose="02010600040501010103" pitchFamily="2" charset="77"/>
              <a:ea typeface="Apex New Medium" panose="02010600040501010103" pitchFamily="2" charset="77"/>
            </a:rPr>
            <a:t>Addressing Authority</a:t>
          </a:r>
        </a:p>
        <a:p>
          <a:pPr>
            <a:buFont typeface="Arial" panose="020B0604020202020204" pitchFamily="34" charset="0"/>
            <a:buChar char="•"/>
          </a:pPr>
          <a:r>
            <a:rPr lang="en-US" sz="1400" dirty="0">
              <a:solidFill>
                <a:schemeClr val="bg1"/>
              </a:solidFill>
              <a:latin typeface="+mj-lt"/>
            </a:rPr>
            <a:t>Municipality Addressing</a:t>
          </a:r>
        </a:p>
        <a:p>
          <a:pPr>
            <a:buFont typeface="Arial" panose="020B0604020202020204" pitchFamily="34" charset="0"/>
            <a:buChar char="•"/>
          </a:pPr>
          <a:r>
            <a:rPr lang="en-US" sz="1400" dirty="0">
              <a:solidFill>
                <a:schemeClr val="bg1"/>
              </a:solidFill>
              <a:latin typeface="+mj-lt"/>
            </a:rPr>
            <a:t>County Addressing</a:t>
          </a:r>
        </a:p>
      </dgm:t>
    </dgm:pt>
    <dgm:pt modelId="{97F4EBD5-E2E2-4459-8BD7-A49E5E12AEEB}" type="parTrans" cxnId="{D85A90A8-96B6-481E-A65A-8B0C867FED2B}">
      <dgm:prSet/>
      <dgm:spPr/>
      <dgm:t>
        <a:bodyPr/>
        <a:lstStyle/>
        <a:p>
          <a:endParaRPr lang="en-US"/>
        </a:p>
      </dgm:t>
    </dgm:pt>
    <dgm:pt modelId="{5E482D47-4BB5-4844-A092-A7B694124CF1}" type="sibTrans" cxnId="{D85A90A8-96B6-481E-A65A-8B0C867FED2B}">
      <dgm:prSet/>
      <dgm:spPr/>
      <dgm:t>
        <a:bodyPr/>
        <a:lstStyle/>
        <a:p>
          <a:endParaRPr lang="en-US"/>
        </a:p>
      </dgm:t>
    </dgm:pt>
    <dgm:pt modelId="{6CFEF24B-9712-4598-82C9-7E8F22861A4D}" type="pres">
      <dgm:prSet presAssocID="{05050822-7D8C-4B4B-AB95-AF6DA7F67BD2}" presName="compositeShape" presStyleCnt="0">
        <dgm:presLayoutVars>
          <dgm:chMax val="7"/>
          <dgm:dir/>
          <dgm:resizeHandles val="exact"/>
        </dgm:presLayoutVars>
      </dgm:prSet>
      <dgm:spPr/>
    </dgm:pt>
    <dgm:pt modelId="{FEDEF626-6C4E-478F-BDD5-6956B1D86D8F}" type="pres">
      <dgm:prSet presAssocID="{0E199B70-6DEC-4C83-82FA-EBE9A995A0F9}" presName="circ1" presStyleLbl="vennNode1" presStyleIdx="0" presStyleCnt="3"/>
      <dgm:spPr/>
    </dgm:pt>
    <dgm:pt modelId="{188122DF-593E-4EE7-ADAF-84D29DE4A7E0}" type="pres">
      <dgm:prSet presAssocID="{0E199B70-6DEC-4C83-82FA-EBE9A995A0F9}" presName="circ1Tx" presStyleLbl="revTx" presStyleIdx="0" presStyleCnt="0">
        <dgm:presLayoutVars>
          <dgm:chMax val="0"/>
          <dgm:chPref val="0"/>
          <dgm:bulletEnabled val="1"/>
        </dgm:presLayoutVars>
      </dgm:prSet>
      <dgm:spPr/>
    </dgm:pt>
    <dgm:pt modelId="{0D72CE6E-C4B6-4838-A1A3-96F17061C0E7}" type="pres">
      <dgm:prSet presAssocID="{6ACA49EE-8F29-4BB3-A7F2-8A332EE34AF5}" presName="circ2" presStyleLbl="vennNode1" presStyleIdx="1" presStyleCnt="3"/>
      <dgm:spPr/>
    </dgm:pt>
    <dgm:pt modelId="{29A6BC32-E759-4CF5-AAC1-A01F653B7A99}" type="pres">
      <dgm:prSet presAssocID="{6ACA49EE-8F29-4BB3-A7F2-8A332EE34AF5}" presName="circ2Tx" presStyleLbl="revTx" presStyleIdx="0" presStyleCnt="0">
        <dgm:presLayoutVars>
          <dgm:chMax val="0"/>
          <dgm:chPref val="0"/>
          <dgm:bulletEnabled val="1"/>
        </dgm:presLayoutVars>
      </dgm:prSet>
      <dgm:spPr/>
    </dgm:pt>
    <dgm:pt modelId="{1DECFDD6-BC94-4C4A-8AF3-6EBF90AE96CE}" type="pres">
      <dgm:prSet presAssocID="{48E1F346-8A20-4207-BA5C-756133F24B0A}" presName="circ3" presStyleLbl="vennNode1" presStyleIdx="2" presStyleCnt="3"/>
      <dgm:spPr/>
    </dgm:pt>
    <dgm:pt modelId="{56EBAF73-1047-4CA5-A9E5-48DA7067CB2C}" type="pres">
      <dgm:prSet presAssocID="{48E1F346-8A20-4207-BA5C-756133F24B0A}" presName="circ3Tx" presStyleLbl="revTx" presStyleIdx="0" presStyleCnt="0">
        <dgm:presLayoutVars>
          <dgm:chMax val="0"/>
          <dgm:chPref val="0"/>
          <dgm:bulletEnabled val="1"/>
        </dgm:presLayoutVars>
      </dgm:prSet>
      <dgm:spPr/>
    </dgm:pt>
  </dgm:ptLst>
  <dgm:cxnLst>
    <dgm:cxn modelId="{2C68EB13-1743-4C88-A1EB-DC7E535E0E51}" type="presOf" srcId="{0E199B70-6DEC-4C83-82FA-EBE9A995A0F9}" destId="{188122DF-593E-4EE7-ADAF-84D29DE4A7E0}" srcOrd="1" destOrd="0" presId="urn:microsoft.com/office/officeart/2005/8/layout/venn1"/>
    <dgm:cxn modelId="{F2CA6E4C-3447-436C-B0C5-A9C8D59305BF}" type="presOf" srcId="{48E1F346-8A20-4207-BA5C-756133F24B0A}" destId="{1DECFDD6-BC94-4C4A-8AF3-6EBF90AE96CE}" srcOrd="0" destOrd="0" presId="urn:microsoft.com/office/officeart/2005/8/layout/venn1"/>
    <dgm:cxn modelId="{240B5659-87AB-4696-9C4A-32E3D9CA3565}" type="presOf" srcId="{05050822-7D8C-4B4B-AB95-AF6DA7F67BD2}" destId="{6CFEF24B-9712-4598-82C9-7E8F22861A4D}" srcOrd="0" destOrd="0" presId="urn:microsoft.com/office/officeart/2005/8/layout/venn1"/>
    <dgm:cxn modelId="{D85A90A8-96B6-481E-A65A-8B0C867FED2B}" srcId="{05050822-7D8C-4B4B-AB95-AF6DA7F67BD2}" destId="{48E1F346-8A20-4207-BA5C-756133F24B0A}" srcOrd="2" destOrd="0" parTransId="{97F4EBD5-E2E2-4459-8BD7-A49E5E12AEEB}" sibTransId="{5E482D47-4BB5-4844-A092-A7B694124CF1}"/>
    <dgm:cxn modelId="{38E7D0B1-1208-4F1D-BA94-AAEED5F59311}" srcId="{05050822-7D8C-4B4B-AB95-AF6DA7F67BD2}" destId="{6ACA49EE-8F29-4BB3-A7F2-8A332EE34AF5}" srcOrd="1" destOrd="0" parTransId="{5AB95FA1-17A6-4823-B764-0B0CC06505D8}" sibTransId="{AACE9E67-45DF-462F-8406-24BA2A899A43}"/>
    <dgm:cxn modelId="{698C20BB-34B4-4BB9-9B95-8131F4451C33}" type="presOf" srcId="{6ACA49EE-8F29-4BB3-A7F2-8A332EE34AF5}" destId="{29A6BC32-E759-4CF5-AAC1-A01F653B7A99}" srcOrd="1" destOrd="0" presId="urn:microsoft.com/office/officeart/2005/8/layout/venn1"/>
    <dgm:cxn modelId="{0E2085BD-A511-4D64-B886-E7679E8BC720}" type="presOf" srcId="{48E1F346-8A20-4207-BA5C-756133F24B0A}" destId="{56EBAF73-1047-4CA5-A9E5-48DA7067CB2C}" srcOrd="1" destOrd="0" presId="urn:microsoft.com/office/officeart/2005/8/layout/venn1"/>
    <dgm:cxn modelId="{32BD90C3-36B8-4FB3-8580-61B87FF52CB3}" srcId="{05050822-7D8C-4B4B-AB95-AF6DA7F67BD2}" destId="{0E199B70-6DEC-4C83-82FA-EBE9A995A0F9}" srcOrd="0" destOrd="0" parTransId="{4FAC85CF-115B-4178-B4A0-5F4FDB989792}" sibTransId="{78E8223A-25FB-4D3A-B821-C2BF68AC41AC}"/>
    <dgm:cxn modelId="{13783EC4-9E79-4CD0-A793-EAD592780E0D}" type="presOf" srcId="{6ACA49EE-8F29-4BB3-A7F2-8A332EE34AF5}" destId="{0D72CE6E-C4B6-4838-A1A3-96F17061C0E7}" srcOrd="0" destOrd="0" presId="urn:microsoft.com/office/officeart/2005/8/layout/venn1"/>
    <dgm:cxn modelId="{CF05D5DE-B403-414A-8847-FEBF32A1E3DB}" type="presOf" srcId="{0E199B70-6DEC-4C83-82FA-EBE9A995A0F9}" destId="{FEDEF626-6C4E-478F-BDD5-6956B1D86D8F}" srcOrd="0" destOrd="0" presId="urn:microsoft.com/office/officeart/2005/8/layout/venn1"/>
    <dgm:cxn modelId="{8046E2AB-8E4D-43DB-A031-940F3763D237}" type="presParOf" srcId="{6CFEF24B-9712-4598-82C9-7E8F22861A4D}" destId="{FEDEF626-6C4E-478F-BDD5-6956B1D86D8F}" srcOrd="0" destOrd="0" presId="urn:microsoft.com/office/officeart/2005/8/layout/venn1"/>
    <dgm:cxn modelId="{23816468-A328-4A58-A8D6-EEAC5C81064C}" type="presParOf" srcId="{6CFEF24B-9712-4598-82C9-7E8F22861A4D}" destId="{188122DF-593E-4EE7-ADAF-84D29DE4A7E0}" srcOrd="1" destOrd="0" presId="urn:microsoft.com/office/officeart/2005/8/layout/venn1"/>
    <dgm:cxn modelId="{CF3738B4-07A8-458D-AC47-71135B8DCA12}" type="presParOf" srcId="{6CFEF24B-9712-4598-82C9-7E8F22861A4D}" destId="{0D72CE6E-C4B6-4838-A1A3-96F17061C0E7}" srcOrd="2" destOrd="0" presId="urn:microsoft.com/office/officeart/2005/8/layout/venn1"/>
    <dgm:cxn modelId="{A86305F3-AC89-4340-A297-56B6722AB434}" type="presParOf" srcId="{6CFEF24B-9712-4598-82C9-7E8F22861A4D}" destId="{29A6BC32-E759-4CF5-AAC1-A01F653B7A99}" srcOrd="3" destOrd="0" presId="urn:microsoft.com/office/officeart/2005/8/layout/venn1"/>
    <dgm:cxn modelId="{213508ED-EFDC-42BE-A612-5143E9B73C19}" type="presParOf" srcId="{6CFEF24B-9712-4598-82C9-7E8F22861A4D}" destId="{1DECFDD6-BC94-4C4A-8AF3-6EBF90AE96CE}" srcOrd="4" destOrd="0" presId="urn:microsoft.com/office/officeart/2005/8/layout/venn1"/>
    <dgm:cxn modelId="{11AB6867-2486-48D6-9370-3B44ABD7B27E}" type="presParOf" srcId="{6CFEF24B-9712-4598-82C9-7E8F22861A4D}" destId="{56EBAF73-1047-4CA5-A9E5-48DA7067CB2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CB861-DEB4-40FB-BDE0-AA81DD84623D}">
      <dsp:nvSpPr>
        <dsp:cNvPr id="0" name=""/>
        <dsp:cNvSpPr/>
      </dsp:nvSpPr>
      <dsp:spPr>
        <a:xfrm rot="5400000">
          <a:off x="5078816" y="-1810930"/>
          <a:ext cx="1875217" cy="5966000"/>
        </a:xfrm>
        <a:prstGeom prst="round2SameRect">
          <a:avLst/>
        </a:prstGeom>
        <a:solidFill>
          <a:schemeClr val="accent5">
            <a:alpha val="90000"/>
            <a:tint val="55000"/>
            <a:hueOff val="0"/>
            <a:satOff val="0"/>
            <a:lumOff val="0"/>
            <a:alphaOff val="0"/>
          </a:schemeClr>
        </a:solidFill>
        <a:ln w="6350" cap="flat" cmpd="sng" algn="ctr">
          <a:solidFill>
            <a:schemeClr val="accent5">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mj-lt"/>
            </a:rPr>
            <a:t>Maintain a master road name list</a:t>
          </a:r>
        </a:p>
        <a:p>
          <a:pPr marL="171450" lvl="1" indent="-171450" algn="l" defTabSz="755650">
            <a:lnSpc>
              <a:spcPct val="90000"/>
            </a:lnSpc>
            <a:spcBef>
              <a:spcPct val="0"/>
            </a:spcBef>
            <a:spcAft>
              <a:spcPct val="15000"/>
            </a:spcAft>
            <a:buChar char="•"/>
          </a:pPr>
          <a:r>
            <a:rPr lang="en-US" sz="1700" kern="1200" dirty="0">
              <a:latin typeface="+mj-lt"/>
            </a:rPr>
            <a:t>Include public safety in naming/approval process</a:t>
          </a:r>
        </a:p>
        <a:p>
          <a:pPr marL="171450" lvl="1" indent="-171450" algn="l" defTabSz="755650">
            <a:lnSpc>
              <a:spcPct val="90000"/>
            </a:lnSpc>
            <a:spcBef>
              <a:spcPct val="0"/>
            </a:spcBef>
            <a:spcAft>
              <a:spcPct val="15000"/>
            </a:spcAft>
            <a:buChar char="•"/>
          </a:pPr>
          <a:r>
            <a:rPr lang="en-US" sz="1700" kern="1200" dirty="0">
              <a:latin typeface="+mj-lt"/>
            </a:rPr>
            <a:t>When 3 or more structures share a ROW or if ROW is  ½ mi or longer, name the ROW</a:t>
          </a:r>
        </a:p>
        <a:p>
          <a:pPr marL="171450" lvl="1" indent="-171450" algn="l" defTabSz="755650">
            <a:lnSpc>
              <a:spcPct val="90000"/>
            </a:lnSpc>
            <a:spcBef>
              <a:spcPct val="0"/>
            </a:spcBef>
            <a:spcAft>
              <a:spcPct val="15000"/>
            </a:spcAft>
            <a:buChar char="•"/>
          </a:pPr>
          <a:r>
            <a:rPr lang="en-US" sz="1700" kern="1200" dirty="0">
              <a:latin typeface="+mj-lt"/>
            </a:rPr>
            <a:t>Naming roads prevents addressing shortage later</a:t>
          </a:r>
        </a:p>
        <a:p>
          <a:pPr marL="171450" lvl="1" indent="-171450" algn="l" defTabSz="755650">
            <a:lnSpc>
              <a:spcPct val="90000"/>
            </a:lnSpc>
            <a:spcBef>
              <a:spcPct val="0"/>
            </a:spcBef>
            <a:spcAft>
              <a:spcPct val="15000"/>
            </a:spcAft>
            <a:buChar char="•"/>
          </a:pPr>
          <a:r>
            <a:rPr lang="en-US" sz="1700" kern="1200" dirty="0">
              <a:latin typeface="+mj-lt"/>
            </a:rPr>
            <a:t>USPS Pub 28</a:t>
          </a:r>
        </a:p>
      </dsp:txBody>
      <dsp:txXfrm rot="-5400000">
        <a:off x="3033425" y="326002"/>
        <a:ext cx="5874459" cy="1692135"/>
      </dsp:txXfrm>
    </dsp:sp>
    <dsp:sp modelId="{45D880FE-EAF5-4F63-B967-A3EC9EB2ADF7}">
      <dsp:nvSpPr>
        <dsp:cNvPr id="0" name=""/>
        <dsp:cNvSpPr/>
      </dsp:nvSpPr>
      <dsp:spPr>
        <a:xfrm>
          <a:off x="306206" y="58"/>
          <a:ext cx="2727218" cy="2344022"/>
        </a:xfrm>
        <a:prstGeom prst="roundRect">
          <a:avLst/>
        </a:prstGeom>
        <a:gradFill rotWithShape="0">
          <a:gsLst>
            <a:gs pos="0">
              <a:schemeClr val="accent5">
                <a:shade val="50000"/>
                <a:hueOff val="0"/>
                <a:satOff val="0"/>
                <a:lumOff val="0"/>
                <a:alphaOff val="0"/>
                <a:lumMod val="110000"/>
                <a:satMod val="105000"/>
                <a:tint val="67000"/>
              </a:schemeClr>
            </a:gs>
            <a:gs pos="50000">
              <a:schemeClr val="accent5">
                <a:shade val="50000"/>
                <a:hueOff val="0"/>
                <a:satOff val="0"/>
                <a:lumOff val="0"/>
                <a:alphaOff val="0"/>
                <a:lumMod val="105000"/>
                <a:satMod val="103000"/>
                <a:tint val="73000"/>
              </a:schemeClr>
            </a:gs>
            <a:gs pos="100000">
              <a:schemeClr val="accent5">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b="1" i="0" kern="1200">
              <a:latin typeface="Apex New Bold" panose="02010600040501010103" pitchFamily="2" charset="77"/>
              <a:ea typeface="Apex New Bold" panose="02010600040501010103" pitchFamily="2" charset="77"/>
            </a:rPr>
            <a:t>Do: </a:t>
          </a:r>
          <a:endParaRPr lang="en-US" sz="5800" b="1" i="0" kern="1200" dirty="0">
            <a:latin typeface="Apex New Bold" panose="02010600040501010103" pitchFamily="2" charset="77"/>
            <a:ea typeface="Apex New Bold" panose="02010600040501010103" pitchFamily="2" charset="77"/>
          </a:endParaRPr>
        </a:p>
      </dsp:txBody>
      <dsp:txXfrm>
        <a:off x="420632" y="114484"/>
        <a:ext cx="2498366" cy="2115170"/>
      </dsp:txXfrm>
    </dsp:sp>
    <dsp:sp modelId="{77D05E2A-CE9B-4FD1-A601-0F18F22415D2}">
      <dsp:nvSpPr>
        <dsp:cNvPr id="0" name=""/>
        <dsp:cNvSpPr/>
      </dsp:nvSpPr>
      <dsp:spPr>
        <a:xfrm rot="5400000">
          <a:off x="5095059" y="650293"/>
          <a:ext cx="1875217" cy="5966000"/>
        </a:xfrm>
        <a:prstGeom prst="round2SameRect">
          <a:avLst/>
        </a:prstGeom>
        <a:solidFill>
          <a:schemeClr val="accent5">
            <a:alpha val="90000"/>
            <a:tint val="55000"/>
            <a:hueOff val="0"/>
            <a:satOff val="0"/>
            <a:lumOff val="0"/>
            <a:alphaOff val="0"/>
          </a:schemeClr>
        </a:solidFill>
        <a:ln w="6350" cap="flat" cmpd="sng" algn="ctr">
          <a:solidFill>
            <a:schemeClr val="accent5">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mj-lt"/>
            </a:rPr>
            <a:t>Duplicate names or ones that sound phonetically similar</a:t>
          </a:r>
        </a:p>
        <a:p>
          <a:pPr marL="171450" lvl="1" indent="-171450" algn="l" defTabSz="755650">
            <a:lnSpc>
              <a:spcPct val="90000"/>
            </a:lnSpc>
            <a:spcBef>
              <a:spcPct val="0"/>
            </a:spcBef>
            <a:spcAft>
              <a:spcPct val="15000"/>
            </a:spcAft>
            <a:buChar char="•"/>
          </a:pPr>
          <a:r>
            <a:rPr lang="en-US" sz="1700" kern="1200" dirty="0">
              <a:latin typeface="+mj-lt"/>
            </a:rPr>
            <a:t>Abbreviated names</a:t>
          </a:r>
        </a:p>
        <a:p>
          <a:pPr marL="171450" lvl="1" indent="-171450" algn="l" defTabSz="755650">
            <a:lnSpc>
              <a:spcPct val="90000"/>
            </a:lnSpc>
            <a:spcBef>
              <a:spcPct val="0"/>
            </a:spcBef>
            <a:spcAft>
              <a:spcPct val="15000"/>
            </a:spcAft>
            <a:buChar char="•"/>
          </a:pPr>
          <a:r>
            <a:rPr lang="en-US" sz="1700" kern="1200" dirty="0">
              <a:latin typeface="+mj-lt"/>
            </a:rPr>
            <a:t>Numeric names</a:t>
          </a:r>
        </a:p>
        <a:p>
          <a:pPr marL="171450" lvl="1" indent="-171450" algn="l" defTabSz="755650">
            <a:lnSpc>
              <a:spcPct val="90000"/>
            </a:lnSpc>
            <a:spcBef>
              <a:spcPct val="0"/>
            </a:spcBef>
            <a:spcAft>
              <a:spcPct val="15000"/>
            </a:spcAft>
            <a:buChar char="•"/>
          </a:pPr>
          <a:r>
            <a:rPr lang="en-US" sz="1700" kern="1200" dirty="0">
              <a:latin typeface="+mj-lt"/>
            </a:rPr>
            <a:t>Names with punctuation</a:t>
          </a:r>
        </a:p>
        <a:p>
          <a:pPr marL="171450" lvl="1" indent="-171450" algn="l" defTabSz="755650">
            <a:lnSpc>
              <a:spcPct val="90000"/>
            </a:lnSpc>
            <a:spcBef>
              <a:spcPct val="0"/>
            </a:spcBef>
            <a:spcAft>
              <a:spcPct val="15000"/>
            </a:spcAft>
            <a:buChar char="•"/>
          </a:pPr>
          <a:r>
            <a:rPr lang="en-US" sz="1700" kern="1200" dirty="0">
              <a:latin typeface="+mj-lt"/>
            </a:rPr>
            <a:t>Directionals</a:t>
          </a:r>
        </a:p>
      </dsp:txBody>
      <dsp:txXfrm rot="-5400000">
        <a:off x="3049668" y="2787226"/>
        <a:ext cx="5874459" cy="1692135"/>
      </dsp:txXfrm>
    </dsp:sp>
    <dsp:sp modelId="{CD07868D-FC2B-4508-B541-CDE7E7C772BB}">
      <dsp:nvSpPr>
        <dsp:cNvPr id="0" name=""/>
        <dsp:cNvSpPr/>
      </dsp:nvSpPr>
      <dsp:spPr>
        <a:xfrm>
          <a:off x="306206" y="2461282"/>
          <a:ext cx="2743461" cy="2344022"/>
        </a:xfrm>
        <a:prstGeom prst="roundRect">
          <a:avLst/>
        </a:prstGeom>
        <a:gradFill rotWithShape="0">
          <a:gsLst>
            <a:gs pos="0">
              <a:schemeClr val="accent5">
                <a:shade val="50000"/>
                <a:hueOff val="334258"/>
                <a:satOff val="8955"/>
                <a:lumOff val="39453"/>
                <a:alphaOff val="0"/>
                <a:lumMod val="110000"/>
                <a:satMod val="105000"/>
                <a:tint val="67000"/>
              </a:schemeClr>
            </a:gs>
            <a:gs pos="50000">
              <a:schemeClr val="accent5">
                <a:shade val="50000"/>
                <a:hueOff val="334258"/>
                <a:satOff val="8955"/>
                <a:lumOff val="39453"/>
                <a:alphaOff val="0"/>
                <a:lumMod val="105000"/>
                <a:satMod val="103000"/>
                <a:tint val="73000"/>
              </a:schemeClr>
            </a:gs>
            <a:gs pos="100000">
              <a:schemeClr val="accent5">
                <a:shade val="50000"/>
                <a:hueOff val="334258"/>
                <a:satOff val="8955"/>
                <a:lumOff val="394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b="1" i="0" kern="1200" dirty="0">
              <a:latin typeface="Apex New Bold" panose="02010600040501010103" pitchFamily="2" charset="77"/>
              <a:ea typeface="Apex New Bold" panose="02010600040501010103" pitchFamily="2" charset="77"/>
            </a:rPr>
            <a:t>Avoid:</a:t>
          </a:r>
        </a:p>
      </dsp:txBody>
      <dsp:txXfrm>
        <a:off x="420632" y="2575708"/>
        <a:ext cx="2514609" cy="2115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0E851-0F24-45FC-9113-319326AE6DB9}">
      <dsp:nvSpPr>
        <dsp:cNvPr id="0" name=""/>
        <dsp:cNvSpPr/>
      </dsp:nvSpPr>
      <dsp:spPr>
        <a:xfrm rot="5400000">
          <a:off x="5731745" y="-1985631"/>
          <a:ext cx="1825999" cy="6253877"/>
        </a:xfrm>
        <a:prstGeom prst="round2SameRect">
          <a:avLst/>
        </a:prstGeom>
        <a:solidFill>
          <a:schemeClr val="accent5">
            <a:alpha val="90000"/>
            <a:tint val="55000"/>
            <a:hueOff val="0"/>
            <a:satOff val="0"/>
            <a:lumOff val="0"/>
            <a:alphaOff val="0"/>
          </a:schemeClr>
        </a:solidFill>
        <a:ln w="6350" cap="flat" cmpd="sng" algn="ctr">
          <a:solidFill>
            <a:schemeClr val="accent5">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mj-lt"/>
            </a:rPr>
            <a:t>Assign numbers to all inhabited structures</a:t>
          </a:r>
        </a:p>
        <a:p>
          <a:pPr marL="171450" lvl="1" indent="-171450" algn="l" defTabSz="844550">
            <a:lnSpc>
              <a:spcPct val="90000"/>
            </a:lnSpc>
            <a:spcBef>
              <a:spcPct val="0"/>
            </a:spcBef>
            <a:spcAft>
              <a:spcPct val="15000"/>
            </a:spcAft>
            <a:buChar char="•"/>
          </a:pPr>
          <a:r>
            <a:rPr lang="en-US" sz="1900" kern="1200" dirty="0">
              <a:latin typeface="+mj-lt"/>
            </a:rPr>
            <a:t>Corner lots-assign address based on front door</a:t>
          </a:r>
        </a:p>
        <a:p>
          <a:pPr marL="171450" lvl="1" indent="-171450" algn="l" defTabSz="844550">
            <a:lnSpc>
              <a:spcPct val="90000"/>
            </a:lnSpc>
            <a:spcBef>
              <a:spcPct val="0"/>
            </a:spcBef>
            <a:spcAft>
              <a:spcPct val="15000"/>
            </a:spcAft>
            <a:buChar char="•"/>
          </a:pPr>
          <a:r>
            <a:rPr lang="en-US" sz="1900" kern="1200" dirty="0">
              <a:latin typeface="+mj-lt"/>
            </a:rPr>
            <a:t>Consider future development</a:t>
          </a:r>
        </a:p>
        <a:p>
          <a:pPr marL="342900" lvl="2" indent="-171450" algn="l" defTabSz="844550">
            <a:lnSpc>
              <a:spcPct val="90000"/>
            </a:lnSpc>
            <a:spcBef>
              <a:spcPct val="0"/>
            </a:spcBef>
            <a:spcAft>
              <a:spcPct val="15000"/>
            </a:spcAft>
            <a:buChar char="•"/>
          </a:pPr>
          <a:r>
            <a:rPr lang="en-US" sz="1900" kern="1200" dirty="0">
              <a:latin typeface="+mj-lt"/>
            </a:rPr>
            <a:t>5.28’-1000 addresses/mile</a:t>
          </a:r>
        </a:p>
        <a:p>
          <a:pPr marL="171450" lvl="1" indent="-171450" algn="l" defTabSz="844550">
            <a:lnSpc>
              <a:spcPct val="90000"/>
            </a:lnSpc>
            <a:spcBef>
              <a:spcPct val="0"/>
            </a:spcBef>
            <a:spcAft>
              <a:spcPct val="15000"/>
            </a:spcAft>
            <a:buChar char="•"/>
          </a:pPr>
          <a:r>
            <a:rPr lang="en-US" sz="1900" kern="1200" dirty="0">
              <a:latin typeface="+mj-lt"/>
            </a:rPr>
            <a:t>Manage </a:t>
          </a:r>
          <a:r>
            <a:rPr lang="en-US" sz="1900" kern="1200" dirty="0" err="1">
              <a:latin typeface="+mj-lt"/>
            </a:rPr>
            <a:t>subaddresses</a:t>
          </a:r>
          <a:endParaRPr lang="en-US" sz="1900" kern="1200" dirty="0">
            <a:latin typeface="+mj-lt"/>
          </a:endParaRPr>
        </a:p>
      </dsp:txBody>
      <dsp:txXfrm rot="-5400000">
        <a:off x="3517806" y="317446"/>
        <a:ext cx="6164739" cy="1647723"/>
      </dsp:txXfrm>
    </dsp:sp>
    <dsp:sp modelId="{1E7FE683-57DD-4817-A7F8-AA64719F0916}">
      <dsp:nvSpPr>
        <dsp:cNvPr id="0" name=""/>
        <dsp:cNvSpPr/>
      </dsp:nvSpPr>
      <dsp:spPr>
        <a:xfrm>
          <a:off x="0" y="57"/>
          <a:ext cx="3517806" cy="2282499"/>
        </a:xfrm>
        <a:prstGeom prst="roundRect">
          <a:avLst/>
        </a:prstGeom>
        <a:gradFill rotWithShape="0">
          <a:gsLst>
            <a:gs pos="0">
              <a:schemeClr val="accent5">
                <a:shade val="50000"/>
                <a:hueOff val="0"/>
                <a:satOff val="0"/>
                <a:lumOff val="0"/>
                <a:alphaOff val="0"/>
                <a:lumMod val="110000"/>
                <a:satMod val="105000"/>
                <a:tint val="67000"/>
              </a:schemeClr>
            </a:gs>
            <a:gs pos="50000">
              <a:schemeClr val="accent5">
                <a:shade val="50000"/>
                <a:hueOff val="0"/>
                <a:satOff val="0"/>
                <a:lumOff val="0"/>
                <a:alphaOff val="0"/>
                <a:lumMod val="105000"/>
                <a:satMod val="103000"/>
                <a:tint val="73000"/>
              </a:schemeClr>
            </a:gs>
            <a:gs pos="100000">
              <a:schemeClr val="accent5">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b="1" i="0" kern="1200">
              <a:latin typeface="Apex New Bold" panose="02010600040501010103" pitchFamily="2" charset="77"/>
              <a:ea typeface="Apex New Bold" panose="02010600040501010103" pitchFamily="2" charset="77"/>
            </a:rPr>
            <a:t>Do: </a:t>
          </a:r>
          <a:endParaRPr lang="en-US" sz="6500" b="1" i="0" kern="1200" dirty="0">
            <a:latin typeface="Apex New Bold" panose="02010600040501010103" pitchFamily="2" charset="77"/>
            <a:ea typeface="Apex New Bold" panose="02010600040501010103" pitchFamily="2" charset="77"/>
          </a:endParaRPr>
        </a:p>
      </dsp:txBody>
      <dsp:txXfrm>
        <a:off x="111422" y="111479"/>
        <a:ext cx="3294962" cy="2059655"/>
      </dsp:txXfrm>
    </dsp:sp>
    <dsp:sp modelId="{4E57C92B-D966-46C7-B459-13A29E5AE280}">
      <dsp:nvSpPr>
        <dsp:cNvPr id="0" name=""/>
        <dsp:cNvSpPr/>
      </dsp:nvSpPr>
      <dsp:spPr>
        <a:xfrm rot="5400000">
          <a:off x="5731745" y="410993"/>
          <a:ext cx="1825999" cy="6253877"/>
        </a:xfrm>
        <a:prstGeom prst="round2SameRect">
          <a:avLst/>
        </a:prstGeom>
        <a:solidFill>
          <a:schemeClr val="accent5">
            <a:alpha val="90000"/>
            <a:tint val="55000"/>
            <a:hueOff val="0"/>
            <a:satOff val="0"/>
            <a:lumOff val="0"/>
            <a:alphaOff val="0"/>
          </a:schemeClr>
        </a:solidFill>
        <a:ln w="6350" cap="flat" cmpd="sng" algn="ctr">
          <a:solidFill>
            <a:schemeClr val="accent5">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mj-lt"/>
            </a:rPr>
            <a:t>Street numbers longer than 6 characters</a:t>
          </a:r>
        </a:p>
        <a:p>
          <a:pPr marL="171450" lvl="1" indent="-171450" algn="l" defTabSz="844550">
            <a:lnSpc>
              <a:spcPct val="90000"/>
            </a:lnSpc>
            <a:spcBef>
              <a:spcPct val="0"/>
            </a:spcBef>
            <a:spcAft>
              <a:spcPct val="15000"/>
            </a:spcAft>
            <a:buChar char="•"/>
          </a:pPr>
          <a:r>
            <a:rPr lang="en-US" sz="1900" kern="1200" dirty="0" err="1">
              <a:latin typeface="+mj-lt"/>
            </a:rPr>
            <a:t>Fractionals</a:t>
          </a:r>
          <a:endParaRPr lang="en-US" sz="1900" kern="1200" dirty="0">
            <a:latin typeface="+mj-lt"/>
          </a:endParaRPr>
        </a:p>
        <a:p>
          <a:pPr marL="171450" lvl="1" indent="-171450" algn="l" defTabSz="844550">
            <a:lnSpc>
              <a:spcPct val="90000"/>
            </a:lnSpc>
            <a:spcBef>
              <a:spcPct val="0"/>
            </a:spcBef>
            <a:spcAft>
              <a:spcPct val="15000"/>
            </a:spcAft>
            <a:buChar char="•"/>
          </a:pPr>
          <a:r>
            <a:rPr lang="en-US" sz="1900" kern="1200" dirty="0" err="1">
              <a:latin typeface="+mj-lt"/>
            </a:rPr>
            <a:t>Alphanumerics</a:t>
          </a:r>
          <a:endParaRPr lang="en-US" sz="1900" kern="1200" dirty="0">
            <a:latin typeface="+mj-lt"/>
          </a:endParaRPr>
        </a:p>
        <a:p>
          <a:pPr marL="171450" lvl="1" indent="-171450" algn="l" defTabSz="844550">
            <a:lnSpc>
              <a:spcPct val="90000"/>
            </a:lnSpc>
            <a:spcBef>
              <a:spcPct val="0"/>
            </a:spcBef>
            <a:spcAft>
              <a:spcPct val="15000"/>
            </a:spcAft>
            <a:buChar char="•"/>
          </a:pPr>
          <a:r>
            <a:rPr lang="en-US" sz="1900" kern="1200" dirty="0">
              <a:latin typeface="+mj-lt"/>
            </a:rPr>
            <a:t>Hyphenated addresses</a:t>
          </a:r>
        </a:p>
      </dsp:txBody>
      <dsp:txXfrm rot="-5400000">
        <a:off x="3517806" y="2714070"/>
        <a:ext cx="6164739" cy="1647723"/>
      </dsp:txXfrm>
    </dsp:sp>
    <dsp:sp modelId="{D4D16753-CE85-42D9-8D31-CE9EB7F3D4D5}">
      <dsp:nvSpPr>
        <dsp:cNvPr id="0" name=""/>
        <dsp:cNvSpPr/>
      </dsp:nvSpPr>
      <dsp:spPr>
        <a:xfrm>
          <a:off x="0" y="2396681"/>
          <a:ext cx="3517806" cy="2282499"/>
        </a:xfrm>
        <a:prstGeom prst="roundRect">
          <a:avLst/>
        </a:prstGeom>
        <a:gradFill rotWithShape="0">
          <a:gsLst>
            <a:gs pos="0">
              <a:schemeClr val="accent5">
                <a:shade val="50000"/>
                <a:hueOff val="334258"/>
                <a:satOff val="8955"/>
                <a:lumOff val="39453"/>
                <a:alphaOff val="0"/>
                <a:lumMod val="110000"/>
                <a:satMod val="105000"/>
                <a:tint val="67000"/>
              </a:schemeClr>
            </a:gs>
            <a:gs pos="50000">
              <a:schemeClr val="accent5">
                <a:shade val="50000"/>
                <a:hueOff val="334258"/>
                <a:satOff val="8955"/>
                <a:lumOff val="39453"/>
                <a:alphaOff val="0"/>
                <a:lumMod val="105000"/>
                <a:satMod val="103000"/>
                <a:tint val="73000"/>
              </a:schemeClr>
            </a:gs>
            <a:gs pos="100000">
              <a:schemeClr val="accent5">
                <a:shade val="50000"/>
                <a:hueOff val="334258"/>
                <a:satOff val="8955"/>
                <a:lumOff val="394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b="1" i="0" kern="1200" dirty="0">
              <a:latin typeface="Apex New Bold" panose="02010600040501010103" pitchFamily="2" charset="77"/>
              <a:ea typeface="Apex New Bold" panose="02010600040501010103" pitchFamily="2" charset="77"/>
            </a:rPr>
            <a:t>Avoid:</a:t>
          </a:r>
        </a:p>
      </dsp:txBody>
      <dsp:txXfrm>
        <a:off x="111422" y="2508103"/>
        <a:ext cx="3294962" cy="2059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EF626-6C4E-478F-BDD5-6956B1D86D8F}">
      <dsp:nvSpPr>
        <dsp:cNvPr id="0" name=""/>
        <dsp:cNvSpPr/>
      </dsp:nvSpPr>
      <dsp:spPr>
        <a:xfrm>
          <a:off x="2438399" y="67733"/>
          <a:ext cx="3251200" cy="3251200"/>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i="0" kern="1200" dirty="0">
              <a:solidFill>
                <a:schemeClr val="bg1"/>
              </a:solidFill>
              <a:latin typeface="Apex New Medium" panose="02010600040501010103" pitchFamily="2" charset="77"/>
              <a:ea typeface="Apex New Medium" panose="02010600040501010103" pitchFamily="2" charset="77"/>
            </a:rPr>
            <a:t>9-1-1 Authority</a:t>
          </a:r>
        </a:p>
        <a:p>
          <a:pPr marL="0" lvl="0" indent="0" algn="ctr" defTabSz="8890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Communications Director</a:t>
          </a:r>
        </a:p>
        <a:p>
          <a:pPr marL="0" lvl="0" indent="0" algn="ctr" defTabSz="8890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MSAG Coordinator</a:t>
          </a:r>
        </a:p>
        <a:p>
          <a:pPr marL="0" lvl="0" indent="0" algn="ctr" defTabSz="8890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CAD Administrator</a:t>
          </a:r>
        </a:p>
      </dsp:txBody>
      <dsp:txXfrm>
        <a:off x="2871893" y="636693"/>
        <a:ext cx="2384213" cy="1463040"/>
      </dsp:txXfrm>
    </dsp:sp>
    <dsp:sp modelId="{0D72CE6E-C4B6-4838-A1A3-96F17061C0E7}">
      <dsp:nvSpPr>
        <dsp:cNvPr id="0" name=""/>
        <dsp:cNvSpPr/>
      </dsp:nvSpPr>
      <dsp:spPr>
        <a:xfrm>
          <a:off x="3611541" y="2099733"/>
          <a:ext cx="3251200" cy="3251200"/>
        </a:xfrm>
        <a:prstGeom prst="ellipse">
          <a:avLst/>
        </a:prstGeom>
        <a:gradFill rotWithShape="0">
          <a:gsLst>
            <a:gs pos="0">
              <a:schemeClr val="accent5">
                <a:alpha val="50000"/>
                <a:hueOff val="-3379271"/>
                <a:satOff val="-8710"/>
                <a:lumOff val="-5883"/>
                <a:alphaOff val="0"/>
                <a:satMod val="103000"/>
                <a:lumMod val="102000"/>
                <a:tint val="94000"/>
              </a:schemeClr>
            </a:gs>
            <a:gs pos="50000">
              <a:schemeClr val="accent5">
                <a:alpha val="50000"/>
                <a:hueOff val="-3379271"/>
                <a:satOff val="-8710"/>
                <a:lumOff val="-5883"/>
                <a:alphaOff val="0"/>
                <a:satMod val="110000"/>
                <a:lumMod val="100000"/>
                <a:shade val="100000"/>
              </a:schemeClr>
            </a:gs>
            <a:gs pos="100000">
              <a:schemeClr val="accent5">
                <a:alpha val="50000"/>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kern="1200" dirty="0"/>
        </a:p>
        <a:p>
          <a:pPr marL="0" lvl="0" indent="0" algn="ctr" defTabSz="800100">
            <a:lnSpc>
              <a:spcPct val="90000"/>
            </a:lnSpc>
            <a:spcBef>
              <a:spcPct val="0"/>
            </a:spcBef>
            <a:spcAft>
              <a:spcPct val="35000"/>
            </a:spcAft>
            <a:buFont typeface="Arial" panose="020B0604020202020204" pitchFamily="34" charset="0"/>
            <a:buNone/>
          </a:pPr>
          <a:r>
            <a:rPr lang="en-US" sz="2000" b="0" i="0" kern="1200" dirty="0">
              <a:solidFill>
                <a:schemeClr val="bg1"/>
              </a:solidFill>
              <a:latin typeface="Apex New Medium" panose="02010600040501010103" pitchFamily="2" charset="77"/>
              <a:ea typeface="Apex New Medium" panose="02010600040501010103" pitchFamily="2" charset="77"/>
            </a:rPr>
            <a:t>GIS Authority</a:t>
          </a:r>
        </a:p>
        <a:p>
          <a:pPr marL="0" lvl="0" indent="0" algn="ctr" defTabSz="8001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GIS Manager</a:t>
          </a:r>
        </a:p>
        <a:p>
          <a:pPr marL="0" lvl="0" indent="0" algn="ctr" defTabSz="8001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Addressing Coordinator</a:t>
          </a:r>
        </a:p>
        <a:p>
          <a:pPr marL="0" lvl="0" indent="0" algn="ctr" defTabSz="8001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Stakeholders such as Public Works, Tax Assessor, </a:t>
          </a:r>
          <a:r>
            <a:rPr lang="en-US" sz="1400" kern="1200" dirty="0" err="1">
              <a:solidFill>
                <a:schemeClr val="bg1"/>
              </a:solidFill>
              <a:latin typeface="+mj-lt"/>
            </a:rPr>
            <a:t>etc</a:t>
          </a:r>
          <a:endParaRPr lang="en-US" sz="1400" kern="1200" dirty="0">
            <a:solidFill>
              <a:schemeClr val="bg1"/>
            </a:solidFill>
            <a:latin typeface="+mj-lt"/>
          </a:endParaRPr>
        </a:p>
      </dsp:txBody>
      <dsp:txXfrm>
        <a:off x="4605866" y="2939626"/>
        <a:ext cx="1950720" cy="1788160"/>
      </dsp:txXfrm>
    </dsp:sp>
    <dsp:sp modelId="{1DECFDD6-BC94-4C4A-8AF3-6EBF90AE96CE}">
      <dsp:nvSpPr>
        <dsp:cNvPr id="0" name=""/>
        <dsp:cNvSpPr/>
      </dsp:nvSpPr>
      <dsp:spPr>
        <a:xfrm>
          <a:off x="1265258" y="2099733"/>
          <a:ext cx="3251200" cy="3251200"/>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i="0" kern="1200" dirty="0">
              <a:solidFill>
                <a:schemeClr val="bg1"/>
              </a:solidFill>
              <a:latin typeface="Apex New Medium" panose="02010600040501010103" pitchFamily="2" charset="77"/>
              <a:ea typeface="Apex New Medium" panose="02010600040501010103" pitchFamily="2" charset="77"/>
            </a:rPr>
            <a:t>Addressing Authority</a:t>
          </a:r>
        </a:p>
        <a:p>
          <a:pPr marL="0" lvl="0" indent="0" algn="ctr" defTabSz="8890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Municipality Addressing</a:t>
          </a:r>
        </a:p>
        <a:p>
          <a:pPr marL="0" lvl="0" indent="0" algn="ctr" defTabSz="889000">
            <a:lnSpc>
              <a:spcPct val="90000"/>
            </a:lnSpc>
            <a:spcBef>
              <a:spcPct val="0"/>
            </a:spcBef>
            <a:spcAft>
              <a:spcPct val="35000"/>
            </a:spcAft>
            <a:buFont typeface="Arial" panose="020B0604020202020204" pitchFamily="34" charset="0"/>
            <a:buNone/>
          </a:pPr>
          <a:r>
            <a:rPr lang="en-US" sz="1400" kern="1200" dirty="0">
              <a:solidFill>
                <a:schemeClr val="bg1"/>
              </a:solidFill>
              <a:latin typeface="+mj-lt"/>
            </a:rPr>
            <a:t>County Addressing</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BF836-258B-415C-B92D-638A62426923}"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2AEB9-0086-4634-BC10-36ACB4492128}" type="slidenum">
              <a:rPr lang="en-US" smtClean="0"/>
              <a:t>‹#›</a:t>
            </a:fld>
            <a:endParaRPr lang="en-US"/>
          </a:p>
        </p:txBody>
      </p:sp>
    </p:spTree>
    <p:extLst>
      <p:ext uri="{BB962C8B-B14F-4D97-AF65-F5344CB8AC3E}">
        <p14:creationId xmlns:p14="http://schemas.microsoft.com/office/powerpoint/2010/main" val="127586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Placement methodology: remember that:</a:t>
            </a:r>
          </a:p>
          <a:p>
            <a:r>
              <a:rPr lang="en-US" dirty="0"/>
              <a:t>Address information must be sufficient to allow points to be accurately located</a:t>
            </a:r>
          </a:p>
          <a:p>
            <a:r>
              <a:rPr lang="en-US" dirty="0"/>
              <a:t>Should deliver first responders rapidly and efficiently to the correct location</a:t>
            </a:r>
          </a:p>
          <a:p>
            <a:endParaRPr lang="en-US" dirty="0"/>
          </a:p>
        </p:txBody>
      </p:sp>
      <p:sp>
        <p:nvSpPr>
          <p:cNvPr id="4" name="Slide Number Placeholder 3"/>
          <p:cNvSpPr>
            <a:spLocks noGrp="1"/>
          </p:cNvSpPr>
          <p:nvPr>
            <p:ph type="sldNum" sz="quarter" idx="5"/>
          </p:nvPr>
        </p:nvSpPr>
        <p:spPr/>
        <p:txBody>
          <a:bodyPr/>
          <a:lstStyle/>
          <a:p>
            <a:fld id="{21A2AEB9-0086-4634-BC10-36ACB4492128}" type="slidenum">
              <a:rPr lang="en-US" smtClean="0"/>
              <a:t>40</a:t>
            </a:fld>
            <a:endParaRPr lang="en-US"/>
          </a:p>
        </p:txBody>
      </p:sp>
    </p:spTree>
    <p:extLst>
      <p:ext uri="{BB962C8B-B14F-4D97-AF65-F5344CB8AC3E}">
        <p14:creationId xmlns:p14="http://schemas.microsoft.com/office/powerpoint/2010/main" val="3465433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442CDB-2459-5C8D-9AD7-B03EEFC616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2" name="Title 1">
            <a:extLst>
              <a:ext uri="{FF2B5EF4-FFF2-40B4-BE49-F238E27FC236}">
                <a16:creationId xmlns:a16="http://schemas.microsoft.com/office/drawing/2014/main" id="{1AACB04B-9C6F-B765-F075-0A4C078162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B6C2D-7E97-B60F-9BAC-08E14D22E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0D6130-E4BD-0803-152A-EC259060CE61}"/>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5" name="Footer Placeholder 4">
            <a:extLst>
              <a:ext uri="{FF2B5EF4-FFF2-40B4-BE49-F238E27FC236}">
                <a16:creationId xmlns:a16="http://schemas.microsoft.com/office/drawing/2014/main" id="{680294E5-2A8B-3C82-8F2A-99C3D8CD2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94371-AFE5-2068-2832-DFCE7AD42EC5}"/>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1099664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BBC7-E25B-E708-9613-99189BF8DE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4CE0A-938C-9462-1785-A18049B1AB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5601E-2C77-E456-5964-479BEE57A049}"/>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5" name="Footer Placeholder 4">
            <a:extLst>
              <a:ext uri="{FF2B5EF4-FFF2-40B4-BE49-F238E27FC236}">
                <a16:creationId xmlns:a16="http://schemas.microsoft.com/office/drawing/2014/main" id="{BDB90F64-7C42-CD7D-7658-F99849922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C3FC-18F7-C83A-569A-28768B06AC1C}"/>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312467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2458AB-72F5-989E-9BA8-21DE683CE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2" name="Title 1">
            <a:extLst>
              <a:ext uri="{FF2B5EF4-FFF2-40B4-BE49-F238E27FC236}">
                <a16:creationId xmlns:a16="http://schemas.microsoft.com/office/drawing/2014/main" id="{74D74FF6-E2C6-507E-DA32-D6B25073F6EA}"/>
              </a:ext>
            </a:extLst>
          </p:cNvPr>
          <p:cNvSpPr>
            <a:spLocks noGrp="1"/>
          </p:cNvSpPr>
          <p:nvPr>
            <p:ph type="title"/>
          </p:nvPr>
        </p:nvSpPr>
        <p:spPr>
          <a:xfrm>
            <a:off x="831850" y="508901"/>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54141D5-B4DF-7A8D-4222-4E4BB1298610}"/>
              </a:ext>
            </a:extLst>
          </p:cNvPr>
          <p:cNvSpPr>
            <a:spLocks noGrp="1"/>
          </p:cNvSpPr>
          <p:nvPr>
            <p:ph type="body" idx="1"/>
          </p:nvPr>
        </p:nvSpPr>
        <p:spPr>
          <a:xfrm>
            <a:off x="831850" y="338862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092AE5-817F-119A-7642-42E114F47FE1}"/>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5" name="Footer Placeholder 4">
            <a:extLst>
              <a:ext uri="{FF2B5EF4-FFF2-40B4-BE49-F238E27FC236}">
                <a16:creationId xmlns:a16="http://schemas.microsoft.com/office/drawing/2014/main" id="{565B4451-286F-DAF5-E541-53D66DB7F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A8966-BDCC-1624-D90C-7219371699E4}"/>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101551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3945-D618-5585-14E2-B7AD41907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FF27D-2687-E133-0209-593D38251D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56B63-F4EA-7726-9F4D-6CEFB0E497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4161F9-DDB0-C199-4AA6-4CA6FACF26DB}"/>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6" name="Footer Placeholder 5">
            <a:extLst>
              <a:ext uri="{FF2B5EF4-FFF2-40B4-BE49-F238E27FC236}">
                <a16:creationId xmlns:a16="http://schemas.microsoft.com/office/drawing/2014/main" id="{C19FD20C-56F4-592C-B38D-ACE17F4EA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618F1-80CE-EE91-5C66-E3D46AF5B99E}"/>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521644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C83A2-0631-81C0-4FAB-03092129DF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7D7112-6FA9-BA55-B782-553CBE65D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76FE40-EE0D-4DFB-A330-618F518AD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8C6EC0-E4EF-F5DC-72AA-8ABCB2E551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50D48-1212-D243-28E4-801A93C67D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BE3A0-B165-7AC2-98EA-7C285D3A66E0}"/>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8" name="Footer Placeholder 7">
            <a:extLst>
              <a:ext uri="{FF2B5EF4-FFF2-40B4-BE49-F238E27FC236}">
                <a16:creationId xmlns:a16="http://schemas.microsoft.com/office/drawing/2014/main" id="{4772FEF9-62A1-427E-D84A-2228CD1DFC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847FE-ED1B-CF46-97A0-1DA2FB59F55C}"/>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43302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29BB-AA40-811D-5805-12DB27950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D996-1445-A172-286F-0D7D5B8D9AC9}"/>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4" name="Footer Placeholder 3">
            <a:extLst>
              <a:ext uri="{FF2B5EF4-FFF2-40B4-BE49-F238E27FC236}">
                <a16:creationId xmlns:a16="http://schemas.microsoft.com/office/drawing/2014/main" id="{2273350E-A343-275F-124D-FC5CE457A1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0461E-4888-58E4-F032-CB3F1B7CEFE2}"/>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10864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8ADE-3708-AEA8-4DD7-609A8F5CB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D32469-FB88-359F-D9B2-FB9B431133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B6D3E-F1DA-D51B-A174-981096D27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55CF99-2B3B-B59E-33FF-4D55638B500B}"/>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6" name="Footer Placeholder 5">
            <a:extLst>
              <a:ext uri="{FF2B5EF4-FFF2-40B4-BE49-F238E27FC236}">
                <a16:creationId xmlns:a16="http://schemas.microsoft.com/office/drawing/2014/main" id="{448B3501-7664-20AE-277B-D0F6FA2FA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2F06C-DCD5-5966-73C5-1FFC9F702172}"/>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156461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BAEF-369A-0810-F215-6CAD7BF95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ED4CA0-93D6-83F4-0733-47EC052F4D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B33F38-E507-EFBB-6327-C7752AB22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35257-A17E-8581-0D99-E9517C13F01B}"/>
              </a:ext>
            </a:extLst>
          </p:cNvPr>
          <p:cNvSpPr>
            <a:spLocks noGrp="1"/>
          </p:cNvSpPr>
          <p:nvPr>
            <p:ph type="dt" sz="half" idx="10"/>
          </p:nvPr>
        </p:nvSpPr>
        <p:spPr/>
        <p:txBody>
          <a:bodyPr/>
          <a:lstStyle/>
          <a:p>
            <a:fld id="{F54544E0-FB2F-D540-8BFF-7E9CC5467111}" type="datetimeFigureOut">
              <a:rPr lang="en-US" smtClean="0"/>
              <a:t>1/11/24</a:t>
            </a:fld>
            <a:endParaRPr lang="en-US"/>
          </a:p>
        </p:txBody>
      </p:sp>
      <p:sp>
        <p:nvSpPr>
          <p:cNvPr id="6" name="Footer Placeholder 5">
            <a:extLst>
              <a:ext uri="{FF2B5EF4-FFF2-40B4-BE49-F238E27FC236}">
                <a16:creationId xmlns:a16="http://schemas.microsoft.com/office/drawing/2014/main" id="{1F8E791A-9065-C262-F892-D23778518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8ABDE-5DB5-455F-B066-0B2558CE2BED}"/>
              </a:ext>
            </a:extLst>
          </p:cNvPr>
          <p:cNvSpPr>
            <a:spLocks noGrp="1"/>
          </p:cNvSpPr>
          <p:nvPr>
            <p:ph type="sldNum" sz="quarter" idx="12"/>
          </p:nvPr>
        </p:nvSpPr>
        <p:spPr/>
        <p:txBody>
          <a:bodyPr/>
          <a:lstStyle/>
          <a:p>
            <a:fld id="{E99FE760-BA08-164E-85A0-76FAB7F1F2B4}" type="slidenum">
              <a:rPr lang="en-US" smtClean="0"/>
              <a:t>‹#›</a:t>
            </a:fld>
            <a:endParaRPr lang="en-US"/>
          </a:p>
        </p:txBody>
      </p:sp>
    </p:spTree>
    <p:extLst>
      <p:ext uri="{BB962C8B-B14F-4D97-AF65-F5344CB8AC3E}">
        <p14:creationId xmlns:p14="http://schemas.microsoft.com/office/powerpoint/2010/main" val="67755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3C5755-F8D7-79CC-0AE2-E7E06B42B45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4" y="2"/>
            <a:ext cx="12191996" cy="6857998"/>
          </a:xfrm>
          <a:prstGeom prst="rect">
            <a:avLst/>
          </a:prstGeom>
        </p:spPr>
      </p:pic>
      <p:sp>
        <p:nvSpPr>
          <p:cNvPr id="2" name="Title Placeholder 1">
            <a:extLst>
              <a:ext uri="{FF2B5EF4-FFF2-40B4-BE49-F238E27FC236}">
                <a16:creationId xmlns:a16="http://schemas.microsoft.com/office/drawing/2014/main" id="{A0ED2064-47CE-62AC-5F48-9188EAD9E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330DC0-EE67-CC31-7F80-07AE4BB7C4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66CF99-9776-B86F-49F3-29E7FBB778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544E0-FB2F-D540-8BFF-7E9CC5467111}" type="datetimeFigureOut">
              <a:rPr lang="en-US" smtClean="0"/>
              <a:t>1/11/24</a:t>
            </a:fld>
            <a:endParaRPr lang="en-US"/>
          </a:p>
        </p:txBody>
      </p:sp>
      <p:sp>
        <p:nvSpPr>
          <p:cNvPr id="5" name="Footer Placeholder 4">
            <a:extLst>
              <a:ext uri="{FF2B5EF4-FFF2-40B4-BE49-F238E27FC236}">
                <a16:creationId xmlns:a16="http://schemas.microsoft.com/office/drawing/2014/main" id="{5628EEEE-081D-EB98-7D67-FC025394B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24A5A2-2907-2806-9D22-3114DF51A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FE760-BA08-164E-85A0-76FAB7F1F2B4}" type="slidenum">
              <a:rPr lang="en-US" smtClean="0"/>
              <a:t>‹#›</a:t>
            </a:fld>
            <a:endParaRPr lang="en-US"/>
          </a:p>
        </p:txBody>
      </p:sp>
    </p:spTree>
    <p:extLst>
      <p:ext uri="{BB962C8B-B14F-4D97-AF65-F5344CB8AC3E}">
        <p14:creationId xmlns:p14="http://schemas.microsoft.com/office/powerpoint/2010/main" val="2799624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b="0" i="0" kern="1200">
          <a:solidFill>
            <a:srgbClr val="002060"/>
          </a:solidFill>
          <a:latin typeface="Apex New Book" panose="02010600040501010103" pitchFamily="2" charset="77"/>
          <a:ea typeface="Apex New Book" panose="02010600040501010103"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4BD4-2981-3AE0-EBD5-C4865E6767EE}"/>
              </a:ext>
            </a:extLst>
          </p:cNvPr>
          <p:cNvSpPr>
            <a:spLocks noGrp="1"/>
          </p:cNvSpPr>
          <p:nvPr>
            <p:ph type="ctrTitle"/>
          </p:nvPr>
        </p:nvSpPr>
        <p:spPr/>
        <p:txBody>
          <a:bodyPr/>
          <a:lstStyle/>
          <a:p>
            <a:r>
              <a:rPr lang="en-US" dirty="0"/>
              <a:t>State of Oklahoma Addressing Workshop</a:t>
            </a:r>
          </a:p>
        </p:txBody>
      </p:sp>
      <p:sp>
        <p:nvSpPr>
          <p:cNvPr id="3" name="Subtitle 2">
            <a:extLst>
              <a:ext uri="{FF2B5EF4-FFF2-40B4-BE49-F238E27FC236}">
                <a16:creationId xmlns:a16="http://schemas.microsoft.com/office/drawing/2014/main" id="{FEA99BC8-557F-0551-7CCA-2B00C30D5299}"/>
              </a:ext>
            </a:extLst>
          </p:cNvPr>
          <p:cNvSpPr>
            <a:spLocks noGrp="1"/>
          </p:cNvSpPr>
          <p:nvPr>
            <p:ph type="subTitle" idx="1"/>
          </p:nvPr>
        </p:nvSpPr>
        <p:spPr/>
        <p:txBody>
          <a:bodyPr/>
          <a:lstStyle/>
          <a:p>
            <a:r>
              <a:rPr lang="en-US" dirty="0">
                <a:solidFill>
                  <a:srgbClr val="0284CA"/>
                </a:solidFill>
              </a:rPr>
              <a:t>Annie Cahill, GISP | Technical Consultant</a:t>
            </a:r>
          </a:p>
        </p:txBody>
      </p:sp>
    </p:spTree>
    <p:extLst>
      <p:ext uri="{BB962C8B-B14F-4D97-AF65-F5344CB8AC3E}">
        <p14:creationId xmlns:p14="http://schemas.microsoft.com/office/powerpoint/2010/main" val="2588967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30BC-9121-1E4F-047F-A514244822AB}"/>
              </a:ext>
            </a:extLst>
          </p:cNvPr>
          <p:cNvSpPr>
            <a:spLocks noGrp="1"/>
          </p:cNvSpPr>
          <p:nvPr>
            <p:ph type="title"/>
          </p:nvPr>
        </p:nvSpPr>
        <p:spPr/>
        <p:txBody>
          <a:bodyPr/>
          <a:lstStyle/>
          <a:p>
            <a:r>
              <a:rPr lang="en-US" dirty="0"/>
              <a:t>Addressing: Current State</a:t>
            </a:r>
          </a:p>
        </p:txBody>
      </p:sp>
      <p:sp>
        <p:nvSpPr>
          <p:cNvPr id="3" name="Content Placeholder 2">
            <a:extLst>
              <a:ext uri="{FF2B5EF4-FFF2-40B4-BE49-F238E27FC236}">
                <a16:creationId xmlns:a16="http://schemas.microsoft.com/office/drawing/2014/main" id="{17A2290E-026C-ED37-C70A-158B9E7711EF}"/>
              </a:ext>
            </a:extLst>
          </p:cNvPr>
          <p:cNvSpPr>
            <a:spLocks noGrp="1"/>
          </p:cNvSpPr>
          <p:nvPr>
            <p:ph idx="1"/>
          </p:nvPr>
        </p:nvSpPr>
        <p:spPr>
          <a:xfrm>
            <a:off x="838200" y="1825625"/>
            <a:ext cx="10435683" cy="4351338"/>
          </a:xfrm>
        </p:spPr>
        <p:txBody>
          <a:bodyPr/>
          <a:lstStyle/>
          <a:p>
            <a:r>
              <a:rPr lang="en-US" dirty="0"/>
              <a:t>Addressing is determined locally…for better or worse</a:t>
            </a:r>
          </a:p>
          <a:p>
            <a:r>
              <a:rPr lang="en-US" dirty="0"/>
              <a:t>Patchwork of addressing systems</a:t>
            </a:r>
          </a:p>
          <a:p>
            <a:r>
              <a:rPr lang="en-US" dirty="0"/>
              <a:t>Public perception: addressing is a function of USPS</a:t>
            </a:r>
          </a:p>
          <a:p>
            <a:r>
              <a:rPr lang="en-US" dirty="0"/>
              <a:t>No standard systems of record for addressing</a:t>
            </a:r>
          </a:p>
          <a:p>
            <a:r>
              <a:rPr lang="en-US" dirty="0"/>
              <a:t>Disparity in resources for managing addressing information</a:t>
            </a:r>
          </a:p>
        </p:txBody>
      </p:sp>
    </p:spTree>
    <p:extLst>
      <p:ext uri="{BB962C8B-B14F-4D97-AF65-F5344CB8AC3E}">
        <p14:creationId xmlns:p14="http://schemas.microsoft.com/office/powerpoint/2010/main" val="378081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7FC3-B4C5-046A-B6E0-CBDFE3346BCD}"/>
              </a:ext>
            </a:extLst>
          </p:cNvPr>
          <p:cNvSpPr>
            <a:spLocks noGrp="1"/>
          </p:cNvSpPr>
          <p:nvPr>
            <p:ph type="title"/>
          </p:nvPr>
        </p:nvSpPr>
        <p:spPr>
          <a:xfrm>
            <a:off x="2112279" y="365125"/>
            <a:ext cx="7967443" cy="1325563"/>
          </a:xfrm>
        </p:spPr>
        <p:txBody>
          <a:bodyPr/>
          <a:lstStyle/>
          <a:p>
            <a:pPr algn="ctr"/>
            <a:r>
              <a:rPr lang="en-US" dirty="0">
                <a:solidFill>
                  <a:srgbClr val="0284CA"/>
                </a:solidFill>
              </a:rPr>
              <a:t>State and Local Governments Run on Addresses</a:t>
            </a:r>
          </a:p>
        </p:txBody>
      </p:sp>
      <p:grpSp>
        <p:nvGrpSpPr>
          <p:cNvPr id="4" name="Group 3">
            <a:extLst>
              <a:ext uri="{FF2B5EF4-FFF2-40B4-BE49-F238E27FC236}">
                <a16:creationId xmlns:a16="http://schemas.microsoft.com/office/drawing/2014/main" id="{CA40245D-427B-4578-A4EE-89438859CD3E}"/>
              </a:ext>
            </a:extLst>
          </p:cNvPr>
          <p:cNvGrpSpPr/>
          <p:nvPr/>
        </p:nvGrpSpPr>
        <p:grpSpPr>
          <a:xfrm>
            <a:off x="1301905" y="1858445"/>
            <a:ext cx="9588191" cy="4083819"/>
            <a:chOff x="1278667" y="2158176"/>
            <a:chExt cx="9654708" cy="3819640"/>
          </a:xfrm>
        </p:grpSpPr>
        <p:grpSp>
          <p:nvGrpSpPr>
            <p:cNvPr id="6" name="Group 5">
              <a:extLst>
                <a:ext uri="{FF2B5EF4-FFF2-40B4-BE49-F238E27FC236}">
                  <a16:creationId xmlns:a16="http://schemas.microsoft.com/office/drawing/2014/main" id="{6195FC61-7E8E-E387-3BBD-D8E4B427A34A}"/>
                </a:ext>
              </a:extLst>
            </p:cNvPr>
            <p:cNvGrpSpPr/>
            <p:nvPr/>
          </p:nvGrpSpPr>
          <p:grpSpPr>
            <a:xfrm>
              <a:off x="1298709" y="2158176"/>
              <a:ext cx="1791629" cy="1838968"/>
              <a:chOff x="1298709" y="2310573"/>
              <a:chExt cx="1791629" cy="1838968"/>
            </a:xfrm>
          </p:grpSpPr>
          <p:sp>
            <p:nvSpPr>
              <p:cNvPr id="61" name="Rectangle 60">
                <a:extLst>
                  <a:ext uri="{FF2B5EF4-FFF2-40B4-BE49-F238E27FC236}">
                    <a16:creationId xmlns:a16="http://schemas.microsoft.com/office/drawing/2014/main" id="{C750C48A-C9C8-F035-51A0-D58CA8535644}"/>
                  </a:ext>
                </a:extLst>
              </p:cNvPr>
              <p:cNvSpPr/>
              <p:nvPr/>
            </p:nvSpPr>
            <p:spPr>
              <a:xfrm>
                <a:off x="1298709" y="2310573"/>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7E6E921-23AB-EADB-E795-F16485833205}"/>
                  </a:ext>
                </a:extLst>
              </p:cNvPr>
              <p:cNvSpPr/>
              <p:nvPr/>
            </p:nvSpPr>
            <p:spPr>
              <a:xfrm>
                <a:off x="1389354" y="2426705"/>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32BBDF96-B6CA-3617-A326-BFF614A437A8}"/>
                  </a:ext>
                </a:extLst>
              </p:cNvPr>
              <p:cNvSpPr txBox="1"/>
              <p:nvPr/>
            </p:nvSpPr>
            <p:spPr>
              <a:xfrm>
                <a:off x="1298709" y="3273162"/>
                <a:ext cx="1757334" cy="307777"/>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Public Safety</a:t>
                </a:r>
              </a:p>
            </p:txBody>
          </p:sp>
          <p:sp>
            <p:nvSpPr>
              <p:cNvPr id="64" name="TextBox 63">
                <a:extLst>
                  <a:ext uri="{FF2B5EF4-FFF2-40B4-BE49-F238E27FC236}">
                    <a16:creationId xmlns:a16="http://schemas.microsoft.com/office/drawing/2014/main" id="{2F29CD6D-BF7B-7CE4-1C77-3E2E4F501923}"/>
                  </a:ext>
                </a:extLst>
              </p:cNvPr>
              <p:cNvSpPr txBox="1"/>
              <p:nvPr/>
            </p:nvSpPr>
            <p:spPr>
              <a:xfrm>
                <a:off x="1490539" y="3537649"/>
                <a:ext cx="1373675" cy="400110"/>
              </a:xfrm>
              <a:prstGeom prst="rect">
                <a:avLst/>
              </a:prstGeom>
              <a:noFill/>
            </p:spPr>
            <p:txBody>
              <a:bodyPr wrap="square" rtlCol="0">
                <a:spAutoFit/>
              </a:bodyPr>
              <a:lstStyle/>
              <a:p>
                <a:pPr algn="ctr"/>
                <a:r>
                  <a:rPr lang="en-US" sz="1000">
                    <a:latin typeface="+mj-lt"/>
                  </a:rPr>
                  <a:t>NG9-1-1, Fire, Police, EMS</a:t>
                </a:r>
              </a:p>
            </p:txBody>
          </p:sp>
          <p:pic>
            <p:nvPicPr>
              <p:cNvPr id="65" name="Picture 64" descr="Icon&#10;&#10;Description automatically generated">
                <a:extLst>
                  <a:ext uri="{FF2B5EF4-FFF2-40B4-BE49-F238E27FC236}">
                    <a16:creationId xmlns:a16="http://schemas.microsoft.com/office/drawing/2014/main" id="{9F5B927F-30AD-5471-1BE6-6737BDA8E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575" y="2740248"/>
                <a:ext cx="593135" cy="395423"/>
              </a:xfrm>
              <a:prstGeom prst="rect">
                <a:avLst/>
              </a:prstGeom>
            </p:spPr>
          </p:pic>
        </p:grpSp>
        <p:grpSp>
          <p:nvGrpSpPr>
            <p:cNvPr id="7" name="Group 6">
              <a:extLst>
                <a:ext uri="{FF2B5EF4-FFF2-40B4-BE49-F238E27FC236}">
                  <a16:creationId xmlns:a16="http://schemas.microsoft.com/office/drawing/2014/main" id="{F88ABE6C-52C1-71A1-B12C-790BCC046908}"/>
                </a:ext>
              </a:extLst>
            </p:cNvPr>
            <p:cNvGrpSpPr/>
            <p:nvPr/>
          </p:nvGrpSpPr>
          <p:grpSpPr>
            <a:xfrm>
              <a:off x="3259468" y="2158176"/>
              <a:ext cx="1791629" cy="1838968"/>
              <a:chOff x="3259468" y="2310573"/>
              <a:chExt cx="1791629" cy="1838968"/>
            </a:xfrm>
          </p:grpSpPr>
          <p:sp>
            <p:nvSpPr>
              <p:cNvPr id="56" name="Rectangle 55">
                <a:extLst>
                  <a:ext uri="{FF2B5EF4-FFF2-40B4-BE49-F238E27FC236}">
                    <a16:creationId xmlns:a16="http://schemas.microsoft.com/office/drawing/2014/main" id="{C8383619-1D1E-14EF-CBD9-C3C668666B8A}"/>
                  </a:ext>
                </a:extLst>
              </p:cNvPr>
              <p:cNvSpPr/>
              <p:nvPr/>
            </p:nvSpPr>
            <p:spPr>
              <a:xfrm>
                <a:off x="3259468" y="2310573"/>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4147C7-7865-B2F7-C1F1-659C1113A98D}"/>
                  </a:ext>
                </a:extLst>
              </p:cNvPr>
              <p:cNvSpPr/>
              <p:nvPr/>
            </p:nvSpPr>
            <p:spPr>
              <a:xfrm>
                <a:off x="3363734" y="2426705"/>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863FC435-32BB-C36F-0B9C-7C68219E70B5}"/>
                  </a:ext>
                </a:extLst>
              </p:cNvPr>
              <p:cNvSpPr txBox="1"/>
              <p:nvPr/>
            </p:nvSpPr>
            <p:spPr>
              <a:xfrm>
                <a:off x="3273089" y="3273162"/>
                <a:ext cx="1757334" cy="307777"/>
              </a:xfrm>
              <a:prstGeom prst="rect">
                <a:avLst/>
              </a:prstGeom>
              <a:noFill/>
            </p:spPr>
            <p:txBody>
              <a:bodyPr wrap="square" rtlCol="0">
                <a:spAutoFit/>
              </a:bodyPr>
              <a:lstStyle/>
              <a:p>
                <a:pPr algn="ctr"/>
                <a:r>
                  <a:rPr lang="en-US" sz="1400" dirty="0">
                    <a:latin typeface="Apex New Medium" panose="02010600040501010103" pitchFamily="2" charset="77"/>
                    <a:ea typeface="Apex New Medium" panose="02010600040501010103" pitchFamily="2" charset="77"/>
                  </a:rPr>
                  <a:t>Public Works</a:t>
                </a:r>
              </a:p>
            </p:txBody>
          </p:sp>
          <p:sp>
            <p:nvSpPr>
              <p:cNvPr id="59" name="TextBox 58">
                <a:extLst>
                  <a:ext uri="{FF2B5EF4-FFF2-40B4-BE49-F238E27FC236}">
                    <a16:creationId xmlns:a16="http://schemas.microsoft.com/office/drawing/2014/main" id="{4C854F62-6875-DE0E-94BF-C4AD37B8A2D6}"/>
                  </a:ext>
                </a:extLst>
              </p:cNvPr>
              <p:cNvSpPr txBox="1"/>
              <p:nvPr/>
            </p:nvSpPr>
            <p:spPr>
              <a:xfrm>
                <a:off x="3464919" y="3537649"/>
                <a:ext cx="1373675" cy="400110"/>
              </a:xfrm>
              <a:prstGeom prst="rect">
                <a:avLst/>
              </a:prstGeom>
              <a:noFill/>
            </p:spPr>
            <p:txBody>
              <a:bodyPr wrap="square" rtlCol="0">
                <a:spAutoFit/>
              </a:bodyPr>
              <a:lstStyle/>
              <a:p>
                <a:pPr algn="ctr"/>
                <a:r>
                  <a:rPr lang="en-US" sz="1000">
                    <a:latin typeface="+mj-lt"/>
                  </a:rPr>
                  <a:t>Asset &amp; work order management</a:t>
                </a:r>
              </a:p>
            </p:txBody>
          </p:sp>
          <p:pic>
            <p:nvPicPr>
              <p:cNvPr id="60" name="Picture 59" descr="Icon&#10;&#10;Description automatically generated">
                <a:extLst>
                  <a:ext uri="{FF2B5EF4-FFF2-40B4-BE49-F238E27FC236}">
                    <a16:creationId xmlns:a16="http://schemas.microsoft.com/office/drawing/2014/main" id="{5E07313C-780F-44B3-633D-03F670310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956" y="2709941"/>
                <a:ext cx="362470" cy="469564"/>
              </a:xfrm>
              <a:prstGeom prst="rect">
                <a:avLst/>
              </a:prstGeom>
            </p:spPr>
          </p:pic>
        </p:grpSp>
        <p:grpSp>
          <p:nvGrpSpPr>
            <p:cNvPr id="8" name="Group 7">
              <a:extLst>
                <a:ext uri="{FF2B5EF4-FFF2-40B4-BE49-F238E27FC236}">
                  <a16:creationId xmlns:a16="http://schemas.microsoft.com/office/drawing/2014/main" id="{5F031DE3-6BC3-8427-A662-3D9A3CDABE3D}"/>
                </a:ext>
              </a:extLst>
            </p:cNvPr>
            <p:cNvGrpSpPr/>
            <p:nvPr/>
          </p:nvGrpSpPr>
          <p:grpSpPr>
            <a:xfrm>
              <a:off x="7167773" y="2158176"/>
              <a:ext cx="1804842" cy="1838968"/>
              <a:chOff x="7167773" y="2310573"/>
              <a:chExt cx="1804842" cy="1838968"/>
            </a:xfrm>
          </p:grpSpPr>
          <p:sp>
            <p:nvSpPr>
              <p:cNvPr id="51" name="Rectangle 50">
                <a:extLst>
                  <a:ext uri="{FF2B5EF4-FFF2-40B4-BE49-F238E27FC236}">
                    <a16:creationId xmlns:a16="http://schemas.microsoft.com/office/drawing/2014/main" id="{D0EA3089-D45D-5E49-4C19-577CB328201D}"/>
                  </a:ext>
                </a:extLst>
              </p:cNvPr>
              <p:cNvSpPr/>
              <p:nvPr/>
            </p:nvSpPr>
            <p:spPr>
              <a:xfrm>
                <a:off x="7180986" y="2310573"/>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74BD559-FB18-623D-D904-8C243C6B4740}"/>
                  </a:ext>
                </a:extLst>
              </p:cNvPr>
              <p:cNvSpPr/>
              <p:nvPr/>
            </p:nvSpPr>
            <p:spPr>
              <a:xfrm>
                <a:off x="7258418" y="2426705"/>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CFC918A-D367-275D-8B06-9CF92179100C}"/>
                  </a:ext>
                </a:extLst>
              </p:cNvPr>
              <p:cNvSpPr txBox="1"/>
              <p:nvPr/>
            </p:nvSpPr>
            <p:spPr>
              <a:xfrm>
                <a:off x="7167773" y="3273162"/>
                <a:ext cx="1757334" cy="307777"/>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Property Appraisal</a:t>
                </a:r>
              </a:p>
            </p:txBody>
          </p:sp>
          <p:sp>
            <p:nvSpPr>
              <p:cNvPr id="54" name="TextBox 53">
                <a:extLst>
                  <a:ext uri="{FF2B5EF4-FFF2-40B4-BE49-F238E27FC236}">
                    <a16:creationId xmlns:a16="http://schemas.microsoft.com/office/drawing/2014/main" id="{74089E96-8061-D87E-345A-A5801FB9A7BB}"/>
                  </a:ext>
                </a:extLst>
              </p:cNvPr>
              <p:cNvSpPr txBox="1"/>
              <p:nvPr/>
            </p:nvSpPr>
            <p:spPr>
              <a:xfrm>
                <a:off x="7284655" y="3537649"/>
                <a:ext cx="1523571" cy="553998"/>
              </a:xfrm>
              <a:prstGeom prst="rect">
                <a:avLst/>
              </a:prstGeom>
              <a:noFill/>
            </p:spPr>
            <p:txBody>
              <a:bodyPr wrap="square" rtlCol="0">
                <a:spAutoFit/>
              </a:bodyPr>
              <a:lstStyle/>
              <a:p>
                <a:pPr algn="ctr"/>
                <a:r>
                  <a:rPr lang="en-US" sz="1000" dirty="0">
                    <a:latin typeface="+mj-lt"/>
                  </a:rPr>
                  <a:t>Subdivision affects house valuation, HOAs, school districts, etc.</a:t>
                </a:r>
              </a:p>
            </p:txBody>
          </p:sp>
          <p:pic>
            <p:nvPicPr>
              <p:cNvPr id="55" name="Picture 54" descr="Icon&#10;&#10;Description automatically generated">
                <a:extLst>
                  <a:ext uri="{FF2B5EF4-FFF2-40B4-BE49-F238E27FC236}">
                    <a16:creationId xmlns:a16="http://schemas.microsoft.com/office/drawing/2014/main" id="{9D8301B5-C808-B7E0-3BF7-F027810C1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3239" y="2713308"/>
                <a:ext cx="461325" cy="461325"/>
              </a:xfrm>
              <a:prstGeom prst="rect">
                <a:avLst/>
              </a:prstGeom>
            </p:spPr>
          </p:pic>
        </p:grpSp>
        <p:grpSp>
          <p:nvGrpSpPr>
            <p:cNvPr id="9" name="Group 8">
              <a:extLst>
                <a:ext uri="{FF2B5EF4-FFF2-40B4-BE49-F238E27FC236}">
                  <a16:creationId xmlns:a16="http://schemas.microsoft.com/office/drawing/2014/main" id="{18BCB555-ADB1-05AE-1892-DAF884DB987C}"/>
                </a:ext>
              </a:extLst>
            </p:cNvPr>
            <p:cNvGrpSpPr/>
            <p:nvPr/>
          </p:nvGrpSpPr>
          <p:grpSpPr>
            <a:xfrm>
              <a:off x="3239426" y="4138848"/>
              <a:ext cx="1791629" cy="1838968"/>
              <a:chOff x="3239426" y="4291245"/>
              <a:chExt cx="1791629" cy="1838968"/>
            </a:xfrm>
          </p:grpSpPr>
          <p:sp>
            <p:nvSpPr>
              <p:cNvPr id="46" name="Rectangle 45">
                <a:extLst>
                  <a:ext uri="{FF2B5EF4-FFF2-40B4-BE49-F238E27FC236}">
                    <a16:creationId xmlns:a16="http://schemas.microsoft.com/office/drawing/2014/main" id="{ED3AF293-2ABE-6332-6E66-D009E8CBCD22}"/>
                  </a:ext>
                </a:extLst>
              </p:cNvPr>
              <p:cNvSpPr/>
              <p:nvPr/>
            </p:nvSpPr>
            <p:spPr>
              <a:xfrm>
                <a:off x="3239426" y="4291245"/>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C0F3D80-9609-3E58-2430-57C907FFB7A9}"/>
                  </a:ext>
                </a:extLst>
              </p:cNvPr>
              <p:cNvSpPr/>
              <p:nvPr/>
            </p:nvSpPr>
            <p:spPr>
              <a:xfrm>
                <a:off x="3363734" y="4411623"/>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F4AC990F-A252-435D-05A6-99271DDAB2DB}"/>
                  </a:ext>
                </a:extLst>
              </p:cNvPr>
              <p:cNvSpPr txBox="1"/>
              <p:nvPr/>
            </p:nvSpPr>
            <p:spPr>
              <a:xfrm>
                <a:off x="3273089" y="5257535"/>
                <a:ext cx="1757334" cy="307777"/>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GIS</a:t>
                </a:r>
              </a:p>
            </p:txBody>
          </p:sp>
          <p:sp>
            <p:nvSpPr>
              <p:cNvPr id="49" name="TextBox 48">
                <a:extLst>
                  <a:ext uri="{FF2B5EF4-FFF2-40B4-BE49-F238E27FC236}">
                    <a16:creationId xmlns:a16="http://schemas.microsoft.com/office/drawing/2014/main" id="{0EA9AD1C-E7C7-AD32-A8D8-774CD15EE27C}"/>
                  </a:ext>
                </a:extLst>
              </p:cNvPr>
              <p:cNvSpPr txBox="1"/>
              <p:nvPr/>
            </p:nvSpPr>
            <p:spPr>
              <a:xfrm>
                <a:off x="3363321" y="5512968"/>
                <a:ext cx="1565504" cy="553998"/>
              </a:xfrm>
              <a:prstGeom prst="rect">
                <a:avLst/>
              </a:prstGeom>
              <a:noFill/>
            </p:spPr>
            <p:txBody>
              <a:bodyPr wrap="square" rtlCol="0">
                <a:spAutoFit/>
              </a:bodyPr>
              <a:lstStyle/>
              <a:p>
                <a:pPr algn="ctr"/>
                <a:r>
                  <a:rPr lang="en-US" sz="1000">
                    <a:latin typeface="+mj-lt"/>
                  </a:rPr>
                  <a:t>Address matching,  geocoding city planning data</a:t>
                </a:r>
              </a:p>
            </p:txBody>
          </p:sp>
          <p:pic>
            <p:nvPicPr>
              <p:cNvPr id="50" name="Picture 49" descr="Icon&#10;&#10;Description automatically generated">
                <a:extLst>
                  <a:ext uri="{FF2B5EF4-FFF2-40B4-BE49-F238E27FC236}">
                    <a16:creationId xmlns:a16="http://schemas.microsoft.com/office/drawing/2014/main" id="{6F310129-B0B1-1399-6211-87B7895A5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9847" y="4673564"/>
                <a:ext cx="448951" cy="448951"/>
              </a:xfrm>
              <a:prstGeom prst="rect">
                <a:avLst/>
              </a:prstGeom>
            </p:spPr>
          </p:pic>
        </p:grpSp>
        <p:grpSp>
          <p:nvGrpSpPr>
            <p:cNvPr id="10" name="Group 9">
              <a:extLst>
                <a:ext uri="{FF2B5EF4-FFF2-40B4-BE49-F238E27FC236}">
                  <a16:creationId xmlns:a16="http://schemas.microsoft.com/office/drawing/2014/main" id="{26951171-A748-854E-5799-A897EA4A1F3E}"/>
                </a:ext>
              </a:extLst>
            </p:cNvPr>
            <p:cNvGrpSpPr/>
            <p:nvPr/>
          </p:nvGrpSpPr>
          <p:grpSpPr>
            <a:xfrm>
              <a:off x="9135754" y="2158176"/>
              <a:ext cx="1797621" cy="1838968"/>
              <a:chOff x="9135754" y="2310573"/>
              <a:chExt cx="1797621" cy="1838968"/>
            </a:xfrm>
          </p:grpSpPr>
          <p:sp>
            <p:nvSpPr>
              <p:cNvPr id="41" name="Rectangle 40">
                <a:extLst>
                  <a:ext uri="{FF2B5EF4-FFF2-40B4-BE49-F238E27FC236}">
                    <a16:creationId xmlns:a16="http://schemas.microsoft.com/office/drawing/2014/main" id="{3883E1B0-EE0E-E9CC-2625-720579FDF300}"/>
                  </a:ext>
                </a:extLst>
              </p:cNvPr>
              <p:cNvSpPr/>
              <p:nvPr/>
            </p:nvSpPr>
            <p:spPr>
              <a:xfrm>
                <a:off x="9141746" y="2310573"/>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01488DE-6320-04FA-1C2C-1F61CDCBCE1F}"/>
                  </a:ext>
                </a:extLst>
              </p:cNvPr>
              <p:cNvSpPr/>
              <p:nvPr/>
            </p:nvSpPr>
            <p:spPr>
              <a:xfrm>
                <a:off x="9226399" y="2426705"/>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335855B-220F-C061-35AD-BB650689F2BF}"/>
                  </a:ext>
                </a:extLst>
              </p:cNvPr>
              <p:cNvSpPr txBox="1"/>
              <p:nvPr/>
            </p:nvSpPr>
            <p:spPr>
              <a:xfrm>
                <a:off x="9135754" y="3273162"/>
                <a:ext cx="1757334" cy="307777"/>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Planning</a:t>
                </a:r>
              </a:p>
            </p:txBody>
          </p:sp>
          <p:sp>
            <p:nvSpPr>
              <p:cNvPr id="44" name="TextBox 43">
                <a:extLst>
                  <a:ext uri="{FF2B5EF4-FFF2-40B4-BE49-F238E27FC236}">
                    <a16:creationId xmlns:a16="http://schemas.microsoft.com/office/drawing/2014/main" id="{7AD5B8EB-65A1-B028-93D9-7DD98026BC54}"/>
                  </a:ext>
                </a:extLst>
              </p:cNvPr>
              <p:cNvSpPr txBox="1"/>
              <p:nvPr/>
            </p:nvSpPr>
            <p:spPr>
              <a:xfrm>
                <a:off x="9156589" y="3537649"/>
                <a:ext cx="1715665" cy="553998"/>
              </a:xfrm>
              <a:prstGeom prst="rect">
                <a:avLst/>
              </a:prstGeom>
              <a:noFill/>
            </p:spPr>
            <p:txBody>
              <a:bodyPr wrap="square" rtlCol="0">
                <a:spAutoFit/>
              </a:bodyPr>
              <a:lstStyle/>
              <a:p>
                <a:pPr algn="ctr"/>
                <a:r>
                  <a:rPr lang="en-US" sz="1000">
                    <a:latin typeface="+mj-lt"/>
                  </a:rPr>
                  <a:t>Development review, zoning and permitting, code compliance</a:t>
                </a:r>
              </a:p>
            </p:txBody>
          </p:sp>
          <p:pic>
            <p:nvPicPr>
              <p:cNvPr id="45" name="Picture 44" descr="Icon&#10;&#10;Description automatically generated">
                <a:extLst>
                  <a:ext uri="{FF2B5EF4-FFF2-40B4-BE49-F238E27FC236}">
                    <a16:creationId xmlns:a16="http://schemas.microsoft.com/office/drawing/2014/main" id="{5775DE14-78D7-C3C4-DA92-9E109DF5B4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6723" y="2726779"/>
                <a:ext cx="469564" cy="428374"/>
              </a:xfrm>
              <a:prstGeom prst="rect">
                <a:avLst/>
              </a:prstGeom>
            </p:spPr>
          </p:pic>
        </p:grpSp>
        <p:grpSp>
          <p:nvGrpSpPr>
            <p:cNvPr id="11" name="Group 10">
              <a:extLst>
                <a:ext uri="{FF2B5EF4-FFF2-40B4-BE49-F238E27FC236}">
                  <a16:creationId xmlns:a16="http://schemas.microsoft.com/office/drawing/2014/main" id="{A07A8178-4300-B81D-C13D-A83A0599DA1F}"/>
                </a:ext>
              </a:extLst>
            </p:cNvPr>
            <p:cNvGrpSpPr/>
            <p:nvPr/>
          </p:nvGrpSpPr>
          <p:grpSpPr>
            <a:xfrm>
              <a:off x="9121704" y="4138848"/>
              <a:ext cx="1791629" cy="1838968"/>
              <a:chOff x="9121704" y="4291245"/>
              <a:chExt cx="1791629" cy="1838968"/>
            </a:xfrm>
          </p:grpSpPr>
          <p:sp>
            <p:nvSpPr>
              <p:cNvPr id="36" name="Rectangle 35">
                <a:extLst>
                  <a:ext uri="{FF2B5EF4-FFF2-40B4-BE49-F238E27FC236}">
                    <a16:creationId xmlns:a16="http://schemas.microsoft.com/office/drawing/2014/main" id="{40CDEAFD-96EC-9FCD-F33E-96DC28E01C91}"/>
                  </a:ext>
                </a:extLst>
              </p:cNvPr>
              <p:cNvSpPr/>
              <p:nvPr/>
            </p:nvSpPr>
            <p:spPr>
              <a:xfrm>
                <a:off x="9121704" y="4291245"/>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FBACA3D-A6F0-FA17-BAA1-801709E9AD27}"/>
                  </a:ext>
                </a:extLst>
              </p:cNvPr>
              <p:cNvSpPr/>
              <p:nvPr/>
            </p:nvSpPr>
            <p:spPr>
              <a:xfrm>
                <a:off x="9226399" y="4411623"/>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E25F241-229B-D359-F6EE-7E3C1FF6F57D}"/>
                  </a:ext>
                </a:extLst>
              </p:cNvPr>
              <p:cNvSpPr txBox="1"/>
              <p:nvPr/>
            </p:nvSpPr>
            <p:spPr>
              <a:xfrm>
                <a:off x="9135754" y="5165202"/>
                <a:ext cx="1757334" cy="523220"/>
              </a:xfrm>
              <a:prstGeom prst="rect">
                <a:avLst/>
              </a:prstGeom>
              <a:noFill/>
            </p:spPr>
            <p:txBody>
              <a:bodyPr wrap="square" rtlCol="0">
                <a:spAutoFit/>
              </a:bodyPr>
              <a:lstStyle/>
              <a:p>
                <a:pPr algn="ctr"/>
                <a:r>
                  <a:rPr lang="en-US" sz="1400" dirty="0">
                    <a:latin typeface="Apex New Medium" panose="02010600040501010103" pitchFamily="2" charset="77"/>
                    <a:ea typeface="Apex New Medium" panose="02010600040501010103" pitchFamily="2" charset="77"/>
                  </a:rPr>
                  <a:t>Health &amp; Human Services</a:t>
                </a:r>
              </a:p>
            </p:txBody>
          </p:sp>
          <p:sp>
            <p:nvSpPr>
              <p:cNvPr id="39" name="TextBox 38">
                <a:extLst>
                  <a:ext uri="{FF2B5EF4-FFF2-40B4-BE49-F238E27FC236}">
                    <a16:creationId xmlns:a16="http://schemas.microsoft.com/office/drawing/2014/main" id="{55EAEEBC-91E6-26FE-4AB3-18DD30C59746}"/>
                  </a:ext>
                </a:extLst>
              </p:cNvPr>
              <p:cNvSpPr txBox="1"/>
              <p:nvPr/>
            </p:nvSpPr>
            <p:spPr>
              <a:xfrm>
                <a:off x="9172932" y="5597633"/>
                <a:ext cx="1700340" cy="400110"/>
              </a:xfrm>
              <a:prstGeom prst="rect">
                <a:avLst/>
              </a:prstGeom>
              <a:noFill/>
            </p:spPr>
            <p:txBody>
              <a:bodyPr wrap="square" rtlCol="0">
                <a:spAutoFit/>
              </a:bodyPr>
              <a:lstStyle/>
              <a:p>
                <a:pPr algn="ctr"/>
                <a:r>
                  <a:rPr lang="en-US" sz="1000">
                    <a:latin typeface="+mj-lt"/>
                  </a:rPr>
                  <a:t>Disaster response, delivering home-based services</a:t>
                </a:r>
              </a:p>
            </p:txBody>
          </p:sp>
          <p:pic>
            <p:nvPicPr>
              <p:cNvPr id="40" name="Picture 39" descr="Icon&#10;&#10;Description automatically generated">
                <a:extLst>
                  <a:ext uri="{FF2B5EF4-FFF2-40B4-BE49-F238E27FC236}">
                    <a16:creationId xmlns:a16="http://schemas.microsoft.com/office/drawing/2014/main" id="{757A21D0-9486-9F0B-1CEA-4AE41FB438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0338" y="4619496"/>
                <a:ext cx="523221" cy="523221"/>
              </a:xfrm>
              <a:prstGeom prst="rect">
                <a:avLst/>
              </a:prstGeom>
            </p:spPr>
          </p:pic>
        </p:grpSp>
        <p:grpSp>
          <p:nvGrpSpPr>
            <p:cNvPr id="12" name="Group 11">
              <a:extLst>
                <a:ext uri="{FF2B5EF4-FFF2-40B4-BE49-F238E27FC236}">
                  <a16:creationId xmlns:a16="http://schemas.microsoft.com/office/drawing/2014/main" id="{1A8CD7DF-F20D-A69B-1C71-A2D56C5C2A8B}"/>
                </a:ext>
              </a:extLst>
            </p:cNvPr>
            <p:cNvGrpSpPr/>
            <p:nvPr/>
          </p:nvGrpSpPr>
          <p:grpSpPr>
            <a:xfrm>
              <a:off x="1278667" y="4138848"/>
              <a:ext cx="1791629" cy="1838968"/>
              <a:chOff x="1278667" y="4291245"/>
              <a:chExt cx="1791629" cy="1838968"/>
            </a:xfrm>
          </p:grpSpPr>
          <p:sp>
            <p:nvSpPr>
              <p:cNvPr id="31" name="Rectangle 30">
                <a:extLst>
                  <a:ext uri="{FF2B5EF4-FFF2-40B4-BE49-F238E27FC236}">
                    <a16:creationId xmlns:a16="http://schemas.microsoft.com/office/drawing/2014/main" id="{E497F4EE-E200-73C6-D2B4-4C2845E80BA5}"/>
                  </a:ext>
                </a:extLst>
              </p:cNvPr>
              <p:cNvSpPr/>
              <p:nvPr/>
            </p:nvSpPr>
            <p:spPr>
              <a:xfrm>
                <a:off x="1278667" y="4291245"/>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6C012E7-01A8-EA0A-6A46-3AB895FB4518}"/>
                  </a:ext>
                </a:extLst>
              </p:cNvPr>
              <p:cNvSpPr/>
              <p:nvPr/>
            </p:nvSpPr>
            <p:spPr>
              <a:xfrm>
                <a:off x="1389354" y="4411623"/>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1AA1106-C3AA-61F8-395C-543C0DAF2B8B}"/>
                  </a:ext>
                </a:extLst>
              </p:cNvPr>
              <p:cNvSpPr txBox="1"/>
              <p:nvPr/>
            </p:nvSpPr>
            <p:spPr>
              <a:xfrm>
                <a:off x="1298709" y="5165202"/>
                <a:ext cx="1757334" cy="523220"/>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Emergency Management</a:t>
                </a:r>
              </a:p>
            </p:txBody>
          </p:sp>
          <p:sp>
            <p:nvSpPr>
              <p:cNvPr id="34" name="TextBox 33">
                <a:extLst>
                  <a:ext uri="{FF2B5EF4-FFF2-40B4-BE49-F238E27FC236}">
                    <a16:creationId xmlns:a16="http://schemas.microsoft.com/office/drawing/2014/main" id="{F3EA3EB8-53B0-1473-D226-17054B10725A}"/>
                  </a:ext>
                </a:extLst>
              </p:cNvPr>
              <p:cNvSpPr txBox="1"/>
              <p:nvPr/>
            </p:nvSpPr>
            <p:spPr>
              <a:xfrm>
                <a:off x="1490539" y="5631499"/>
                <a:ext cx="1373675" cy="400110"/>
              </a:xfrm>
              <a:prstGeom prst="rect">
                <a:avLst/>
              </a:prstGeom>
              <a:noFill/>
            </p:spPr>
            <p:txBody>
              <a:bodyPr wrap="square" rtlCol="0">
                <a:spAutoFit/>
              </a:bodyPr>
              <a:lstStyle/>
              <a:p>
                <a:pPr algn="ctr"/>
                <a:r>
                  <a:rPr lang="en-US" sz="1000">
                    <a:latin typeface="+mj-lt"/>
                  </a:rPr>
                  <a:t>Mass notification, evacuation</a:t>
                </a:r>
              </a:p>
            </p:txBody>
          </p:sp>
          <p:pic>
            <p:nvPicPr>
              <p:cNvPr id="35" name="Picture 34" descr="Logo&#10;&#10;Description automatically generated">
                <a:extLst>
                  <a:ext uri="{FF2B5EF4-FFF2-40B4-BE49-F238E27FC236}">
                    <a16:creationId xmlns:a16="http://schemas.microsoft.com/office/drawing/2014/main" id="{B7496975-D8AA-207A-781D-65052452D8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8885" y="4680805"/>
                <a:ext cx="391022" cy="434469"/>
              </a:xfrm>
              <a:prstGeom prst="rect">
                <a:avLst/>
              </a:prstGeom>
            </p:spPr>
          </p:pic>
        </p:grpSp>
        <p:grpSp>
          <p:nvGrpSpPr>
            <p:cNvPr id="13" name="Group 12">
              <a:extLst>
                <a:ext uri="{FF2B5EF4-FFF2-40B4-BE49-F238E27FC236}">
                  <a16:creationId xmlns:a16="http://schemas.microsoft.com/office/drawing/2014/main" id="{86788129-C71B-AADC-0944-82B883142D8C}"/>
                </a:ext>
              </a:extLst>
            </p:cNvPr>
            <p:cNvGrpSpPr/>
            <p:nvPr/>
          </p:nvGrpSpPr>
          <p:grpSpPr>
            <a:xfrm>
              <a:off x="7160944" y="4138848"/>
              <a:ext cx="1791629" cy="1838968"/>
              <a:chOff x="7160944" y="4291245"/>
              <a:chExt cx="1791629" cy="1838968"/>
            </a:xfrm>
          </p:grpSpPr>
          <p:sp>
            <p:nvSpPr>
              <p:cNvPr id="26" name="Rectangle 25">
                <a:extLst>
                  <a:ext uri="{FF2B5EF4-FFF2-40B4-BE49-F238E27FC236}">
                    <a16:creationId xmlns:a16="http://schemas.microsoft.com/office/drawing/2014/main" id="{D3217220-FF67-EFC0-EB28-3660E5C76365}"/>
                  </a:ext>
                </a:extLst>
              </p:cNvPr>
              <p:cNvSpPr/>
              <p:nvPr/>
            </p:nvSpPr>
            <p:spPr>
              <a:xfrm>
                <a:off x="7160944" y="4291245"/>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FE23F80-FE2A-3A1E-B5CC-D5191CB0E335}"/>
                  </a:ext>
                </a:extLst>
              </p:cNvPr>
              <p:cNvSpPr/>
              <p:nvPr/>
            </p:nvSpPr>
            <p:spPr>
              <a:xfrm>
                <a:off x="7258418" y="4411623"/>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9C2616B-B72F-35CD-86B5-DCD01B1A8C78}"/>
                  </a:ext>
                </a:extLst>
              </p:cNvPr>
              <p:cNvSpPr txBox="1"/>
              <p:nvPr/>
            </p:nvSpPr>
            <p:spPr>
              <a:xfrm>
                <a:off x="7309011" y="5165202"/>
                <a:ext cx="1474859" cy="523220"/>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Citizen Engagement</a:t>
                </a:r>
              </a:p>
            </p:txBody>
          </p:sp>
          <p:sp>
            <p:nvSpPr>
              <p:cNvPr id="29" name="TextBox 28">
                <a:extLst>
                  <a:ext uri="{FF2B5EF4-FFF2-40B4-BE49-F238E27FC236}">
                    <a16:creationId xmlns:a16="http://schemas.microsoft.com/office/drawing/2014/main" id="{B5D08F27-FD2F-EE77-F2ED-342CE877AF1A}"/>
                  </a:ext>
                </a:extLst>
              </p:cNvPr>
              <p:cNvSpPr txBox="1"/>
              <p:nvPr/>
            </p:nvSpPr>
            <p:spPr>
              <a:xfrm>
                <a:off x="7359603" y="5648432"/>
                <a:ext cx="1373675" cy="246221"/>
              </a:xfrm>
              <a:prstGeom prst="rect">
                <a:avLst/>
              </a:prstGeom>
              <a:noFill/>
            </p:spPr>
            <p:txBody>
              <a:bodyPr wrap="square" rtlCol="0">
                <a:spAutoFit/>
              </a:bodyPr>
              <a:lstStyle/>
              <a:p>
                <a:pPr algn="ctr"/>
                <a:r>
                  <a:rPr lang="en-US" sz="1000">
                    <a:latin typeface="+mj-lt"/>
                  </a:rPr>
                  <a:t>311, DMV, Polling</a:t>
                </a:r>
              </a:p>
            </p:txBody>
          </p:sp>
          <p:pic>
            <p:nvPicPr>
              <p:cNvPr id="30" name="Picture 29" descr="Icon&#10;&#10;Description automatically generated">
                <a:extLst>
                  <a:ext uri="{FF2B5EF4-FFF2-40B4-BE49-F238E27FC236}">
                    <a16:creationId xmlns:a16="http://schemas.microsoft.com/office/drawing/2014/main" id="{208F7C65-91B5-32FA-C257-4E4BCC7411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0171" y="4677023"/>
                <a:ext cx="442032" cy="442032"/>
              </a:xfrm>
              <a:prstGeom prst="rect">
                <a:avLst/>
              </a:prstGeom>
            </p:spPr>
          </p:pic>
        </p:grpSp>
        <p:grpSp>
          <p:nvGrpSpPr>
            <p:cNvPr id="14" name="Group 13">
              <a:extLst>
                <a:ext uri="{FF2B5EF4-FFF2-40B4-BE49-F238E27FC236}">
                  <a16:creationId xmlns:a16="http://schemas.microsoft.com/office/drawing/2014/main" id="{EE007231-AAA1-637F-2083-8F822FD7C518}"/>
                </a:ext>
              </a:extLst>
            </p:cNvPr>
            <p:cNvGrpSpPr/>
            <p:nvPr/>
          </p:nvGrpSpPr>
          <p:grpSpPr>
            <a:xfrm>
              <a:off x="5220227" y="2158176"/>
              <a:ext cx="1791629" cy="1838968"/>
              <a:chOff x="5220227" y="2310573"/>
              <a:chExt cx="1791629" cy="1838968"/>
            </a:xfrm>
          </p:grpSpPr>
          <p:sp>
            <p:nvSpPr>
              <p:cNvPr id="21" name="Rectangle 20">
                <a:extLst>
                  <a:ext uri="{FF2B5EF4-FFF2-40B4-BE49-F238E27FC236}">
                    <a16:creationId xmlns:a16="http://schemas.microsoft.com/office/drawing/2014/main" id="{E102514C-E1FE-CB61-E261-BCD405572E6A}"/>
                  </a:ext>
                </a:extLst>
              </p:cNvPr>
              <p:cNvSpPr/>
              <p:nvPr/>
            </p:nvSpPr>
            <p:spPr>
              <a:xfrm>
                <a:off x="5220227" y="2310573"/>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F112AD2-8E0C-7CB2-3CF8-E3041423F333}"/>
                  </a:ext>
                </a:extLst>
              </p:cNvPr>
              <p:cNvSpPr/>
              <p:nvPr/>
            </p:nvSpPr>
            <p:spPr>
              <a:xfrm>
                <a:off x="5307976" y="2426705"/>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624BC55-FF22-8A76-DF1A-2F70D015B0F1}"/>
                  </a:ext>
                </a:extLst>
              </p:cNvPr>
              <p:cNvSpPr txBox="1"/>
              <p:nvPr/>
            </p:nvSpPr>
            <p:spPr>
              <a:xfrm>
                <a:off x="5223412" y="3273162"/>
                <a:ext cx="1757334" cy="307777"/>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Utilities</a:t>
                </a:r>
              </a:p>
            </p:txBody>
          </p:sp>
          <p:sp>
            <p:nvSpPr>
              <p:cNvPr id="24" name="TextBox 23">
                <a:extLst>
                  <a:ext uri="{FF2B5EF4-FFF2-40B4-BE49-F238E27FC236}">
                    <a16:creationId xmlns:a16="http://schemas.microsoft.com/office/drawing/2014/main" id="{97F38607-4E8B-A7B0-A27C-275235D56BB9}"/>
                  </a:ext>
                </a:extLst>
              </p:cNvPr>
              <p:cNvSpPr txBox="1"/>
              <p:nvPr/>
            </p:nvSpPr>
            <p:spPr>
              <a:xfrm>
                <a:off x="5312352" y="3537649"/>
                <a:ext cx="1579454" cy="400110"/>
              </a:xfrm>
              <a:prstGeom prst="rect">
                <a:avLst/>
              </a:prstGeom>
              <a:noFill/>
            </p:spPr>
            <p:txBody>
              <a:bodyPr wrap="square" rtlCol="0">
                <a:spAutoFit/>
              </a:bodyPr>
              <a:lstStyle/>
              <a:p>
                <a:pPr algn="ctr"/>
                <a:r>
                  <a:rPr lang="en-US" sz="1000">
                    <a:latin typeface="+mj-lt"/>
                  </a:rPr>
                  <a:t>Electric, gas, water, solid waste, outage mgmt.</a:t>
                </a:r>
              </a:p>
            </p:txBody>
          </p:sp>
          <p:pic>
            <p:nvPicPr>
              <p:cNvPr id="25" name="Picture 24" descr="Icon&#10;&#10;Description automatically generated">
                <a:extLst>
                  <a:ext uri="{FF2B5EF4-FFF2-40B4-BE49-F238E27FC236}">
                    <a16:creationId xmlns:a16="http://schemas.microsoft.com/office/drawing/2014/main" id="{9441046C-D00C-ADD8-8AFE-FFD530164F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3318" y="2655869"/>
                <a:ext cx="518992" cy="518992"/>
              </a:xfrm>
              <a:prstGeom prst="rect">
                <a:avLst/>
              </a:prstGeom>
            </p:spPr>
          </p:pic>
        </p:grpSp>
        <p:grpSp>
          <p:nvGrpSpPr>
            <p:cNvPr id="15" name="Group 14">
              <a:extLst>
                <a:ext uri="{FF2B5EF4-FFF2-40B4-BE49-F238E27FC236}">
                  <a16:creationId xmlns:a16="http://schemas.microsoft.com/office/drawing/2014/main" id="{0F8BE690-7C08-3B02-97E6-BA15226EDD44}"/>
                </a:ext>
              </a:extLst>
            </p:cNvPr>
            <p:cNvGrpSpPr/>
            <p:nvPr/>
          </p:nvGrpSpPr>
          <p:grpSpPr>
            <a:xfrm>
              <a:off x="5172190" y="4138848"/>
              <a:ext cx="1867339" cy="1838968"/>
              <a:chOff x="5172190" y="4291245"/>
              <a:chExt cx="1867339" cy="1838968"/>
            </a:xfrm>
          </p:grpSpPr>
          <p:sp>
            <p:nvSpPr>
              <p:cNvPr id="16" name="Rectangle 15">
                <a:extLst>
                  <a:ext uri="{FF2B5EF4-FFF2-40B4-BE49-F238E27FC236}">
                    <a16:creationId xmlns:a16="http://schemas.microsoft.com/office/drawing/2014/main" id="{0BA6D8D7-498B-AC3A-988B-D4548DEF9185}"/>
                  </a:ext>
                </a:extLst>
              </p:cNvPr>
              <p:cNvSpPr/>
              <p:nvPr/>
            </p:nvSpPr>
            <p:spPr>
              <a:xfrm>
                <a:off x="5200185" y="4291245"/>
                <a:ext cx="1791629" cy="18389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44C196-7213-7779-E348-F957479BDCE6}"/>
                  </a:ext>
                </a:extLst>
              </p:cNvPr>
              <p:cNvSpPr/>
              <p:nvPr/>
            </p:nvSpPr>
            <p:spPr>
              <a:xfrm>
                <a:off x="5314057" y="4411623"/>
                <a:ext cx="1576045" cy="95654"/>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D690387-3985-DC08-00C8-0F75969B5530}"/>
                  </a:ext>
                </a:extLst>
              </p:cNvPr>
              <p:cNvSpPr txBox="1"/>
              <p:nvPr/>
            </p:nvSpPr>
            <p:spPr>
              <a:xfrm>
                <a:off x="5314057" y="5165202"/>
                <a:ext cx="1576045" cy="523220"/>
              </a:xfrm>
              <a:prstGeom prst="rect">
                <a:avLst/>
              </a:prstGeom>
              <a:noFill/>
            </p:spPr>
            <p:txBody>
              <a:bodyPr wrap="square" rtlCol="0">
                <a:spAutoFit/>
              </a:bodyPr>
              <a:lstStyle/>
              <a:p>
                <a:pPr algn="ctr"/>
                <a:r>
                  <a:rPr lang="en-US" sz="1400">
                    <a:latin typeface="Apex New Medium" panose="02010600040501010103" pitchFamily="2" charset="77"/>
                    <a:ea typeface="Apex New Medium" panose="02010600040501010103" pitchFamily="2" charset="77"/>
                  </a:rPr>
                  <a:t>Animal Care &amp; Control</a:t>
                </a:r>
              </a:p>
            </p:txBody>
          </p:sp>
          <p:sp>
            <p:nvSpPr>
              <p:cNvPr id="19" name="TextBox 18">
                <a:extLst>
                  <a:ext uri="{FF2B5EF4-FFF2-40B4-BE49-F238E27FC236}">
                    <a16:creationId xmlns:a16="http://schemas.microsoft.com/office/drawing/2014/main" id="{A4A7C20B-64D2-F1D9-4CA7-B3E0F7DEBEEA}"/>
                  </a:ext>
                </a:extLst>
              </p:cNvPr>
              <p:cNvSpPr txBox="1"/>
              <p:nvPr/>
            </p:nvSpPr>
            <p:spPr>
              <a:xfrm>
                <a:off x="5172190" y="5597633"/>
                <a:ext cx="1867339" cy="400110"/>
              </a:xfrm>
              <a:prstGeom prst="rect">
                <a:avLst/>
              </a:prstGeom>
              <a:noFill/>
            </p:spPr>
            <p:txBody>
              <a:bodyPr wrap="square" rtlCol="0">
                <a:spAutoFit/>
              </a:bodyPr>
              <a:lstStyle/>
              <a:p>
                <a:pPr algn="ctr"/>
                <a:r>
                  <a:rPr lang="en-US" sz="1000">
                    <a:latin typeface="+mj-lt"/>
                  </a:rPr>
                  <a:t>Dispatching animal specialists, trapping permissions</a:t>
                </a:r>
              </a:p>
            </p:txBody>
          </p:sp>
          <p:pic>
            <p:nvPicPr>
              <p:cNvPr id="20" name="Picture 19" descr="Icon&#10;&#10;Description automatically generated">
                <a:extLst>
                  <a:ext uri="{FF2B5EF4-FFF2-40B4-BE49-F238E27FC236}">
                    <a16:creationId xmlns:a16="http://schemas.microsoft.com/office/drawing/2014/main" id="{99674AFB-1745-7501-B846-329B966AA2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8547" y="4593591"/>
                <a:ext cx="540930" cy="549126"/>
              </a:xfrm>
              <a:prstGeom prst="rect">
                <a:avLst/>
              </a:prstGeom>
            </p:spPr>
          </p:pic>
        </p:grpSp>
      </p:grpSp>
    </p:spTree>
    <p:extLst>
      <p:ext uri="{BB962C8B-B14F-4D97-AF65-F5344CB8AC3E}">
        <p14:creationId xmlns:p14="http://schemas.microsoft.com/office/powerpoint/2010/main" val="255814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EA7E-1CB0-0CB8-F043-580775D42417}"/>
              </a:ext>
            </a:extLst>
          </p:cNvPr>
          <p:cNvSpPr>
            <a:spLocks noGrp="1"/>
          </p:cNvSpPr>
          <p:nvPr>
            <p:ph type="title"/>
          </p:nvPr>
        </p:nvSpPr>
        <p:spPr/>
        <p:txBody>
          <a:bodyPr/>
          <a:lstStyle/>
          <a:p>
            <a:r>
              <a:rPr lang="en-US" dirty="0"/>
              <a:t>Addressing Authority</a:t>
            </a:r>
          </a:p>
        </p:txBody>
      </p:sp>
      <p:sp>
        <p:nvSpPr>
          <p:cNvPr id="3" name="Content Placeholder 2">
            <a:extLst>
              <a:ext uri="{FF2B5EF4-FFF2-40B4-BE49-F238E27FC236}">
                <a16:creationId xmlns:a16="http://schemas.microsoft.com/office/drawing/2014/main" id="{9C372175-296F-9138-B59D-9DB121CEC03A}"/>
              </a:ext>
            </a:extLst>
          </p:cNvPr>
          <p:cNvSpPr>
            <a:spLocks noGrp="1"/>
          </p:cNvSpPr>
          <p:nvPr>
            <p:ph idx="1"/>
          </p:nvPr>
        </p:nvSpPr>
        <p:spPr/>
        <p:txBody>
          <a:bodyPr/>
          <a:lstStyle/>
          <a:p>
            <a:r>
              <a:rPr lang="en-US" altLang="en-US" sz="2800" dirty="0"/>
              <a:t>Local standards are a customization of the nationally recommended methods</a:t>
            </a:r>
          </a:p>
          <a:p>
            <a:r>
              <a:rPr lang="en-US" altLang="en-US" sz="2800" dirty="0"/>
              <a:t>Regionalization of approach and addressing standards should be sought where possible</a:t>
            </a:r>
          </a:p>
          <a:p>
            <a:r>
              <a:rPr lang="en-US" altLang="en-US" sz="2800" dirty="0"/>
              <a:t>Establish an address review committee with stakeholders such as Public Safety/9-1-1, Planning, Public Works, Utility Providers, etc.</a:t>
            </a:r>
          </a:p>
          <a:p>
            <a:r>
              <a:rPr lang="en-US" altLang="en-US" sz="2800" dirty="0"/>
              <a:t>Public safety addressing education</a:t>
            </a:r>
          </a:p>
          <a:p>
            <a:r>
              <a:rPr lang="en-US" altLang="en-US" sz="2800" dirty="0"/>
              <a:t>Establish ordinances and SOPs</a:t>
            </a:r>
          </a:p>
        </p:txBody>
      </p:sp>
    </p:spTree>
    <p:extLst>
      <p:ext uri="{BB962C8B-B14F-4D97-AF65-F5344CB8AC3E}">
        <p14:creationId xmlns:p14="http://schemas.microsoft.com/office/powerpoint/2010/main" val="167937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30277-BC63-6F6B-18CC-FBE55A8F48C7}"/>
              </a:ext>
            </a:extLst>
          </p:cNvPr>
          <p:cNvSpPr>
            <a:spLocks noGrp="1"/>
          </p:cNvSpPr>
          <p:nvPr>
            <p:ph type="title"/>
          </p:nvPr>
        </p:nvSpPr>
        <p:spPr/>
        <p:txBody>
          <a:bodyPr/>
          <a:lstStyle/>
          <a:p>
            <a:r>
              <a:rPr lang="en-US" dirty="0"/>
              <a:t>Addressing Authority</a:t>
            </a:r>
          </a:p>
        </p:txBody>
      </p:sp>
      <p:sp>
        <p:nvSpPr>
          <p:cNvPr id="3" name="Content Placeholder 2">
            <a:extLst>
              <a:ext uri="{FF2B5EF4-FFF2-40B4-BE49-F238E27FC236}">
                <a16:creationId xmlns:a16="http://schemas.microsoft.com/office/drawing/2014/main" id="{9C4A0703-25A4-2C68-5A07-EC3AD724994B}"/>
              </a:ext>
            </a:extLst>
          </p:cNvPr>
          <p:cNvSpPr>
            <a:spLocks noGrp="1"/>
          </p:cNvSpPr>
          <p:nvPr>
            <p:ph idx="1"/>
          </p:nvPr>
        </p:nvSpPr>
        <p:spPr>
          <a:xfrm>
            <a:off x="1116981" y="1542547"/>
            <a:ext cx="5451088" cy="4351338"/>
          </a:xfrm>
        </p:spPr>
        <p:txBody>
          <a:bodyPr>
            <a:normAutofit/>
          </a:bodyPr>
          <a:lstStyle/>
          <a:p>
            <a:r>
              <a:rPr lang="en-US" altLang="en-US" sz="2400" dirty="0"/>
              <a:t>Regionalization of approach and addressing standards should be sought where possible</a:t>
            </a:r>
          </a:p>
          <a:p>
            <a:r>
              <a:rPr lang="en-US" altLang="en-US" sz="2400" dirty="0"/>
              <a:t>Establish an address review committee with stakeholders such as Public Safety/9-1-1, Planning, Public Works, Utility Providers, etc.</a:t>
            </a:r>
          </a:p>
          <a:p>
            <a:r>
              <a:rPr lang="en-US" altLang="en-US" sz="2400" dirty="0"/>
              <a:t>Public safety addressing education</a:t>
            </a:r>
          </a:p>
          <a:p>
            <a:r>
              <a:rPr lang="en-US" altLang="en-US" sz="2400" dirty="0"/>
              <a:t>Establish ordinances and SOPs</a:t>
            </a:r>
          </a:p>
          <a:p>
            <a:r>
              <a:rPr lang="en-US" altLang="en-US" sz="2400" dirty="0"/>
              <a:t>Focus on accuracy and completeness in the GIS</a:t>
            </a:r>
          </a:p>
        </p:txBody>
      </p:sp>
      <p:pic>
        <p:nvPicPr>
          <p:cNvPr id="4" name="Picture 2" descr="2022 PFD Highlander - There Can Be Only One! (2022, Pittsburgh Flying Disc)  · Disc Golf Scene">
            <a:extLst>
              <a:ext uri="{FF2B5EF4-FFF2-40B4-BE49-F238E27FC236}">
                <a16:creationId xmlns:a16="http://schemas.microsoft.com/office/drawing/2014/main" id="{5C7EA712-625E-DD60-8615-64E22C7E9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70" r="3717" b="-3"/>
          <a:stretch/>
        </p:blipFill>
        <p:spPr bwMode="auto">
          <a:xfrm>
            <a:off x="7068369" y="1386430"/>
            <a:ext cx="4664573" cy="3917156"/>
          </a:xfrm>
          <a:prstGeom prst="rect">
            <a:avLst/>
          </a:prstGeom>
          <a:solidFill>
            <a:srgbClr val="FFFFFF"/>
          </a:solidFill>
        </p:spPr>
      </p:pic>
    </p:spTree>
    <p:extLst>
      <p:ext uri="{BB962C8B-B14F-4D97-AF65-F5344CB8AC3E}">
        <p14:creationId xmlns:p14="http://schemas.microsoft.com/office/powerpoint/2010/main" val="916703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FE28-39FD-E025-9E16-8D7656798ABF}"/>
              </a:ext>
            </a:extLst>
          </p:cNvPr>
          <p:cNvSpPr>
            <a:spLocks noGrp="1"/>
          </p:cNvSpPr>
          <p:nvPr>
            <p:ph type="ctrTitle"/>
          </p:nvPr>
        </p:nvSpPr>
        <p:spPr>
          <a:xfrm>
            <a:off x="1524000" y="1590713"/>
            <a:ext cx="9144000" cy="2387600"/>
          </a:xfrm>
        </p:spPr>
        <p:txBody>
          <a:bodyPr/>
          <a:lstStyle/>
          <a:p>
            <a:r>
              <a:rPr lang="en-US" dirty="0"/>
              <a:t>Addressing For Public Safety</a:t>
            </a:r>
          </a:p>
        </p:txBody>
      </p:sp>
      <p:sp>
        <p:nvSpPr>
          <p:cNvPr id="4" name="TextBox 3">
            <a:extLst>
              <a:ext uri="{FF2B5EF4-FFF2-40B4-BE49-F238E27FC236}">
                <a16:creationId xmlns:a16="http://schemas.microsoft.com/office/drawing/2014/main" id="{86727DF8-F694-1D0E-EF54-E7255209EDD2}"/>
              </a:ext>
            </a:extLst>
          </p:cNvPr>
          <p:cNvSpPr txBox="1"/>
          <p:nvPr/>
        </p:nvSpPr>
        <p:spPr>
          <a:xfrm>
            <a:off x="9679256" y="490653"/>
            <a:ext cx="1912703" cy="461665"/>
          </a:xfrm>
          <a:prstGeom prst="rect">
            <a:avLst/>
          </a:prstGeom>
          <a:noFill/>
        </p:spPr>
        <p:txBody>
          <a:bodyPr wrap="none" rtlCol="0">
            <a:spAutoFit/>
          </a:bodyPr>
          <a:lstStyle/>
          <a:p>
            <a:r>
              <a:rPr lang="en-US" sz="2400" spc="300" dirty="0">
                <a:solidFill>
                  <a:srgbClr val="0284CA"/>
                </a:solidFill>
                <a:latin typeface="Apex New Medium" panose="02010600040501010103" pitchFamily="2" charset="77"/>
                <a:ea typeface="Apex New Medium" panose="02010600040501010103" pitchFamily="2" charset="77"/>
              </a:rPr>
              <a:t>MODULE 2</a:t>
            </a:r>
          </a:p>
        </p:txBody>
      </p:sp>
    </p:spTree>
    <p:extLst>
      <p:ext uri="{BB962C8B-B14F-4D97-AF65-F5344CB8AC3E}">
        <p14:creationId xmlns:p14="http://schemas.microsoft.com/office/powerpoint/2010/main" val="3318254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9A9B-2F50-8292-E4AF-E81480F65D94}"/>
              </a:ext>
            </a:extLst>
          </p:cNvPr>
          <p:cNvSpPr>
            <a:spLocks noGrp="1"/>
          </p:cNvSpPr>
          <p:nvPr>
            <p:ph type="title"/>
          </p:nvPr>
        </p:nvSpPr>
        <p:spPr/>
        <p:txBody>
          <a:bodyPr/>
          <a:lstStyle/>
          <a:p>
            <a:r>
              <a:rPr lang="en-US" dirty="0"/>
              <a:t>Why is Addressing Important For Public Safety?</a:t>
            </a:r>
          </a:p>
        </p:txBody>
      </p:sp>
      <p:sp>
        <p:nvSpPr>
          <p:cNvPr id="3" name="Content Placeholder 2">
            <a:extLst>
              <a:ext uri="{FF2B5EF4-FFF2-40B4-BE49-F238E27FC236}">
                <a16:creationId xmlns:a16="http://schemas.microsoft.com/office/drawing/2014/main" id="{7FB47942-AE35-6CDE-86BC-1658CBCD4749}"/>
              </a:ext>
            </a:extLst>
          </p:cNvPr>
          <p:cNvSpPr>
            <a:spLocks noGrp="1"/>
          </p:cNvSpPr>
          <p:nvPr>
            <p:ph idx="1"/>
          </p:nvPr>
        </p:nvSpPr>
        <p:spPr/>
        <p:txBody>
          <a:bodyPr/>
          <a:lstStyle/>
          <a:p>
            <a:r>
              <a:rPr lang="en-US" dirty="0"/>
              <a:t>Create set of rules and guidelines to support public safety usability</a:t>
            </a:r>
          </a:p>
          <a:p>
            <a:r>
              <a:rPr lang="en-US" dirty="0"/>
              <a:t>Addressing system should be:</a:t>
            </a:r>
          </a:p>
          <a:p>
            <a:pPr lvl="1"/>
            <a:r>
              <a:rPr lang="en-US" dirty="0"/>
              <a:t>Easy to understand and comprehend</a:t>
            </a:r>
          </a:p>
          <a:p>
            <a:pPr lvl="1"/>
            <a:r>
              <a:rPr lang="en-US" dirty="0"/>
              <a:t>Logical</a:t>
            </a:r>
          </a:p>
          <a:p>
            <a:pPr lvl="1"/>
            <a:r>
              <a:rPr lang="en-US" dirty="0"/>
              <a:t>Easy to update and maintain</a:t>
            </a:r>
          </a:p>
          <a:p>
            <a:r>
              <a:rPr lang="en-US" dirty="0"/>
              <a:t>Different addressing systems may be applied depending on the geography and municipal boundaries</a:t>
            </a:r>
          </a:p>
          <a:p>
            <a:endParaRPr lang="en-US" dirty="0"/>
          </a:p>
        </p:txBody>
      </p:sp>
    </p:spTree>
    <p:extLst>
      <p:ext uri="{BB962C8B-B14F-4D97-AF65-F5344CB8AC3E}">
        <p14:creationId xmlns:p14="http://schemas.microsoft.com/office/powerpoint/2010/main" val="3259165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733C-821F-05B5-ADBB-23F7D7A8CF9E}"/>
              </a:ext>
            </a:extLst>
          </p:cNvPr>
          <p:cNvSpPr>
            <a:spLocks noGrp="1"/>
          </p:cNvSpPr>
          <p:nvPr>
            <p:ph type="title"/>
          </p:nvPr>
        </p:nvSpPr>
        <p:spPr/>
        <p:txBody>
          <a:bodyPr/>
          <a:lstStyle/>
          <a:p>
            <a:r>
              <a:rPr lang="en-US" dirty="0"/>
              <a:t>What is an Addressing System?</a:t>
            </a:r>
          </a:p>
        </p:txBody>
      </p:sp>
      <p:sp>
        <p:nvSpPr>
          <p:cNvPr id="3" name="Content Placeholder 2">
            <a:extLst>
              <a:ext uri="{FF2B5EF4-FFF2-40B4-BE49-F238E27FC236}">
                <a16:creationId xmlns:a16="http://schemas.microsoft.com/office/drawing/2014/main" id="{C8BF3F8B-EA1D-B65B-2BFE-B2658DD3337A}"/>
              </a:ext>
            </a:extLst>
          </p:cNvPr>
          <p:cNvSpPr>
            <a:spLocks noGrp="1"/>
          </p:cNvSpPr>
          <p:nvPr>
            <p:ph idx="1"/>
          </p:nvPr>
        </p:nvSpPr>
        <p:spPr>
          <a:xfrm>
            <a:off x="838200" y="1602600"/>
            <a:ext cx="10515600" cy="4351338"/>
          </a:xfrm>
        </p:spPr>
        <p:txBody>
          <a:bodyPr/>
          <a:lstStyle/>
          <a:p>
            <a:r>
              <a:rPr lang="en-US" dirty="0"/>
              <a:t>Rules that define the order and placement of addresses within a geographic area</a:t>
            </a:r>
          </a:p>
          <a:p>
            <a:pPr lvl="1"/>
            <a:r>
              <a:rPr lang="en-US" dirty="0"/>
              <a:t>Applied to partial, whole, or multiple jurisdictions</a:t>
            </a:r>
          </a:p>
          <a:p>
            <a:r>
              <a:rPr lang="en-US" dirty="0"/>
              <a:t>Have a visible logic (in assignment and posting)</a:t>
            </a:r>
          </a:p>
          <a:p>
            <a:pPr lvl="1"/>
            <a:r>
              <a:rPr lang="en-US" dirty="0"/>
              <a:t>Consistent, sequential, and consecutive</a:t>
            </a:r>
          </a:p>
          <a:p>
            <a:pPr lvl="1"/>
            <a:r>
              <a:rPr lang="en-US" dirty="0"/>
              <a:t>How are numbers organized in a system?</a:t>
            </a:r>
          </a:p>
          <a:p>
            <a:pPr lvl="2"/>
            <a:r>
              <a:rPr lang="en-US" dirty="0"/>
              <a:t>Numbering origin point</a:t>
            </a:r>
          </a:p>
          <a:p>
            <a:pPr lvl="2"/>
            <a:r>
              <a:rPr lang="en-US" dirty="0"/>
              <a:t>Parity (odd/even)</a:t>
            </a:r>
          </a:p>
          <a:p>
            <a:pPr lvl="2"/>
            <a:r>
              <a:rPr lang="en-US" dirty="0"/>
              <a:t>Increments and blocks</a:t>
            </a:r>
          </a:p>
          <a:p>
            <a:pPr lvl="1"/>
            <a:r>
              <a:rPr lang="en-US" dirty="0"/>
              <a:t>Street name elements</a:t>
            </a:r>
          </a:p>
          <a:p>
            <a:endParaRPr lang="en-US" dirty="0"/>
          </a:p>
        </p:txBody>
      </p:sp>
    </p:spTree>
    <p:extLst>
      <p:ext uri="{BB962C8B-B14F-4D97-AF65-F5344CB8AC3E}">
        <p14:creationId xmlns:p14="http://schemas.microsoft.com/office/powerpoint/2010/main" val="1711502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CA5D-3269-358C-3D5D-9912D0659CE3}"/>
              </a:ext>
            </a:extLst>
          </p:cNvPr>
          <p:cNvSpPr>
            <a:spLocks noGrp="1"/>
          </p:cNvSpPr>
          <p:nvPr>
            <p:ph type="title"/>
          </p:nvPr>
        </p:nvSpPr>
        <p:spPr>
          <a:xfrm>
            <a:off x="838200" y="232433"/>
            <a:ext cx="10515600" cy="1325563"/>
          </a:xfrm>
        </p:spPr>
        <p:txBody>
          <a:bodyPr/>
          <a:lstStyle/>
          <a:p>
            <a:r>
              <a:rPr lang="en-US" dirty="0"/>
              <a:t>Common Addressing Systems</a:t>
            </a:r>
          </a:p>
        </p:txBody>
      </p:sp>
      <p:sp>
        <p:nvSpPr>
          <p:cNvPr id="3" name="Content Placeholder 2">
            <a:extLst>
              <a:ext uri="{FF2B5EF4-FFF2-40B4-BE49-F238E27FC236}">
                <a16:creationId xmlns:a16="http://schemas.microsoft.com/office/drawing/2014/main" id="{079B368F-52C6-1CC2-0B6B-E6B9C8031D8B}"/>
              </a:ext>
            </a:extLst>
          </p:cNvPr>
          <p:cNvSpPr>
            <a:spLocks noGrp="1"/>
          </p:cNvSpPr>
          <p:nvPr>
            <p:ph idx="1"/>
          </p:nvPr>
        </p:nvSpPr>
        <p:spPr>
          <a:xfrm>
            <a:off x="1183888" y="1424994"/>
            <a:ext cx="5997498" cy="4351338"/>
          </a:xfrm>
        </p:spPr>
        <p:txBody>
          <a:bodyPr>
            <a:normAutofit fontScale="92500" lnSpcReduction="10000"/>
          </a:bodyPr>
          <a:lstStyle/>
          <a:p>
            <a:r>
              <a:rPr lang="en-US" dirty="0">
                <a:solidFill>
                  <a:srgbClr val="0284CA"/>
                </a:solidFill>
                <a:latin typeface="Apex New Medium" panose="02010600040501010103" pitchFamily="2" charset="77"/>
                <a:ea typeface="Apex New Medium" panose="02010600040501010103" pitchFamily="2" charset="77"/>
              </a:rPr>
              <a:t>Block</a:t>
            </a:r>
          </a:p>
          <a:p>
            <a:pPr lvl="1"/>
            <a:r>
              <a:rPr lang="en-US" sz="2200" dirty="0"/>
              <a:t>Increment by 100 each block</a:t>
            </a:r>
          </a:p>
          <a:p>
            <a:pPr lvl="1"/>
            <a:r>
              <a:rPr lang="en-US" sz="2200" dirty="0"/>
              <a:t>Addresses increase by 2 or 4</a:t>
            </a:r>
          </a:p>
          <a:p>
            <a:pPr lvl="1"/>
            <a:r>
              <a:rPr lang="en-US" sz="2200" dirty="0"/>
              <a:t>Small lots (.25 acres)</a:t>
            </a:r>
          </a:p>
          <a:p>
            <a:r>
              <a:rPr lang="en-US" dirty="0">
                <a:solidFill>
                  <a:srgbClr val="0284CA"/>
                </a:solidFill>
                <a:latin typeface="Apex New Medium" panose="02010600040501010103" pitchFamily="2" charset="77"/>
                <a:ea typeface="Apex New Medium" panose="02010600040501010103" pitchFamily="2" charset="77"/>
              </a:rPr>
              <a:t>Grid</a:t>
            </a:r>
          </a:p>
          <a:p>
            <a:pPr lvl="1"/>
            <a:r>
              <a:rPr lang="en-US" sz="2200" dirty="0"/>
              <a:t>Roads follow section lines</a:t>
            </a:r>
          </a:p>
          <a:p>
            <a:pPr lvl="1"/>
            <a:r>
              <a:rPr lang="en-US" sz="2200" dirty="0"/>
              <a:t>Usually 1000 increments, large numbers</a:t>
            </a:r>
          </a:p>
          <a:p>
            <a:r>
              <a:rPr lang="en-US" dirty="0">
                <a:solidFill>
                  <a:srgbClr val="0284CA"/>
                </a:solidFill>
                <a:latin typeface="Apex New Medium" panose="02010600040501010103" pitchFamily="2" charset="77"/>
                <a:ea typeface="Apex New Medium" panose="02010600040501010103" pitchFamily="2" charset="77"/>
              </a:rPr>
              <a:t>Distance-based (equal interval)</a:t>
            </a:r>
          </a:p>
          <a:p>
            <a:pPr lvl="1"/>
            <a:r>
              <a:rPr lang="en-US" sz="2200" dirty="0"/>
              <a:t>Increment by distance along road</a:t>
            </a:r>
          </a:p>
          <a:p>
            <a:pPr lvl="1"/>
            <a:r>
              <a:rPr lang="en-US" sz="2200" dirty="0"/>
              <a:t>Parity based on side of road</a:t>
            </a:r>
          </a:p>
          <a:p>
            <a:r>
              <a:rPr lang="en-US" dirty="0">
                <a:solidFill>
                  <a:srgbClr val="0284CA"/>
                </a:solidFill>
                <a:latin typeface="Apex New Medium" panose="02010600040501010103" pitchFamily="2" charset="77"/>
                <a:ea typeface="Apex New Medium" panose="02010600040501010103" pitchFamily="2" charset="77"/>
              </a:rPr>
              <a:t>Combination</a:t>
            </a:r>
          </a:p>
          <a:p>
            <a:r>
              <a:rPr lang="en-US" dirty="0">
                <a:solidFill>
                  <a:srgbClr val="0284CA"/>
                </a:solidFill>
                <a:latin typeface="Apex New Medium" panose="02010600040501010103" pitchFamily="2" charset="77"/>
                <a:ea typeface="Apex New Medium" panose="02010600040501010103" pitchFamily="2" charset="77"/>
              </a:rPr>
              <a:t>Systems are locally determined</a:t>
            </a:r>
          </a:p>
          <a:p>
            <a:endParaRPr lang="en-US" dirty="0"/>
          </a:p>
        </p:txBody>
      </p:sp>
      <p:pic>
        <p:nvPicPr>
          <p:cNvPr id="4" name="Content Placeholder 3">
            <a:extLst>
              <a:ext uri="{FF2B5EF4-FFF2-40B4-BE49-F238E27FC236}">
                <a16:creationId xmlns:a16="http://schemas.microsoft.com/office/drawing/2014/main" id="{5659176C-072C-165D-606B-5832F05DD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7901" y="1557996"/>
            <a:ext cx="4049571" cy="2892551"/>
          </a:xfrm>
          <a:prstGeom prst="rect">
            <a:avLst/>
          </a:prstGeom>
          <a:ln w="158750" cap="sq">
            <a:noFill/>
            <a:prstDash val="solid"/>
            <a:miter lim="800000"/>
          </a:ln>
          <a:effectLst/>
          <a:scene3d>
            <a:camera prst="orthographicFront">
              <a:rot lat="0" lon="0" rev="0"/>
            </a:camera>
            <a:lightRig rig="contrasting" dir="t">
              <a:rot lat="0" lon="0" rev="7800000"/>
            </a:lightRig>
          </a:scene3d>
          <a:sp3d>
            <a:bevelT w="139700" h="139700"/>
          </a:sp3d>
        </p:spPr>
      </p:pic>
      <p:pic>
        <p:nvPicPr>
          <p:cNvPr id="5" name="Picture 2" descr="Image result">
            <a:extLst>
              <a:ext uri="{FF2B5EF4-FFF2-40B4-BE49-F238E27FC236}">
                <a16:creationId xmlns:a16="http://schemas.microsoft.com/office/drawing/2014/main" id="{7289C0AA-2455-6FF7-119E-E724C50DC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1894" y="3733665"/>
            <a:ext cx="3449485" cy="204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83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6BC1-6201-B2FF-731E-2976C3C1629A}"/>
              </a:ext>
            </a:extLst>
          </p:cNvPr>
          <p:cNvSpPr>
            <a:spLocks noGrp="1"/>
          </p:cNvSpPr>
          <p:nvPr>
            <p:ph type="title"/>
          </p:nvPr>
        </p:nvSpPr>
        <p:spPr/>
        <p:txBody>
          <a:bodyPr/>
          <a:lstStyle/>
          <a:p>
            <a:r>
              <a:rPr lang="en-US" dirty="0"/>
              <a:t>Block Addressing System</a:t>
            </a:r>
          </a:p>
        </p:txBody>
      </p:sp>
      <p:sp>
        <p:nvSpPr>
          <p:cNvPr id="3" name="Content Placeholder 2">
            <a:extLst>
              <a:ext uri="{FF2B5EF4-FFF2-40B4-BE49-F238E27FC236}">
                <a16:creationId xmlns:a16="http://schemas.microsoft.com/office/drawing/2014/main" id="{EB4F156A-24BD-3465-FD4D-B0E07670EEE5}"/>
              </a:ext>
            </a:extLst>
          </p:cNvPr>
          <p:cNvSpPr>
            <a:spLocks noGrp="1"/>
          </p:cNvSpPr>
          <p:nvPr>
            <p:ph idx="1"/>
          </p:nvPr>
        </p:nvSpPr>
        <p:spPr>
          <a:xfrm>
            <a:off x="838200" y="1690688"/>
            <a:ext cx="3388112" cy="4252100"/>
          </a:xfrm>
        </p:spPr>
        <p:txBody>
          <a:bodyPr/>
          <a:lstStyle/>
          <a:p>
            <a:r>
              <a:rPr lang="en-US" dirty="0"/>
              <a:t>Blocks extend from one intersection to another</a:t>
            </a:r>
          </a:p>
          <a:p>
            <a:r>
              <a:rPr lang="en-US" dirty="0"/>
              <a:t>Intersection can create a change to the next 100 series</a:t>
            </a:r>
          </a:p>
        </p:txBody>
      </p:sp>
      <p:pic>
        <p:nvPicPr>
          <p:cNvPr id="4" name="Picture 3">
            <a:extLst>
              <a:ext uri="{FF2B5EF4-FFF2-40B4-BE49-F238E27FC236}">
                <a16:creationId xmlns:a16="http://schemas.microsoft.com/office/drawing/2014/main" id="{E47387E8-5F4D-F557-E3C8-FF65F53391E2}"/>
              </a:ext>
            </a:extLst>
          </p:cNvPr>
          <p:cNvPicPr>
            <a:picLocks noChangeAspect="1"/>
          </p:cNvPicPr>
          <p:nvPr/>
        </p:nvPicPr>
        <p:blipFill>
          <a:blip r:embed="rId2"/>
          <a:stretch>
            <a:fillRect/>
          </a:stretch>
        </p:blipFill>
        <p:spPr>
          <a:xfrm>
            <a:off x="4444867" y="1591450"/>
            <a:ext cx="7108551" cy="3597857"/>
          </a:xfrm>
          <a:prstGeom prst="rect">
            <a:avLst/>
          </a:prstGeom>
        </p:spPr>
      </p:pic>
    </p:spTree>
    <p:extLst>
      <p:ext uri="{BB962C8B-B14F-4D97-AF65-F5344CB8AC3E}">
        <p14:creationId xmlns:p14="http://schemas.microsoft.com/office/powerpoint/2010/main" val="366404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0551-A601-5B19-F86A-B45FBE58805D}"/>
              </a:ext>
            </a:extLst>
          </p:cNvPr>
          <p:cNvSpPr>
            <a:spLocks noGrp="1"/>
          </p:cNvSpPr>
          <p:nvPr>
            <p:ph type="title"/>
          </p:nvPr>
        </p:nvSpPr>
        <p:spPr/>
        <p:txBody>
          <a:bodyPr/>
          <a:lstStyle/>
          <a:p>
            <a:r>
              <a:rPr lang="en-US" dirty="0"/>
              <a:t>Grid Addressing System</a:t>
            </a:r>
          </a:p>
        </p:txBody>
      </p:sp>
      <p:pic>
        <p:nvPicPr>
          <p:cNvPr id="4" name="Content Placeholder 6">
            <a:extLst>
              <a:ext uri="{FF2B5EF4-FFF2-40B4-BE49-F238E27FC236}">
                <a16:creationId xmlns:a16="http://schemas.microsoft.com/office/drawing/2014/main" id="{3902E24A-17E3-2454-988E-86D4B97615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3159" y="1523419"/>
            <a:ext cx="3113146" cy="4150862"/>
          </a:xfrm>
          <a:prstGeom prst="rect">
            <a:avLst/>
          </a:prstGeom>
        </p:spPr>
      </p:pic>
      <p:pic>
        <p:nvPicPr>
          <p:cNvPr id="5" name="Picture 2" descr="web_addressgrid_rev">
            <a:extLst>
              <a:ext uri="{FF2B5EF4-FFF2-40B4-BE49-F238E27FC236}">
                <a16:creationId xmlns:a16="http://schemas.microsoft.com/office/drawing/2014/main" id="{E3C708F0-02FB-F713-8F62-7F5AF8EC3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939" y="1972076"/>
            <a:ext cx="4482067" cy="3702205"/>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15B613E1-01F2-DB87-BDF3-3C5865CEA624}"/>
              </a:ext>
            </a:extLst>
          </p:cNvPr>
          <p:cNvSpPr/>
          <p:nvPr/>
        </p:nvSpPr>
        <p:spPr>
          <a:xfrm>
            <a:off x="1023177" y="3757961"/>
            <a:ext cx="1907821" cy="2018371"/>
          </a:xfrm>
          <a:prstGeom prst="roundRect">
            <a:avLst/>
          </a:prstGeom>
          <a:solidFill>
            <a:srgbClr val="0284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7149331-BEAD-1CCA-CFEE-61EE8F52D85B}"/>
              </a:ext>
            </a:extLst>
          </p:cNvPr>
          <p:cNvSpPr/>
          <p:nvPr/>
        </p:nvSpPr>
        <p:spPr>
          <a:xfrm>
            <a:off x="9253946" y="1523419"/>
            <a:ext cx="2199525" cy="2778195"/>
          </a:xfrm>
          <a:prstGeom prst="roundRect">
            <a:avLst/>
          </a:prstGeom>
          <a:solidFill>
            <a:srgbClr val="0284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54F909-512D-2655-0FB4-3D0280976E67}"/>
              </a:ext>
            </a:extLst>
          </p:cNvPr>
          <p:cNvSpPr txBox="1"/>
          <p:nvPr/>
        </p:nvSpPr>
        <p:spPr>
          <a:xfrm>
            <a:off x="1133999" y="4014963"/>
            <a:ext cx="1774698" cy="1692771"/>
          </a:xfrm>
          <a:prstGeom prst="rect">
            <a:avLst/>
          </a:prstGeom>
          <a:noFill/>
        </p:spPr>
        <p:txBody>
          <a:bodyPr wrap="square">
            <a:spAutoFit/>
          </a:bodyPr>
          <a:lstStyle/>
          <a:p>
            <a:pPr marL="102870" indent="-102870">
              <a:spcBef>
                <a:spcPts val="600"/>
              </a:spcBef>
              <a:buFont typeface="Arial" panose="020B0604020202020204" pitchFamily="34" charset="0"/>
              <a:buChar char="•"/>
            </a:pPr>
            <a:r>
              <a:rPr lang="en-US" sz="1400" dirty="0">
                <a:solidFill>
                  <a:schemeClr val="bg1"/>
                </a:solidFill>
                <a:latin typeface="+mj-lt"/>
              </a:rPr>
              <a:t>N/S, E/W Roads</a:t>
            </a:r>
          </a:p>
          <a:p>
            <a:pPr marL="102870" indent="-102870">
              <a:spcBef>
                <a:spcPts val="600"/>
              </a:spcBef>
              <a:buFont typeface="Arial" panose="020B0604020202020204" pitchFamily="34" charset="0"/>
              <a:buChar char="•"/>
            </a:pPr>
            <a:r>
              <a:rPr lang="en-US" sz="1400" dirty="0">
                <a:solidFill>
                  <a:schemeClr val="bg1"/>
                </a:solidFill>
                <a:latin typeface="+mj-lt"/>
              </a:rPr>
              <a:t>Grid lines separated 1 mile intervals</a:t>
            </a:r>
          </a:p>
          <a:p>
            <a:pPr marL="102870" indent="-102870">
              <a:spcBef>
                <a:spcPts val="600"/>
              </a:spcBef>
              <a:buFont typeface="Arial" panose="020B0604020202020204" pitchFamily="34" charset="0"/>
              <a:buChar char="•"/>
            </a:pPr>
            <a:r>
              <a:rPr lang="en-US" sz="1400" dirty="0">
                <a:solidFill>
                  <a:schemeClr val="bg1"/>
                </a:solidFill>
                <a:latin typeface="+mj-lt"/>
              </a:rPr>
              <a:t>Intervals of 1000</a:t>
            </a:r>
          </a:p>
          <a:p>
            <a:pPr marL="102870" indent="-102870">
              <a:spcBef>
                <a:spcPts val="600"/>
              </a:spcBef>
              <a:buFont typeface="Arial" panose="020B0604020202020204" pitchFamily="34" charset="0"/>
              <a:buChar char="•"/>
            </a:pPr>
            <a:r>
              <a:rPr lang="en-US" sz="1400" dirty="0">
                <a:solidFill>
                  <a:schemeClr val="bg1"/>
                </a:solidFill>
                <a:latin typeface="+mj-lt"/>
              </a:rPr>
              <a:t>Starts in NE corner</a:t>
            </a:r>
          </a:p>
          <a:p>
            <a:pPr marL="102870" indent="-102870">
              <a:spcBef>
                <a:spcPts val="600"/>
              </a:spcBef>
            </a:pPr>
            <a:endParaRPr lang="en-US" sz="1400" dirty="0">
              <a:solidFill>
                <a:schemeClr val="bg1"/>
              </a:solidFill>
              <a:latin typeface="+mj-lt"/>
            </a:endParaRPr>
          </a:p>
        </p:txBody>
      </p:sp>
      <p:sp>
        <p:nvSpPr>
          <p:cNvPr id="7" name="TextBox 6">
            <a:extLst>
              <a:ext uri="{FF2B5EF4-FFF2-40B4-BE49-F238E27FC236}">
                <a16:creationId xmlns:a16="http://schemas.microsoft.com/office/drawing/2014/main" id="{8A9D8391-BF00-DEF1-2318-1B34D5791A89}"/>
              </a:ext>
            </a:extLst>
          </p:cNvPr>
          <p:cNvSpPr txBox="1"/>
          <p:nvPr/>
        </p:nvSpPr>
        <p:spPr>
          <a:xfrm>
            <a:off x="9390131" y="1753297"/>
            <a:ext cx="2074491" cy="2631490"/>
          </a:xfrm>
          <a:prstGeom prst="rect">
            <a:avLst/>
          </a:prstGeom>
          <a:noFill/>
        </p:spPr>
        <p:txBody>
          <a:bodyPr wrap="square">
            <a:spAutoFit/>
          </a:bodyPr>
          <a:lstStyle/>
          <a:p>
            <a:pPr marL="102870" indent="-102870">
              <a:spcBef>
                <a:spcPts val="600"/>
              </a:spcBef>
              <a:buFont typeface="Arial" panose="020B0604020202020204" pitchFamily="34" charset="0"/>
              <a:buChar char="•"/>
            </a:pPr>
            <a:r>
              <a:rPr lang="en-US" sz="1400" dirty="0">
                <a:solidFill>
                  <a:schemeClr val="bg1"/>
                </a:solidFill>
                <a:latin typeface="+mj-lt"/>
              </a:rPr>
              <a:t>N/S, E/W Roads</a:t>
            </a:r>
          </a:p>
          <a:p>
            <a:pPr marL="102870" indent="-102870">
              <a:spcBef>
                <a:spcPts val="600"/>
              </a:spcBef>
              <a:buFont typeface="Arial" panose="020B0604020202020204" pitchFamily="34" charset="0"/>
              <a:buChar char="•"/>
            </a:pPr>
            <a:r>
              <a:rPr lang="en-US" sz="1400" dirty="0">
                <a:solidFill>
                  <a:schemeClr val="bg1"/>
                </a:solidFill>
                <a:latin typeface="+mj-lt"/>
              </a:rPr>
              <a:t>Lowest address on N/S road is N100</a:t>
            </a:r>
          </a:p>
          <a:p>
            <a:pPr marL="102870" indent="-102870">
              <a:spcBef>
                <a:spcPts val="600"/>
              </a:spcBef>
              <a:buFont typeface="Arial" panose="020B0604020202020204" pitchFamily="34" charset="0"/>
              <a:buChar char="•"/>
            </a:pPr>
            <a:r>
              <a:rPr lang="en-US" sz="1400" dirty="0">
                <a:solidFill>
                  <a:schemeClr val="bg1"/>
                </a:solidFill>
                <a:latin typeface="+mj-lt"/>
              </a:rPr>
              <a:t>Lowest address on E/W road is W100</a:t>
            </a:r>
          </a:p>
          <a:p>
            <a:pPr marL="102870" indent="-102870">
              <a:spcBef>
                <a:spcPts val="600"/>
              </a:spcBef>
              <a:buFont typeface="Arial" panose="020B0604020202020204" pitchFamily="34" charset="0"/>
              <a:buChar char="•"/>
            </a:pPr>
            <a:r>
              <a:rPr lang="en-US" sz="1400" dirty="0">
                <a:solidFill>
                  <a:schemeClr val="bg1"/>
                </a:solidFill>
                <a:latin typeface="+mj-lt"/>
              </a:rPr>
              <a:t>Addresses increase from N/W of starting points</a:t>
            </a:r>
          </a:p>
          <a:p>
            <a:pPr marL="102870" indent="-102870">
              <a:spcBef>
                <a:spcPts val="600"/>
              </a:spcBef>
              <a:buFont typeface="Arial" panose="020B0604020202020204" pitchFamily="34" charset="0"/>
              <a:buChar char="•"/>
            </a:pPr>
            <a:r>
              <a:rPr lang="en-US" sz="1400" dirty="0">
                <a:solidFill>
                  <a:schemeClr val="bg1"/>
                </a:solidFill>
                <a:latin typeface="+mj-lt"/>
              </a:rPr>
              <a:t>400 numbers/mile (every 13.2 ft)</a:t>
            </a:r>
          </a:p>
          <a:p>
            <a:pPr marL="102870" indent="-102870">
              <a:spcBef>
                <a:spcPts val="600"/>
              </a:spcBef>
            </a:pPr>
            <a:endParaRPr lang="en-US" sz="1400" dirty="0">
              <a:solidFill>
                <a:schemeClr val="bg1"/>
              </a:solidFill>
              <a:latin typeface="+mj-lt"/>
            </a:endParaRPr>
          </a:p>
        </p:txBody>
      </p:sp>
    </p:spTree>
    <p:extLst>
      <p:ext uri="{BB962C8B-B14F-4D97-AF65-F5344CB8AC3E}">
        <p14:creationId xmlns:p14="http://schemas.microsoft.com/office/powerpoint/2010/main" val="41587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60D2CA-02E5-031E-4093-ED7BC070CF1A}"/>
              </a:ext>
            </a:extLst>
          </p:cNvPr>
          <p:cNvSpPr/>
          <p:nvPr/>
        </p:nvSpPr>
        <p:spPr>
          <a:xfrm>
            <a:off x="1817650" y="1962615"/>
            <a:ext cx="2932770" cy="293277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21F70D-7613-AFA6-E4AE-D1BA95E512E3}"/>
              </a:ext>
            </a:extLst>
          </p:cNvPr>
          <p:cNvSpPr txBox="1"/>
          <p:nvPr/>
        </p:nvSpPr>
        <p:spPr>
          <a:xfrm>
            <a:off x="5185316" y="2649746"/>
            <a:ext cx="4973444" cy="1569660"/>
          </a:xfrm>
          <a:prstGeom prst="rect">
            <a:avLst/>
          </a:prstGeom>
          <a:noFill/>
        </p:spPr>
        <p:txBody>
          <a:bodyPr wrap="square" rtlCol="0">
            <a:spAutoFit/>
          </a:bodyPr>
          <a:lstStyle/>
          <a:p>
            <a:r>
              <a:rPr lang="en-US" sz="3600" dirty="0">
                <a:solidFill>
                  <a:srgbClr val="0284CA"/>
                </a:solidFill>
                <a:latin typeface="Apex New Medium" panose="02010600040501010103" pitchFamily="2" charset="77"/>
                <a:ea typeface="Apex New Medium" panose="02010600040501010103" pitchFamily="2" charset="77"/>
              </a:rPr>
              <a:t>Annie Cahill, GISP</a:t>
            </a:r>
          </a:p>
          <a:p>
            <a:r>
              <a:rPr lang="en-US" sz="2000" dirty="0">
                <a:latin typeface="+mj-lt"/>
              </a:rPr>
              <a:t>Technical Consultant</a:t>
            </a:r>
          </a:p>
          <a:p>
            <a:r>
              <a:rPr lang="en-US" sz="2000" dirty="0">
                <a:latin typeface="+mj-lt"/>
              </a:rPr>
              <a:t>DATAMARK</a:t>
            </a:r>
          </a:p>
          <a:p>
            <a:r>
              <a:rPr lang="en-US" sz="2000" dirty="0" err="1">
                <a:latin typeface="+mj-lt"/>
              </a:rPr>
              <a:t>Annie.Cahill@mbakerintl.com</a:t>
            </a:r>
            <a:endParaRPr lang="en-US" sz="2000" dirty="0">
              <a:latin typeface="+mj-lt"/>
            </a:endParaRPr>
          </a:p>
        </p:txBody>
      </p:sp>
      <p:pic>
        <p:nvPicPr>
          <p:cNvPr id="7" name="Picture 6" descr="A person wearing glasses and a blue shirt&#10;&#10;Description automatically generated">
            <a:extLst>
              <a:ext uri="{FF2B5EF4-FFF2-40B4-BE49-F238E27FC236}">
                <a16:creationId xmlns:a16="http://schemas.microsoft.com/office/drawing/2014/main" id="{0CDB674C-75D7-C814-F15A-B14B0D0C33FE}"/>
              </a:ext>
            </a:extLst>
          </p:cNvPr>
          <p:cNvPicPr>
            <a:picLocks noChangeAspect="1"/>
          </p:cNvPicPr>
          <p:nvPr/>
        </p:nvPicPr>
        <p:blipFill rotWithShape="1">
          <a:blip r:embed="rId2">
            <a:extLst>
              <a:ext uri="{28A0092B-C50C-407E-A947-70E740481C1C}">
                <a14:useLocalDpi xmlns:a14="http://schemas.microsoft.com/office/drawing/2010/main" val="0"/>
              </a:ext>
            </a:extLst>
          </a:blip>
          <a:srcRect b="29952"/>
          <a:stretch/>
        </p:blipFill>
        <p:spPr>
          <a:xfrm>
            <a:off x="1817650" y="1973767"/>
            <a:ext cx="2932770" cy="2921618"/>
          </a:xfrm>
          <a:prstGeom prst="ellipse">
            <a:avLst/>
          </a:prstGeom>
        </p:spPr>
      </p:pic>
      <p:sp>
        <p:nvSpPr>
          <p:cNvPr id="8" name="Title 1">
            <a:extLst>
              <a:ext uri="{FF2B5EF4-FFF2-40B4-BE49-F238E27FC236}">
                <a16:creationId xmlns:a16="http://schemas.microsoft.com/office/drawing/2014/main" id="{044CE883-C358-0D63-FDFB-550B79F8B36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002060"/>
                </a:solidFill>
                <a:latin typeface="Apex New Book" panose="02010600040501010103" pitchFamily="2" charset="77"/>
                <a:ea typeface="Apex New Book" panose="02010600040501010103" pitchFamily="2" charset="77"/>
                <a:cs typeface="+mj-cs"/>
              </a:defRPr>
            </a:lvl1pPr>
          </a:lstStyle>
          <a:p>
            <a:r>
              <a:rPr lang="en-US" dirty="0"/>
              <a:t>Introductions</a:t>
            </a:r>
          </a:p>
        </p:txBody>
      </p:sp>
    </p:spTree>
    <p:extLst>
      <p:ext uri="{BB962C8B-B14F-4D97-AF65-F5344CB8AC3E}">
        <p14:creationId xmlns:p14="http://schemas.microsoft.com/office/powerpoint/2010/main" val="1137771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85919-CC5E-447A-DDE8-4A3A1CBC4A9C}"/>
              </a:ext>
            </a:extLst>
          </p:cNvPr>
          <p:cNvSpPr>
            <a:spLocks noGrp="1"/>
          </p:cNvSpPr>
          <p:nvPr>
            <p:ph type="title"/>
          </p:nvPr>
        </p:nvSpPr>
        <p:spPr>
          <a:xfrm>
            <a:off x="459058" y="342823"/>
            <a:ext cx="10515600" cy="1325563"/>
          </a:xfrm>
        </p:spPr>
        <p:txBody>
          <a:bodyPr/>
          <a:lstStyle/>
          <a:p>
            <a:r>
              <a:rPr lang="en-US" dirty="0"/>
              <a:t>Distance-Based</a:t>
            </a:r>
          </a:p>
        </p:txBody>
      </p:sp>
      <p:sp>
        <p:nvSpPr>
          <p:cNvPr id="3" name="Content Placeholder 2">
            <a:extLst>
              <a:ext uri="{FF2B5EF4-FFF2-40B4-BE49-F238E27FC236}">
                <a16:creationId xmlns:a16="http://schemas.microsoft.com/office/drawing/2014/main" id="{01520EBC-F004-6746-876A-90AA265A7543}"/>
              </a:ext>
            </a:extLst>
          </p:cNvPr>
          <p:cNvSpPr>
            <a:spLocks noGrp="1"/>
          </p:cNvSpPr>
          <p:nvPr>
            <p:ph idx="1"/>
          </p:nvPr>
        </p:nvSpPr>
        <p:spPr>
          <a:xfrm>
            <a:off x="777963" y="1572240"/>
            <a:ext cx="2596376" cy="1637726"/>
          </a:xfrm>
        </p:spPr>
        <p:txBody>
          <a:bodyPr>
            <a:normAutofit/>
          </a:bodyPr>
          <a:lstStyle/>
          <a:p>
            <a:pPr marL="0" indent="0">
              <a:buNone/>
            </a:pPr>
            <a:r>
              <a:rPr lang="en-US" sz="1800" dirty="0">
                <a:solidFill>
                  <a:schemeClr val="tx1">
                    <a:lumMod val="85000"/>
                    <a:lumOff val="15000"/>
                  </a:schemeClr>
                </a:solidFill>
              </a:rPr>
              <a:t>The structure at 1408 Main Street is 7,438 feet - or 1.4 miles - from Smith Road (7438 ÷ 5.28 = 1408)</a:t>
            </a:r>
          </a:p>
        </p:txBody>
      </p:sp>
      <p:pic>
        <p:nvPicPr>
          <p:cNvPr id="5" name="Picture 4" descr="A screenshot of a computer&#10;&#10;Description automatically generated">
            <a:extLst>
              <a:ext uri="{FF2B5EF4-FFF2-40B4-BE49-F238E27FC236}">
                <a16:creationId xmlns:a16="http://schemas.microsoft.com/office/drawing/2014/main" id="{81C48B29-4B45-6A76-6001-D30041D8F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244" y="1668386"/>
            <a:ext cx="8198717" cy="3743270"/>
          </a:xfrm>
          <a:prstGeom prst="rect">
            <a:avLst/>
          </a:prstGeom>
        </p:spPr>
      </p:pic>
      <p:sp>
        <p:nvSpPr>
          <p:cNvPr id="7" name="Rectangle 6">
            <a:extLst>
              <a:ext uri="{FF2B5EF4-FFF2-40B4-BE49-F238E27FC236}">
                <a16:creationId xmlns:a16="http://schemas.microsoft.com/office/drawing/2014/main" id="{5494CED9-ACD7-C29F-285A-5ACBD0C8B50B}"/>
              </a:ext>
            </a:extLst>
          </p:cNvPr>
          <p:cNvSpPr/>
          <p:nvPr/>
        </p:nvSpPr>
        <p:spPr>
          <a:xfrm>
            <a:off x="612934" y="1576536"/>
            <a:ext cx="55757" cy="1308990"/>
          </a:xfrm>
          <a:prstGeom prst="rect">
            <a:avLst/>
          </a:prstGeom>
          <a:solidFill>
            <a:srgbClr val="0284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327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F910-6F61-152F-4B1E-9DBDC2B71A2F}"/>
              </a:ext>
            </a:extLst>
          </p:cNvPr>
          <p:cNvSpPr>
            <a:spLocks noGrp="1"/>
          </p:cNvSpPr>
          <p:nvPr>
            <p:ph type="title"/>
          </p:nvPr>
        </p:nvSpPr>
        <p:spPr/>
        <p:txBody>
          <a:bodyPr/>
          <a:lstStyle/>
          <a:p>
            <a:r>
              <a:rPr lang="en-US" dirty="0"/>
              <a:t>Streets in an Addressing System</a:t>
            </a:r>
          </a:p>
        </p:txBody>
      </p:sp>
      <p:sp>
        <p:nvSpPr>
          <p:cNvPr id="3" name="Content Placeholder 2">
            <a:extLst>
              <a:ext uri="{FF2B5EF4-FFF2-40B4-BE49-F238E27FC236}">
                <a16:creationId xmlns:a16="http://schemas.microsoft.com/office/drawing/2014/main" id="{B7BE2919-7A39-6E0E-4C3D-033FDAEFFD3E}"/>
              </a:ext>
            </a:extLst>
          </p:cNvPr>
          <p:cNvSpPr>
            <a:spLocks noGrp="1"/>
          </p:cNvSpPr>
          <p:nvPr>
            <p:ph idx="1"/>
          </p:nvPr>
        </p:nvSpPr>
        <p:spPr>
          <a:xfrm>
            <a:off x="1150435" y="1690688"/>
            <a:ext cx="10515600" cy="4351338"/>
          </a:xfrm>
        </p:spPr>
        <p:txBody>
          <a:bodyPr/>
          <a:lstStyle/>
          <a:p>
            <a:r>
              <a:rPr lang="en-US" b="1" dirty="0">
                <a:solidFill>
                  <a:srgbClr val="0284CA"/>
                </a:solidFill>
              </a:rPr>
              <a:t>Organized around the street network</a:t>
            </a:r>
          </a:p>
          <a:p>
            <a:pPr lvl="1"/>
            <a:r>
              <a:rPr lang="en-US" dirty="0"/>
              <a:t>Urban areas</a:t>
            </a:r>
          </a:p>
          <a:p>
            <a:pPr lvl="1"/>
            <a:r>
              <a:rPr lang="en-US" dirty="0"/>
              <a:t>Rural areas, based on topographic features</a:t>
            </a:r>
          </a:p>
          <a:p>
            <a:pPr lvl="1"/>
            <a:r>
              <a:rPr lang="en-US" dirty="0"/>
              <a:t>Areas with no roads</a:t>
            </a:r>
          </a:p>
          <a:p>
            <a:r>
              <a:rPr lang="en-US" b="1" dirty="0">
                <a:solidFill>
                  <a:srgbClr val="0284CA"/>
                </a:solidFill>
              </a:rPr>
              <a:t>How are names organized?</a:t>
            </a:r>
          </a:p>
          <a:p>
            <a:pPr lvl="1"/>
            <a:r>
              <a:rPr lang="en-US" dirty="0"/>
              <a:t>Themes, numbers, directionals?</a:t>
            </a:r>
          </a:p>
          <a:p>
            <a:r>
              <a:rPr lang="en-US" b="1" dirty="0">
                <a:solidFill>
                  <a:srgbClr val="0284CA"/>
                </a:solidFill>
              </a:rPr>
              <a:t>Where do name breaks occur?</a:t>
            </a:r>
          </a:p>
          <a:p>
            <a:r>
              <a:rPr lang="en-US" b="1" dirty="0">
                <a:solidFill>
                  <a:srgbClr val="0284CA"/>
                </a:solidFill>
              </a:rPr>
              <a:t>Are there duplicates or names that sound phonetically similar?</a:t>
            </a:r>
          </a:p>
          <a:p>
            <a:endParaRPr lang="en-US" dirty="0"/>
          </a:p>
        </p:txBody>
      </p:sp>
    </p:spTree>
    <p:extLst>
      <p:ext uri="{BB962C8B-B14F-4D97-AF65-F5344CB8AC3E}">
        <p14:creationId xmlns:p14="http://schemas.microsoft.com/office/powerpoint/2010/main" val="3235974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A2494-949E-0046-962A-832F2ABDE128}"/>
              </a:ext>
            </a:extLst>
          </p:cNvPr>
          <p:cNvSpPr>
            <a:spLocks noGrp="1"/>
          </p:cNvSpPr>
          <p:nvPr>
            <p:ph type="title"/>
          </p:nvPr>
        </p:nvSpPr>
        <p:spPr/>
        <p:txBody>
          <a:bodyPr/>
          <a:lstStyle/>
          <a:p>
            <a:r>
              <a:rPr lang="en-US" dirty="0"/>
              <a:t>Addressing Challenges: Open Discussion</a:t>
            </a:r>
          </a:p>
        </p:txBody>
      </p:sp>
      <p:sp>
        <p:nvSpPr>
          <p:cNvPr id="3" name="Content Placeholder 2">
            <a:extLst>
              <a:ext uri="{FF2B5EF4-FFF2-40B4-BE49-F238E27FC236}">
                <a16:creationId xmlns:a16="http://schemas.microsoft.com/office/drawing/2014/main" id="{5C5172AF-05B1-3E04-E1A3-86C49D5FE575}"/>
              </a:ext>
            </a:extLst>
          </p:cNvPr>
          <p:cNvSpPr>
            <a:spLocks noGrp="1"/>
          </p:cNvSpPr>
          <p:nvPr>
            <p:ph idx="1"/>
          </p:nvPr>
        </p:nvSpPr>
        <p:spPr>
          <a:xfrm>
            <a:off x="949712" y="1690688"/>
            <a:ext cx="10515600" cy="4351338"/>
          </a:xfrm>
        </p:spPr>
        <p:txBody>
          <a:bodyPr/>
          <a:lstStyle/>
          <a:p>
            <a:r>
              <a:rPr lang="en-US" altLang="en-US" sz="2800" dirty="0"/>
              <a:t>Long driveways may upset addressing system intents</a:t>
            </a:r>
          </a:p>
          <a:p>
            <a:r>
              <a:rPr lang="en-US" altLang="en-US" sz="2800" dirty="0"/>
              <a:t>Range management: actual vs theoretical</a:t>
            </a:r>
          </a:p>
          <a:p>
            <a:r>
              <a:rPr lang="en-US" altLang="en-US" sz="2800" dirty="0"/>
              <a:t>Compact address ranges</a:t>
            </a:r>
          </a:p>
          <a:p>
            <a:r>
              <a:rPr lang="en-US" altLang="en-US" sz="2800" dirty="0"/>
              <a:t>Infill addressing gets complicated</a:t>
            </a:r>
          </a:p>
          <a:p>
            <a:r>
              <a:rPr lang="en-US" altLang="en-US" sz="2800" dirty="0"/>
              <a:t>Annexations</a:t>
            </a:r>
          </a:p>
          <a:p>
            <a:r>
              <a:rPr lang="en-US" altLang="en-US" sz="2800" dirty="0"/>
              <a:t>Sub-addressing</a:t>
            </a:r>
          </a:p>
          <a:p>
            <a:r>
              <a:rPr lang="en-US" altLang="en-US" sz="2800" dirty="0"/>
              <a:t>Lack of public safety engagement</a:t>
            </a:r>
          </a:p>
          <a:p>
            <a:r>
              <a:rPr lang="en-US" altLang="en-US" sz="2800" dirty="0"/>
              <a:t>Lack of GIS resources</a:t>
            </a:r>
          </a:p>
          <a:p>
            <a:endParaRPr lang="en-US" dirty="0"/>
          </a:p>
        </p:txBody>
      </p:sp>
    </p:spTree>
    <p:extLst>
      <p:ext uri="{BB962C8B-B14F-4D97-AF65-F5344CB8AC3E}">
        <p14:creationId xmlns:p14="http://schemas.microsoft.com/office/powerpoint/2010/main" val="3439130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4C9B-4716-A9DE-07E1-76DB1BFE6D75}"/>
              </a:ext>
            </a:extLst>
          </p:cNvPr>
          <p:cNvSpPr>
            <a:spLocks noGrp="1"/>
          </p:cNvSpPr>
          <p:nvPr>
            <p:ph type="title"/>
          </p:nvPr>
        </p:nvSpPr>
        <p:spPr/>
        <p:txBody>
          <a:bodyPr/>
          <a:lstStyle/>
          <a:p>
            <a:r>
              <a:rPr lang="en-US" dirty="0"/>
              <a:t>What are </a:t>
            </a:r>
            <a:r>
              <a:rPr lang="en-US" dirty="0" err="1"/>
              <a:t>Subaddresses</a:t>
            </a:r>
            <a:r>
              <a:rPr lang="en-US" dirty="0"/>
              <a:t>?</a:t>
            </a:r>
          </a:p>
        </p:txBody>
      </p:sp>
      <p:sp>
        <p:nvSpPr>
          <p:cNvPr id="3" name="Content Placeholder 2">
            <a:extLst>
              <a:ext uri="{FF2B5EF4-FFF2-40B4-BE49-F238E27FC236}">
                <a16:creationId xmlns:a16="http://schemas.microsoft.com/office/drawing/2014/main" id="{A14A75C4-CC97-72A3-F242-F276B16DB1C8}"/>
              </a:ext>
            </a:extLst>
          </p:cNvPr>
          <p:cNvSpPr>
            <a:spLocks noGrp="1"/>
          </p:cNvSpPr>
          <p:nvPr>
            <p:ph idx="1"/>
          </p:nvPr>
        </p:nvSpPr>
        <p:spPr/>
        <p:txBody>
          <a:bodyPr/>
          <a:lstStyle/>
          <a:p>
            <a:r>
              <a:rPr lang="en-US" dirty="0"/>
              <a:t>Element of addresses that identify specific locations, within structures/sites or within a group of structures/sites to differentiate them from each other</a:t>
            </a:r>
          </a:p>
          <a:p>
            <a:r>
              <a:rPr lang="en-US" dirty="0"/>
              <a:t>Also used to reflect common names</a:t>
            </a:r>
          </a:p>
          <a:p>
            <a:r>
              <a:rPr lang="en-US" dirty="0"/>
              <a:t>Data model allows for sub-addressing down to the seat level</a:t>
            </a:r>
          </a:p>
        </p:txBody>
      </p:sp>
    </p:spTree>
    <p:extLst>
      <p:ext uri="{BB962C8B-B14F-4D97-AF65-F5344CB8AC3E}">
        <p14:creationId xmlns:p14="http://schemas.microsoft.com/office/powerpoint/2010/main" val="3464520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64D2-B92C-6FAF-B7DF-C572A6E115B9}"/>
              </a:ext>
            </a:extLst>
          </p:cNvPr>
          <p:cNvSpPr>
            <a:spLocks noGrp="1"/>
          </p:cNvSpPr>
          <p:nvPr>
            <p:ph type="title"/>
          </p:nvPr>
        </p:nvSpPr>
        <p:spPr>
          <a:xfrm>
            <a:off x="537119" y="253613"/>
            <a:ext cx="10515600" cy="1325563"/>
          </a:xfrm>
        </p:spPr>
        <p:txBody>
          <a:bodyPr/>
          <a:lstStyle/>
          <a:p>
            <a:r>
              <a:rPr lang="en-US" dirty="0"/>
              <a:t>Examples</a:t>
            </a:r>
          </a:p>
        </p:txBody>
      </p:sp>
      <p:sp>
        <p:nvSpPr>
          <p:cNvPr id="3" name="Content Placeholder 2">
            <a:extLst>
              <a:ext uri="{FF2B5EF4-FFF2-40B4-BE49-F238E27FC236}">
                <a16:creationId xmlns:a16="http://schemas.microsoft.com/office/drawing/2014/main" id="{BAA117CE-2A97-E133-3AAB-C9A6C4D3C050}"/>
              </a:ext>
            </a:extLst>
          </p:cNvPr>
          <p:cNvSpPr>
            <a:spLocks noGrp="1"/>
          </p:cNvSpPr>
          <p:nvPr>
            <p:ph idx="1"/>
          </p:nvPr>
        </p:nvSpPr>
        <p:spPr>
          <a:xfrm>
            <a:off x="7076378" y="1579176"/>
            <a:ext cx="4253261" cy="4041039"/>
          </a:xfrm>
        </p:spPr>
        <p:txBody>
          <a:bodyPr>
            <a:normAutofit/>
          </a:bodyPr>
          <a:lstStyle/>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Schools</a:t>
            </a:r>
            <a:r>
              <a:rPr lang="en-US" sz="1400" dirty="0"/>
              <a:t> (elementary, middle, high, community college, university, vocational/technical, sensitive populations)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Hospitals and health complexes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Nursing homes/group residential</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Apartments/condos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Mobile home parks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Parks/sports fields/recreational areas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Industrial/business complexes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Shopping center complexes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Farms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Rehabilitation facilities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Daycare centers</a:t>
            </a:r>
          </a:p>
          <a:p>
            <a:pPr marL="137160" lvl="1" indent="-137160">
              <a:spcBef>
                <a:spcPts val="800"/>
              </a:spcBef>
            </a:pPr>
            <a:r>
              <a:rPr lang="en-US" sz="1400" dirty="0">
                <a:solidFill>
                  <a:srgbClr val="0284CA"/>
                </a:solidFill>
                <a:latin typeface="Apex New Medium" panose="02010600040501010103" pitchFamily="2" charset="77"/>
                <a:ea typeface="Apex New Medium" panose="02010600040501010103" pitchFamily="2" charset="77"/>
              </a:rPr>
              <a:t>Storage units</a:t>
            </a:r>
          </a:p>
          <a:p>
            <a:pPr marL="137160" indent="-137160">
              <a:spcBef>
                <a:spcPts val="800"/>
              </a:spcBef>
            </a:pPr>
            <a:endParaRPr lang="en-US" sz="1400" dirty="0"/>
          </a:p>
        </p:txBody>
      </p:sp>
      <p:pic>
        <p:nvPicPr>
          <p:cNvPr id="4" name="Picture 3">
            <a:extLst>
              <a:ext uri="{FF2B5EF4-FFF2-40B4-BE49-F238E27FC236}">
                <a16:creationId xmlns:a16="http://schemas.microsoft.com/office/drawing/2014/main" id="{7E94D11A-52EC-751A-313F-2C7778D9063C}"/>
              </a:ext>
            </a:extLst>
          </p:cNvPr>
          <p:cNvPicPr>
            <a:picLocks noChangeAspect="1"/>
          </p:cNvPicPr>
          <p:nvPr/>
        </p:nvPicPr>
        <p:blipFill rotWithShape="1">
          <a:blip r:embed="rId2"/>
          <a:srcRect t="4510" b="11091"/>
          <a:stretch/>
        </p:blipFill>
        <p:spPr>
          <a:xfrm>
            <a:off x="1663389" y="1409448"/>
            <a:ext cx="5181600" cy="4351338"/>
          </a:xfrm>
          <a:prstGeom prst="rect">
            <a:avLst/>
          </a:prstGeom>
          <a:noFill/>
        </p:spPr>
      </p:pic>
    </p:spTree>
    <p:extLst>
      <p:ext uri="{BB962C8B-B14F-4D97-AF65-F5344CB8AC3E}">
        <p14:creationId xmlns:p14="http://schemas.microsoft.com/office/powerpoint/2010/main" val="838780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0983A27-942F-2A92-C66A-669E2679B6C1}"/>
              </a:ext>
            </a:extLst>
          </p:cNvPr>
          <p:cNvSpPr/>
          <p:nvPr/>
        </p:nvSpPr>
        <p:spPr>
          <a:xfrm>
            <a:off x="970156" y="1594624"/>
            <a:ext cx="3345366" cy="4059044"/>
          </a:xfrm>
          <a:prstGeom prst="roundRect">
            <a:avLst/>
          </a:prstGeom>
          <a:solidFill>
            <a:srgbClr val="FFFFFF">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FA2664FF-4B12-80DA-2999-8EBB6FB42613}"/>
              </a:ext>
            </a:extLst>
          </p:cNvPr>
          <p:cNvSpPr/>
          <p:nvPr/>
        </p:nvSpPr>
        <p:spPr>
          <a:xfrm>
            <a:off x="4447478" y="1594624"/>
            <a:ext cx="3345366" cy="4059044"/>
          </a:xfrm>
          <a:prstGeom prst="roundRect">
            <a:avLst/>
          </a:prstGeom>
          <a:solidFill>
            <a:srgbClr val="FFFFFF">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E5882C0-DBDB-EA68-6011-1C9913548457}"/>
              </a:ext>
            </a:extLst>
          </p:cNvPr>
          <p:cNvSpPr/>
          <p:nvPr/>
        </p:nvSpPr>
        <p:spPr>
          <a:xfrm>
            <a:off x="7924800" y="1594624"/>
            <a:ext cx="3345366" cy="4059044"/>
          </a:xfrm>
          <a:prstGeom prst="roundRect">
            <a:avLst/>
          </a:prstGeom>
          <a:solidFill>
            <a:srgbClr val="FFFFFF">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C74DA6-656E-577A-5FE1-1434446362E4}"/>
              </a:ext>
            </a:extLst>
          </p:cNvPr>
          <p:cNvSpPr>
            <a:spLocks noGrp="1"/>
          </p:cNvSpPr>
          <p:nvPr>
            <p:ph type="title"/>
          </p:nvPr>
        </p:nvSpPr>
        <p:spPr/>
        <p:txBody>
          <a:bodyPr/>
          <a:lstStyle/>
          <a:p>
            <a:r>
              <a:rPr lang="en-US" dirty="0" err="1"/>
              <a:t>Subaddressing</a:t>
            </a:r>
            <a:r>
              <a:rPr lang="en-US" dirty="0"/>
              <a:t> Challenges</a:t>
            </a:r>
          </a:p>
        </p:txBody>
      </p:sp>
      <p:sp>
        <p:nvSpPr>
          <p:cNvPr id="3" name="Content Placeholder 2">
            <a:extLst>
              <a:ext uri="{FF2B5EF4-FFF2-40B4-BE49-F238E27FC236}">
                <a16:creationId xmlns:a16="http://schemas.microsoft.com/office/drawing/2014/main" id="{406BC042-D472-12E1-0BEE-A46177254F7A}"/>
              </a:ext>
            </a:extLst>
          </p:cNvPr>
          <p:cNvSpPr>
            <a:spLocks noGrp="1"/>
          </p:cNvSpPr>
          <p:nvPr>
            <p:ph idx="1"/>
          </p:nvPr>
        </p:nvSpPr>
        <p:spPr>
          <a:xfrm>
            <a:off x="1164372" y="1857832"/>
            <a:ext cx="3135352" cy="4351338"/>
          </a:xfrm>
        </p:spPr>
        <p:txBody>
          <a:bodyPr>
            <a:normAutofit/>
          </a:bodyPr>
          <a:lstStyle/>
          <a:p>
            <a:pPr marL="0" indent="0">
              <a:buNone/>
            </a:pPr>
            <a:r>
              <a:rPr lang="en-US" dirty="0">
                <a:solidFill>
                  <a:srgbClr val="0284CA"/>
                </a:solidFill>
                <a:latin typeface="Apex New Medium" panose="02010600040501010103" pitchFamily="2" charset="77"/>
                <a:ea typeface="Apex New Medium" panose="02010600040501010103" pitchFamily="2" charset="77"/>
              </a:rPr>
              <a:t>For the addressing authority:</a:t>
            </a:r>
          </a:p>
          <a:p>
            <a:pPr marL="137160" indent="-137160"/>
            <a:r>
              <a:rPr lang="en-US" sz="1800" dirty="0"/>
              <a:t>Inconsistent addressing</a:t>
            </a:r>
          </a:p>
          <a:p>
            <a:pPr marL="137160" indent="-137160"/>
            <a:r>
              <a:rPr lang="en-US" sz="1800" dirty="0"/>
              <a:t>Addressing availability</a:t>
            </a:r>
          </a:p>
          <a:p>
            <a:pPr marL="137160" indent="-137160"/>
            <a:r>
              <a:rPr lang="en-US" sz="1800" dirty="0"/>
              <a:t>Record maintenance</a:t>
            </a:r>
          </a:p>
          <a:p>
            <a:pPr marL="137160" indent="-137160"/>
            <a:r>
              <a:rPr lang="en-US" sz="1800" dirty="0"/>
              <a:t>Ordinance support</a:t>
            </a:r>
          </a:p>
          <a:p>
            <a:pPr marL="137160" indent="-137160"/>
            <a:r>
              <a:rPr lang="en-US" sz="1800" dirty="0"/>
              <a:t>Individual vs sub-addressing</a:t>
            </a:r>
          </a:p>
          <a:p>
            <a:pPr marL="137160" indent="-137160"/>
            <a:r>
              <a:rPr lang="en-US" sz="1800" dirty="0"/>
              <a:t>Workflow/communication</a:t>
            </a:r>
          </a:p>
        </p:txBody>
      </p:sp>
      <p:sp>
        <p:nvSpPr>
          <p:cNvPr id="5" name="TextBox 4">
            <a:extLst>
              <a:ext uri="{FF2B5EF4-FFF2-40B4-BE49-F238E27FC236}">
                <a16:creationId xmlns:a16="http://schemas.microsoft.com/office/drawing/2014/main" id="{67D3E316-F783-7540-C609-2AD6AD92BDCA}"/>
              </a:ext>
            </a:extLst>
          </p:cNvPr>
          <p:cNvSpPr txBox="1"/>
          <p:nvPr/>
        </p:nvSpPr>
        <p:spPr>
          <a:xfrm>
            <a:off x="8110656" y="1857832"/>
            <a:ext cx="2981093" cy="3231654"/>
          </a:xfrm>
          <a:prstGeom prst="rect">
            <a:avLst/>
          </a:prstGeom>
          <a:noFill/>
        </p:spPr>
        <p:txBody>
          <a:bodyPr wrap="square">
            <a:spAutoFit/>
          </a:bodyPr>
          <a:lstStyle/>
          <a:p>
            <a:pPr>
              <a:spcBef>
                <a:spcPts val="500"/>
              </a:spcBef>
            </a:pPr>
            <a:r>
              <a:rPr lang="en-US" sz="2800" dirty="0">
                <a:solidFill>
                  <a:srgbClr val="0284CA"/>
                </a:solidFill>
                <a:latin typeface="Apex New Medium" panose="02010600040501010103" pitchFamily="2" charset="77"/>
                <a:ea typeface="Apex New Medium" panose="02010600040501010103" pitchFamily="2" charset="77"/>
              </a:rPr>
              <a:t>For public safety</a:t>
            </a:r>
          </a:p>
          <a:p>
            <a:pPr marL="137160" lvl="1" indent="-137160">
              <a:spcBef>
                <a:spcPts val="1000"/>
              </a:spcBef>
              <a:buFont typeface="Arial" panose="020B0604020202020204" pitchFamily="34" charset="0"/>
              <a:buChar char="•"/>
            </a:pPr>
            <a:r>
              <a:rPr lang="en-US" dirty="0">
                <a:latin typeface="+mj-lt"/>
              </a:rPr>
              <a:t>Proper resource routing</a:t>
            </a:r>
          </a:p>
          <a:p>
            <a:pPr marL="137160" lvl="1" indent="-137160">
              <a:spcBef>
                <a:spcPts val="1000"/>
              </a:spcBef>
              <a:buFont typeface="Arial" panose="020B0604020202020204" pitchFamily="34" charset="0"/>
              <a:buChar char="•"/>
            </a:pPr>
            <a:r>
              <a:rPr lang="en-US" dirty="0">
                <a:latin typeface="+mj-lt"/>
              </a:rPr>
              <a:t>Responder safety</a:t>
            </a:r>
          </a:p>
          <a:p>
            <a:pPr marL="137160" lvl="1" indent="-137160">
              <a:spcBef>
                <a:spcPts val="1000"/>
              </a:spcBef>
              <a:buFont typeface="Arial" panose="020B0604020202020204" pitchFamily="34" charset="0"/>
              <a:buChar char="•"/>
            </a:pPr>
            <a:r>
              <a:rPr lang="en-US" dirty="0">
                <a:latin typeface="+mj-lt"/>
              </a:rPr>
              <a:t>Delayed response time</a:t>
            </a:r>
          </a:p>
          <a:p>
            <a:pPr marL="137160" lvl="1" indent="-137160">
              <a:spcBef>
                <a:spcPts val="1000"/>
              </a:spcBef>
              <a:buFont typeface="Arial" panose="020B0604020202020204" pitchFamily="34" charset="0"/>
              <a:buChar char="•"/>
            </a:pPr>
            <a:r>
              <a:rPr lang="en-US" dirty="0">
                <a:latin typeface="+mj-lt"/>
              </a:rPr>
              <a:t>Signage issues</a:t>
            </a:r>
          </a:p>
          <a:p>
            <a:pPr marL="137160" lvl="1" indent="-137160">
              <a:spcBef>
                <a:spcPts val="1000"/>
              </a:spcBef>
              <a:buFont typeface="Arial" panose="020B0604020202020204" pitchFamily="34" charset="0"/>
              <a:buChar char="•"/>
            </a:pPr>
            <a:r>
              <a:rPr lang="en-US" dirty="0">
                <a:latin typeface="+mj-lt"/>
              </a:rPr>
              <a:t>Forcing addresses in CAD</a:t>
            </a:r>
          </a:p>
          <a:p>
            <a:pPr marL="137160" lvl="1" indent="-137160">
              <a:spcBef>
                <a:spcPts val="1000"/>
              </a:spcBef>
              <a:buFont typeface="Arial" panose="020B0604020202020204" pitchFamily="34" charset="0"/>
              <a:buChar char="•"/>
            </a:pPr>
            <a:r>
              <a:rPr lang="en-US" dirty="0">
                <a:latin typeface="+mj-lt"/>
              </a:rPr>
              <a:t>College campus example-next slide</a:t>
            </a:r>
          </a:p>
        </p:txBody>
      </p:sp>
      <p:sp>
        <p:nvSpPr>
          <p:cNvPr id="10" name="TextBox 9">
            <a:extLst>
              <a:ext uri="{FF2B5EF4-FFF2-40B4-BE49-F238E27FC236}">
                <a16:creationId xmlns:a16="http://schemas.microsoft.com/office/drawing/2014/main" id="{55DAF7A0-AE35-2EC3-19DE-DA94DE98C836}"/>
              </a:ext>
            </a:extLst>
          </p:cNvPr>
          <p:cNvSpPr txBox="1"/>
          <p:nvPr/>
        </p:nvSpPr>
        <p:spPr>
          <a:xfrm>
            <a:off x="4742988" y="1857832"/>
            <a:ext cx="2826834" cy="1738938"/>
          </a:xfrm>
          <a:prstGeom prst="rect">
            <a:avLst/>
          </a:prstGeom>
          <a:noFill/>
        </p:spPr>
        <p:txBody>
          <a:bodyPr wrap="square">
            <a:spAutoFit/>
          </a:bodyPr>
          <a:lstStyle/>
          <a:p>
            <a:pPr marL="0" indent="0">
              <a:buNone/>
            </a:pPr>
            <a:r>
              <a:rPr lang="en-US" sz="2800" dirty="0">
                <a:solidFill>
                  <a:srgbClr val="0284CA"/>
                </a:solidFill>
                <a:latin typeface="Apex New Medium" panose="02010600040501010103" pitchFamily="2" charset="77"/>
                <a:ea typeface="Apex New Medium" panose="02010600040501010103" pitchFamily="2" charset="77"/>
              </a:rPr>
              <a:t>For GIS</a:t>
            </a:r>
          </a:p>
          <a:p>
            <a:pPr marL="137160" indent="-137160">
              <a:spcBef>
                <a:spcPts val="1000"/>
              </a:spcBef>
              <a:buFont typeface="Arial" panose="020B0604020202020204" pitchFamily="34" charset="0"/>
              <a:buChar char="•"/>
            </a:pPr>
            <a:r>
              <a:rPr lang="en-US" dirty="0">
                <a:latin typeface="+mj-lt"/>
              </a:rPr>
              <a:t>Placement method</a:t>
            </a:r>
          </a:p>
          <a:p>
            <a:pPr marL="137160" indent="-137160">
              <a:spcBef>
                <a:spcPts val="1000"/>
              </a:spcBef>
              <a:buFont typeface="Arial" panose="020B0604020202020204" pitchFamily="34" charset="0"/>
              <a:buChar char="•"/>
            </a:pPr>
            <a:r>
              <a:rPr lang="en-US" dirty="0">
                <a:latin typeface="+mj-lt"/>
              </a:rPr>
              <a:t>Managing level of detail</a:t>
            </a:r>
          </a:p>
          <a:p>
            <a:pPr marL="137160" indent="-137160">
              <a:spcBef>
                <a:spcPts val="1000"/>
              </a:spcBef>
              <a:buFont typeface="Arial" panose="020B0604020202020204" pitchFamily="34" charset="0"/>
              <a:buChar char="•"/>
            </a:pPr>
            <a:r>
              <a:rPr lang="en-US" dirty="0">
                <a:latin typeface="+mj-lt"/>
              </a:rPr>
              <a:t>Data quality issues</a:t>
            </a:r>
          </a:p>
        </p:txBody>
      </p:sp>
    </p:spTree>
    <p:extLst>
      <p:ext uri="{BB962C8B-B14F-4D97-AF65-F5344CB8AC3E}">
        <p14:creationId xmlns:p14="http://schemas.microsoft.com/office/powerpoint/2010/main" val="292518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49F8-504D-1B07-5144-2FDF6D511FA1}"/>
              </a:ext>
            </a:extLst>
          </p:cNvPr>
          <p:cNvSpPr>
            <a:spLocks noGrp="1"/>
          </p:cNvSpPr>
          <p:nvPr>
            <p:ph type="title"/>
          </p:nvPr>
        </p:nvSpPr>
        <p:spPr/>
        <p:txBody>
          <a:bodyPr/>
          <a:lstStyle/>
          <a:p>
            <a:r>
              <a:rPr lang="en-US" dirty="0"/>
              <a:t>Apartment Complex</a:t>
            </a:r>
          </a:p>
        </p:txBody>
      </p:sp>
      <p:pic>
        <p:nvPicPr>
          <p:cNvPr id="4" name="Picture 3">
            <a:extLst>
              <a:ext uri="{FF2B5EF4-FFF2-40B4-BE49-F238E27FC236}">
                <a16:creationId xmlns:a16="http://schemas.microsoft.com/office/drawing/2014/main" id="{4F8A4E4B-AFE0-674D-C4F1-BFD58AED220E}"/>
              </a:ext>
            </a:extLst>
          </p:cNvPr>
          <p:cNvPicPr>
            <a:picLocks noChangeAspect="1"/>
          </p:cNvPicPr>
          <p:nvPr/>
        </p:nvPicPr>
        <p:blipFill>
          <a:blip r:embed="rId2"/>
          <a:stretch>
            <a:fillRect/>
          </a:stretch>
        </p:blipFill>
        <p:spPr>
          <a:xfrm>
            <a:off x="6096000" y="1784450"/>
            <a:ext cx="5136043" cy="3289100"/>
          </a:xfrm>
          <a:prstGeom prst="rect">
            <a:avLst/>
          </a:prstGeom>
        </p:spPr>
      </p:pic>
      <p:pic>
        <p:nvPicPr>
          <p:cNvPr id="5" name="Picture 4">
            <a:extLst>
              <a:ext uri="{FF2B5EF4-FFF2-40B4-BE49-F238E27FC236}">
                <a16:creationId xmlns:a16="http://schemas.microsoft.com/office/drawing/2014/main" id="{7141D79A-819B-F0BC-2068-C66748D22E96}"/>
              </a:ext>
            </a:extLst>
          </p:cNvPr>
          <p:cNvPicPr>
            <a:picLocks noChangeAspect="1"/>
          </p:cNvPicPr>
          <p:nvPr/>
        </p:nvPicPr>
        <p:blipFill>
          <a:blip r:embed="rId3"/>
          <a:stretch>
            <a:fillRect/>
          </a:stretch>
        </p:blipFill>
        <p:spPr>
          <a:xfrm>
            <a:off x="900085" y="1782344"/>
            <a:ext cx="5139330" cy="3291206"/>
          </a:xfrm>
          <a:prstGeom prst="rect">
            <a:avLst/>
          </a:prstGeom>
        </p:spPr>
      </p:pic>
      <p:sp>
        <p:nvSpPr>
          <p:cNvPr id="6" name="TextBox 5">
            <a:extLst>
              <a:ext uri="{FF2B5EF4-FFF2-40B4-BE49-F238E27FC236}">
                <a16:creationId xmlns:a16="http://schemas.microsoft.com/office/drawing/2014/main" id="{904698F7-6265-9AAB-777D-147F1FEC21A8}"/>
              </a:ext>
            </a:extLst>
          </p:cNvPr>
          <p:cNvSpPr txBox="1"/>
          <p:nvPr/>
        </p:nvSpPr>
        <p:spPr>
          <a:xfrm>
            <a:off x="9879453" y="1360886"/>
            <a:ext cx="2094577" cy="1200329"/>
          </a:xfrm>
          <a:prstGeom prst="rect">
            <a:avLst/>
          </a:prstGeom>
          <a:solidFill>
            <a:schemeClr val="bg1"/>
          </a:solidFill>
        </p:spPr>
        <p:txBody>
          <a:bodyPr wrap="square" rtlCol="0">
            <a:spAutoFit/>
          </a:bodyPr>
          <a:lstStyle/>
          <a:p>
            <a:r>
              <a:rPr lang="en-US" dirty="0">
                <a:latin typeface="+mj-lt"/>
              </a:rPr>
              <a:t>Consider primary addresses for each building and subs for each apt</a:t>
            </a:r>
          </a:p>
        </p:txBody>
      </p:sp>
    </p:spTree>
    <p:extLst>
      <p:ext uri="{BB962C8B-B14F-4D97-AF65-F5344CB8AC3E}">
        <p14:creationId xmlns:p14="http://schemas.microsoft.com/office/powerpoint/2010/main" val="1864002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58F8-9C50-16E0-C5A4-00F47CE179D6}"/>
              </a:ext>
            </a:extLst>
          </p:cNvPr>
          <p:cNvSpPr>
            <a:spLocks noGrp="1"/>
          </p:cNvSpPr>
          <p:nvPr>
            <p:ph type="title"/>
          </p:nvPr>
        </p:nvSpPr>
        <p:spPr/>
        <p:txBody>
          <a:bodyPr/>
          <a:lstStyle/>
          <a:p>
            <a:r>
              <a:rPr lang="en-US" dirty="0"/>
              <a:t>Business</a:t>
            </a:r>
          </a:p>
        </p:txBody>
      </p:sp>
      <p:pic>
        <p:nvPicPr>
          <p:cNvPr id="4" name="Picture 3">
            <a:extLst>
              <a:ext uri="{FF2B5EF4-FFF2-40B4-BE49-F238E27FC236}">
                <a16:creationId xmlns:a16="http://schemas.microsoft.com/office/drawing/2014/main" id="{D296CF9D-89FE-3902-EB7A-59607D0C3168}"/>
              </a:ext>
            </a:extLst>
          </p:cNvPr>
          <p:cNvPicPr>
            <a:picLocks noChangeAspect="1"/>
          </p:cNvPicPr>
          <p:nvPr/>
        </p:nvPicPr>
        <p:blipFill>
          <a:blip r:embed="rId2"/>
          <a:stretch>
            <a:fillRect/>
          </a:stretch>
        </p:blipFill>
        <p:spPr>
          <a:xfrm>
            <a:off x="6167371" y="1762426"/>
            <a:ext cx="5204823" cy="3333148"/>
          </a:xfrm>
          <a:prstGeom prst="rect">
            <a:avLst/>
          </a:prstGeom>
        </p:spPr>
      </p:pic>
      <p:pic>
        <p:nvPicPr>
          <p:cNvPr id="5" name="Picture 4">
            <a:extLst>
              <a:ext uri="{FF2B5EF4-FFF2-40B4-BE49-F238E27FC236}">
                <a16:creationId xmlns:a16="http://schemas.microsoft.com/office/drawing/2014/main" id="{E8FE3FFB-FC59-5690-344C-02D0B813CBC1}"/>
              </a:ext>
            </a:extLst>
          </p:cNvPr>
          <p:cNvPicPr>
            <a:picLocks noChangeAspect="1"/>
          </p:cNvPicPr>
          <p:nvPr/>
        </p:nvPicPr>
        <p:blipFill>
          <a:blip r:embed="rId3"/>
          <a:stretch>
            <a:fillRect/>
          </a:stretch>
        </p:blipFill>
        <p:spPr>
          <a:xfrm>
            <a:off x="891177" y="1762426"/>
            <a:ext cx="5204823" cy="3333148"/>
          </a:xfrm>
          <a:prstGeom prst="rect">
            <a:avLst/>
          </a:prstGeom>
        </p:spPr>
      </p:pic>
      <p:sp>
        <p:nvSpPr>
          <p:cNvPr id="6" name="TextBox 5">
            <a:extLst>
              <a:ext uri="{FF2B5EF4-FFF2-40B4-BE49-F238E27FC236}">
                <a16:creationId xmlns:a16="http://schemas.microsoft.com/office/drawing/2014/main" id="{FCD065EB-9FD3-B90B-626D-6311C7B87742}"/>
              </a:ext>
            </a:extLst>
          </p:cNvPr>
          <p:cNvSpPr txBox="1"/>
          <p:nvPr/>
        </p:nvSpPr>
        <p:spPr>
          <a:xfrm>
            <a:off x="9305771" y="1370032"/>
            <a:ext cx="2121270" cy="1200329"/>
          </a:xfrm>
          <a:prstGeom prst="rect">
            <a:avLst/>
          </a:prstGeom>
          <a:solidFill>
            <a:schemeClr val="bg1"/>
          </a:solidFill>
        </p:spPr>
        <p:txBody>
          <a:bodyPr wrap="square" rtlCol="0">
            <a:spAutoFit/>
          </a:bodyPr>
          <a:lstStyle/>
          <a:p>
            <a:r>
              <a:rPr lang="en-US" dirty="0" err="1">
                <a:latin typeface="+mj-lt"/>
              </a:rPr>
              <a:t>Subaddresses</a:t>
            </a:r>
            <a:r>
              <a:rPr lang="en-US" dirty="0">
                <a:latin typeface="+mj-lt"/>
              </a:rPr>
              <a:t> for each structure or road name with primaries</a:t>
            </a:r>
          </a:p>
        </p:txBody>
      </p:sp>
    </p:spTree>
    <p:extLst>
      <p:ext uri="{BB962C8B-B14F-4D97-AF65-F5344CB8AC3E}">
        <p14:creationId xmlns:p14="http://schemas.microsoft.com/office/powerpoint/2010/main" val="3887706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E224-93BA-595B-E45C-299CB4D3ED78}"/>
              </a:ext>
            </a:extLst>
          </p:cNvPr>
          <p:cNvSpPr>
            <a:spLocks noGrp="1"/>
          </p:cNvSpPr>
          <p:nvPr>
            <p:ph type="title"/>
          </p:nvPr>
        </p:nvSpPr>
        <p:spPr/>
        <p:txBody>
          <a:bodyPr/>
          <a:lstStyle/>
          <a:p>
            <a:r>
              <a:rPr lang="en-US" dirty="0"/>
              <a:t>Mobile Home Park</a:t>
            </a:r>
          </a:p>
        </p:txBody>
      </p:sp>
      <p:pic>
        <p:nvPicPr>
          <p:cNvPr id="4" name="Picture 3">
            <a:extLst>
              <a:ext uri="{FF2B5EF4-FFF2-40B4-BE49-F238E27FC236}">
                <a16:creationId xmlns:a16="http://schemas.microsoft.com/office/drawing/2014/main" id="{C32BF308-080B-B463-288A-24428849412C}"/>
              </a:ext>
            </a:extLst>
          </p:cNvPr>
          <p:cNvPicPr>
            <a:picLocks noChangeAspect="1"/>
          </p:cNvPicPr>
          <p:nvPr/>
        </p:nvPicPr>
        <p:blipFill>
          <a:blip r:embed="rId2"/>
          <a:stretch>
            <a:fillRect/>
          </a:stretch>
        </p:blipFill>
        <p:spPr>
          <a:xfrm>
            <a:off x="991534" y="1886905"/>
            <a:ext cx="5138507" cy="3290680"/>
          </a:xfrm>
          <a:prstGeom prst="rect">
            <a:avLst/>
          </a:prstGeom>
        </p:spPr>
      </p:pic>
      <p:pic>
        <p:nvPicPr>
          <p:cNvPr id="5" name="Picture 4">
            <a:extLst>
              <a:ext uri="{FF2B5EF4-FFF2-40B4-BE49-F238E27FC236}">
                <a16:creationId xmlns:a16="http://schemas.microsoft.com/office/drawing/2014/main" id="{BAB143ED-FA6B-CBD5-E0C4-4AC32F3AA622}"/>
              </a:ext>
            </a:extLst>
          </p:cNvPr>
          <p:cNvPicPr>
            <a:picLocks noChangeAspect="1"/>
          </p:cNvPicPr>
          <p:nvPr/>
        </p:nvPicPr>
        <p:blipFill>
          <a:blip r:embed="rId3"/>
          <a:stretch>
            <a:fillRect/>
          </a:stretch>
        </p:blipFill>
        <p:spPr>
          <a:xfrm>
            <a:off x="6215293" y="1886905"/>
            <a:ext cx="5138507" cy="3290680"/>
          </a:xfrm>
          <a:prstGeom prst="rect">
            <a:avLst/>
          </a:prstGeom>
        </p:spPr>
      </p:pic>
      <p:sp>
        <p:nvSpPr>
          <p:cNvPr id="6" name="TextBox 5">
            <a:extLst>
              <a:ext uri="{FF2B5EF4-FFF2-40B4-BE49-F238E27FC236}">
                <a16:creationId xmlns:a16="http://schemas.microsoft.com/office/drawing/2014/main" id="{3D323A06-CCFC-C4AC-0138-EAAF1136A6F5}"/>
              </a:ext>
            </a:extLst>
          </p:cNvPr>
          <p:cNvSpPr txBox="1"/>
          <p:nvPr/>
        </p:nvSpPr>
        <p:spPr>
          <a:xfrm>
            <a:off x="9555149" y="1457684"/>
            <a:ext cx="2094242" cy="1200329"/>
          </a:xfrm>
          <a:prstGeom prst="rect">
            <a:avLst/>
          </a:prstGeom>
          <a:solidFill>
            <a:schemeClr val="bg1"/>
          </a:solidFill>
        </p:spPr>
        <p:txBody>
          <a:bodyPr wrap="square" rtlCol="0">
            <a:spAutoFit/>
          </a:bodyPr>
          <a:lstStyle/>
          <a:p>
            <a:r>
              <a:rPr lang="en-US" dirty="0">
                <a:latin typeface="+mj-lt"/>
              </a:rPr>
              <a:t>Best: road names in the mobile home park and primaries on each structure. </a:t>
            </a:r>
          </a:p>
        </p:txBody>
      </p:sp>
    </p:spTree>
    <p:extLst>
      <p:ext uri="{BB962C8B-B14F-4D97-AF65-F5344CB8AC3E}">
        <p14:creationId xmlns:p14="http://schemas.microsoft.com/office/powerpoint/2010/main" val="2659860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0A17-5AD9-6608-55F8-925EA425FDE4}"/>
              </a:ext>
            </a:extLst>
          </p:cNvPr>
          <p:cNvSpPr>
            <a:spLocks noGrp="1"/>
          </p:cNvSpPr>
          <p:nvPr>
            <p:ph type="title"/>
          </p:nvPr>
        </p:nvSpPr>
        <p:spPr/>
        <p:txBody>
          <a:bodyPr/>
          <a:lstStyle/>
          <a:p>
            <a:r>
              <a:rPr lang="en-US" dirty="0"/>
              <a:t>Business Park</a:t>
            </a:r>
          </a:p>
        </p:txBody>
      </p:sp>
      <p:pic>
        <p:nvPicPr>
          <p:cNvPr id="4" name="Picture 3">
            <a:extLst>
              <a:ext uri="{FF2B5EF4-FFF2-40B4-BE49-F238E27FC236}">
                <a16:creationId xmlns:a16="http://schemas.microsoft.com/office/drawing/2014/main" id="{D48B0F55-EBAD-B53E-062E-BEE507378160}"/>
              </a:ext>
            </a:extLst>
          </p:cNvPr>
          <p:cNvPicPr>
            <a:picLocks noChangeAspect="1"/>
          </p:cNvPicPr>
          <p:nvPr/>
        </p:nvPicPr>
        <p:blipFill>
          <a:blip r:embed="rId2"/>
          <a:stretch>
            <a:fillRect/>
          </a:stretch>
        </p:blipFill>
        <p:spPr>
          <a:xfrm>
            <a:off x="6139178" y="1821317"/>
            <a:ext cx="5020428" cy="3411462"/>
          </a:xfrm>
          <a:prstGeom prst="rect">
            <a:avLst/>
          </a:prstGeom>
        </p:spPr>
      </p:pic>
      <p:pic>
        <p:nvPicPr>
          <p:cNvPr id="5" name="Picture 4">
            <a:extLst>
              <a:ext uri="{FF2B5EF4-FFF2-40B4-BE49-F238E27FC236}">
                <a16:creationId xmlns:a16="http://schemas.microsoft.com/office/drawing/2014/main" id="{B81CCA5B-1748-8E41-FBCA-CC614699BE2C}"/>
              </a:ext>
            </a:extLst>
          </p:cNvPr>
          <p:cNvPicPr>
            <a:picLocks noChangeAspect="1"/>
          </p:cNvPicPr>
          <p:nvPr/>
        </p:nvPicPr>
        <p:blipFill>
          <a:blip r:embed="rId3"/>
          <a:stretch>
            <a:fillRect/>
          </a:stretch>
        </p:blipFill>
        <p:spPr>
          <a:xfrm>
            <a:off x="1034711" y="1821317"/>
            <a:ext cx="5020427" cy="3411462"/>
          </a:xfrm>
          <a:prstGeom prst="rect">
            <a:avLst/>
          </a:prstGeom>
        </p:spPr>
      </p:pic>
      <p:sp>
        <p:nvSpPr>
          <p:cNvPr id="6" name="TextBox 5">
            <a:extLst>
              <a:ext uri="{FF2B5EF4-FFF2-40B4-BE49-F238E27FC236}">
                <a16:creationId xmlns:a16="http://schemas.microsoft.com/office/drawing/2014/main" id="{FA9FE864-AE99-CA71-1A89-FDFB4421C47D}"/>
              </a:ext>
            </a:extLst>
          </p:cNvPr>
          <p:cNvSpPr txBox="1"/>
          <p:nvPr/>
        </p:nvSpPr>
        <p:spPr>
          <a:xfrm>
            <a:off x="9740830" y="934549"/>
            <a:ext cx="2171110" cy="1200329"/>
          </a:xfrm>
          <a:prstGeom prst="rect">
            <a:avLst/>
          </a:prstGeom>
          <a:solidFill>
            <a:schemeClr val="bg1"/>
          </a:solidFill>
        </p:spPr>
        <p:txBody>
          <a:bodyPr wrap="square" rtlCol="0">
            <a:spAutoFit/>
          </a:bodyPr>
          <a:lstStyle/>
          <a:p>
            <a:r>
              <a:rPr lang="en-US" dirty="0">
                <a:latin typeface="+mj-lt"/>
              </a:rPr>
              <a:t>Primaries for each structure, possibly road names if there are ROWs</a:t>
            </a:r>
          </a:p>
        </p:txBody>
      </p:sp>
    </p:spTree>
    <p:extLst>
      <p:ext uri="{BB962C8B-B14F-4D97-AF65-F5344CB8AC3E}">
        <p14:creationId xmlns:p14="http://schemas.microsoft.com/office/powerpoint/2010/main" val="2904816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35AD-42F1-12FF-9F3E-931F1AB529FF}"/>
              </a:ext>
            </a:extLst>
          </p:cNvPr>
          <p:cNvSpPr>
            <a:spLocks noGrp="1"/>
          </p:cNvSpPr>
          <p:nvPr>
            <p:ph type="title"/>
          </p:nvPr>
        </p:nvSpPr>
        <p:spPr/>
        <p:txBody>
          <a:bodyPr/>
          <a:lstStyle/>
          <a:p>
            <a:r>
              <a:rPr lang="en-US" dirty="0"/>
              <a:t>Agenda</a:t>
            </a:r>
          </a:p>
        </p:txBody>
      </p:sp>
      <p:sp>
        <p:nvSpPr>
          <p:cNvPr id="4" name="Content Placeholder 2">
            <a:extLst>
              <a:ext uri="{FF2B5EF4-FFF2-40B4-BE49-F238E27FC236}">
                <a16:creationId xmlns:a16="http://schemas.microsoft.com/office/drawing/2014/main" id="{EF9DF1D2-7A90-DD5A-B8FC-5B2AF89B2525}"/>
              </a:ext>
            </a:extLst>
          </p:cNvPr>
          <p:cNvSpPr>
            <a:spLocks noGrp="1"/>
          </p:cNvSpPr>
          <p:nvPr>
            <p:ph idx="1"/>
          </p:nvPr>
        </p:nvSpPr>
        <p:spPr>
          <a:xfrm>
            <a:off x="1304693" y="1782046"/>
            <a:ext cx="10205224" cy="3472327"/>
          </a:xfrm>
        </p:spPr>
        <p:txBody>
          <a:bodyPr/>
          <a:lstStyle/>
          <a:p>
            <a:pPr>
              <a:spcBef>
                <a:spcPts val="1600"/>
              </a:spcBef>
            </a:pPr>
            <a:r>
              <a:rPr lang="en-US" dirty="0">
                <a:solidFill>
                  <a:srgbClr val="0284CA"/>
                </a:solidFill>
                <a:latin typeface="Apex New Medium" panose="02010600040501010103" pitchFamily="2" charset="77"/>
                <a:ea typeface="Apex New Medium" panose="02010600040501010103" pitchFamily="2" charset="77"/>
              </a:rPr>
              <a:t>Module 1: </a:t>
            </a:r>
            <a:r>
              <a:rPr lang="en-US" dirty="0"/>
              <a:t>Introduction to Addressing</a:t>
            </a:r>
          </a:p>
          <a:p>
            <a:pPr>
              <a:spcBef>
                <a:spcPts val="1600"/>
              </a:spcBef>
            </a:pPr>
            <a:r>
              <a:rPr lang="en-US" dirty="0">
                <a:solidFill>
                  <a:srgbClr val="0284CA"/>
                </a:solidFill>
                <a:latin typeface="Apex New Medium" panose="02010600040501010103" pitchFamily="2" charset="77"/>
                <a:ea typeface="Apex New Medium" panose="02010600040501010103" pitchFamily="2" charset="77"/>
              </a:rPr>
              <a:t>Module 2: </a:t>
            </a:r>
            <a:r>
              <a:rPr lang="en-US" dirty="0"/>
              <a:t>Addressing for Public Safety</a:t>
            </a:r>
          </a:p>
          <a:p>
            <a:pPr>
              <a:spcBef>
                <a:spcPts val="1600"/>
              </a:spcBef>
            </a:pPr>
            <a:r>
              <a:rPr lang="en-US" dirty="0">
                <a:solidFill>
                  <a:srgbClr val="0284CA"/>
                </a:solidFill>
                <a:latin typeface="Apex New Medium" panose="02010600040501010103" pitchFamily="2" charset="77"/>
                <a:ea typeface="Apex New Medium" panose="02010600040501010103" pitchFamily="2" charset="77"/>
              </a:rPr>
              <a:t>Module 3: </a:t>
            </a:r>
            <a:r>
              <a:rPr lang="en-US" dirty="0"/>
              <a:t>Best Practices for Addressing</a:t>
            </a:r>
          </a:p>
          <a:p>
            <a:pPr>
              <a:spcBef>
                <a:spcPts val="1600"/>
              </a:spcBef>
            </a:pPr>
            <a:r>
              <a:rPr lang="en-US" dirty="0">
                <a:solidFill>
                  <a:srgbClr val="0284CA"/>
                </a:solidFill>
                <a:latin typeface="Apex New Medium" panose="02010600040501010103" pitchFamily="2" charset="77"/>
                <a:ea typeface="Apex New Medium" panose="02010600040501010103" pitchFamily="2" charset="77"/>
              </a:rPr>
              <a:t>LUNCH</a:t>
            </a:r>
          </a:p>
          <a:p>
            <a:pPr>
              <a:spcBef>
                <a:spcPts val="1600"/>
              </a:spcBef>
            </a:pPr>
            <a:r>
              <a:rPr lang="en-US" dirty="0">
                <a:solidFill>
                  <a:srgbClr val="0284CA"/>
                </a:solidFill>
                <a:latin typeface="Apex New Medium" panose="02010600040501010103" pitchFamily="2" charset="77"/>
                <a:ea typeface="Apex New Medium" panose="02010600040501010103" pitchFamily="2" charset="77"/>
              </a:rPr>
              <a:t>Module 4: </a:t>
            </a:r>
            <a:r>
              <a:rPr lang="en-US" dirty="0"/>
              <a:t>Creating Sustainable Addressing Workflows</a:t>
            </a:r>
          </a:p>
          <a:p>
            <a:pPr>
              <a:spcBef>
                <a:spcPts val="1600"/>
              </a:spcBef>
            </a:pPr>
            <a:r>
              <a:rPr lang="en-US" dirty="0">
                <a:solidFill>
                  <a:srgbClr val="0284CA"/>
                </a:solidFill>
                <a:latin typeface="Apex New Medium" panose="02010600040501010103" pitchFamily="2" charset="77"/>
                <a:ea typeface="Apex New Medium" panose="02010600040501010103" pitchFamily="2" charset="77"/>
              </a:rPr>
              <a:t>Module 5: </a:t>
            </a:r>
            <a:r>
              <a:rPr lang="en-US" dirty="0"/>
              <a:t>Open Discussion/Local Example Review</a:t>
            </a:r>
          </a:p>
        </p:txBody>
      </p:sp>
    </p:spTree>
    <p:extLst>
      <p:ext uri="{BB962C8B-B14F-4D97-AF65-F5344CB8AC3E}">
        <p14:creationId xmlns:p14="http://schemas.microsoft.com/office/powerpoint/2010/main" val="251750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5C743-AB51-48F3-4575-0E5EDE07D3E7}"/>
              </a:ext>
            </a:extLst>
          </p:cNvPr>
          <p:cNvSpPr>
            <a:spLocks noGrp="1"/>
          </p:cNvSpPr>
          <p:nvPr>
            <p:ph type="title"/>
          </p:nvPr>
        </p:nvSpPr>
        <p:spPr/>
        <p:txBody>
          <a:bodyPr/>
          <a:lstStyle/>
          <a:p>
            <a:r>
              <a:rPr lang="en-US" dirty="0"/>
              <a:t>Case Study: College Campus</a:t>
            </a:r>
          </a:p>
        </p:txBody>
      </p:sp>
      <p:pic>
        <p:nvPicPr>
          <p:cNvPr id="4" name="Picture 2">
            <a:extLst>
              <a:ext uri="{FF2B5EF4-FFF2-40B4-BE49-F238E27FC236}">
                <a16:creationId xmlns:a16="http://schemas.microsoft.com/office/drawing/2014/main" id="{62EF63BD-C27B-8B13-16CE-132FF62D1F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0" t="1919" r="2034" b="1919"/>
          <a:stretch/>
        </p:blipFill>
        <p:spPr bwMode="auto">
          <a:xfrm>
            <a:off x="536927" y="1459632"/>
            <a:ext cx="5716173" cy="44366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8AB33B-E1B6-B257-78A0-545A3FCED7DD}"/>
              </a:ext>
            </a:extLst>
          </p:cNvPr>
          <p:cNvPicPr>
            <a:picLocks noChangeAspect="1"/>
          </p:cNvPicPr>
          <p:nvPr/>
        </p:nvPicPr>
        <p:blipFill>
          <a:blip r:embed="rId3"/>
          <a:stretch>
            <a:fillRect/>
          </a:stretch>
        </p:blipFill>
        <p:spPr>
          <a:xfrm>
            <a:off x="6339508" y="1459632"/>
            <a:ext cx="5488316" cy="4436602"/>
          </a:xfrm>
          <a:prstGeom prst="rect">
            <a:avLst/>
          </a:prstGeom>
        </p:spPr>
      </p:pic>
    </p:spTree>
    <p:extLst>
      <p:ext uri="{BB962C8B-B14F-4D97-AF65-F5344CB8AC3E}">
        <p14:creationId xmlns:p14="http://schemas.microsoft.com/office/powerpoint/2010/main" val="4656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12B9-BF02-58C1-853F-EDAA3B8A7239}"/>
              </a:ext>
            </a:extLst>
          </p:cNvPr>
          <p:cNvSpPr>
            <a:spLocks noGrp="1"/>
          </p:cNvSpPr>
          <p:nvPr>
            <p:ph type="ctrTitle"/>
          </p:nvPr>
        </p:nvSpPr>
        <p:spPr>
          <a:xfrm>
            <a:off x="1524000" y="1769135"/>
            <a:ext cx="9144000" cy="2387600"/>
          </a:xfrm>
        </p:spPr>
        <p:txBody>
          <a:bodyPr/>
          <a:lstStyle/>
          <a:p>
            <a:r>
              <a:rPr lang="en-US" dirty="0"/>
              <a:t>Best Practices For Address Assignment</a:t>
            </a:r>
          </a:p>
        </p:txBody>
      </p:sp>
      <p:sp>
        <p:nvSpPr>
          <p:cNvPr id="4" name="TextBox 3">
            <a:extLst>
              <a:ext uri="{FF2B5EF4-FFF2-40B4-BE49-F238E27FC236}">
                <a16:creationId xmlns:a16="http://schemas.microsoft.com/office/drawing/2014/main" id="{E4820E11-344D-C2B9-9F0D-74E81F9343EF}"/>
              </a:ext>
            </a:extLst>
          </p:cNvPr>
          <p:cNvSpPr txBox="1"/>
          <p:nvPr/>
        </p:nvSpPr>
        <p:spPr>
          <a:xfrm>
            <a:off x="9679256" y="490653"/>
            <a:ext cx="1931939" cy="461665"/>
          </a:xfrm>
          <a:prstGeom prst="rect">
            <a:avLst/>
          </a:prstGeom>
          <a:noFill/>
        </p:spPr>
        <p:txBody>
          <a:bodyPr wrap="none" rtlCol="0">
            <a:spAutoFit/>
          </a:bodyPr>
          <a:lstStyle/>
          <a:p>
            <a:r>
              <a:rPr lang="en-US" sz="2400" spc="300" dirty="0">
                <a:solidFill>
                  <a:srgbClr val="0284CA"/>
                </a:solidFill>
                <a:latin typeface="Apex New Medium" panose="02010600040501010103" pitchFamily="2" charset="77"/>
                <a:ea typeface="Apex New Medium" panose="02010600040501010103" pitchFamily="2" charset="77"/>
              </a:rPr>
              <a:t>MODULE 3</a:t>
            </a:r>
          </a:p>
        </p:txBody>
      </p:sp>
    </p:spTree>
    <p:extLst>
      <p:ext uri="{BB962C8B-B14F-4D97-AF65-F5344CB8AC3E}">
        <p14:creationId xmlns:p14="http://schemas.microsoft.com/office/powerpoint/2010/main" val="3441019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05B7-5D16-35B9-26CC-58EF6CA04D95}"/>
              </a:ext>
            </a:extLst>
          </p:cNvPr>
          <p:cNvSpPr>
            <a:spLocks noGrp="1"/>
          </p:cNvSpPr>
          <p:nvPr>
            <p:ph type="title"/>
          </p:nvPr>
        </p:nvSpPr>
        <p:spPr/>
        <p:txBody>
          <a:bodyPr/>
          <a:lstStyle/>
          <a:p>
            <a:r>
              <a:rPr lang="en-US" dirty="0"/>
              <a:t>Resources Review</a:t>
            </a:r>
          </a:p>
        </p:txBody>
      </p:sp>
      <p:sp>
        <p:nvSpPr>
          <p:cNvPr id="3" name="Content Placeholder 2">
            <a:extLst>
              <a:ext uri="{FF2B5EF4-FFF2-40B4-BE49-F238E27FC236}">
                <a16:creationId xmlns:a16="http://schemas.microsoft.com/office/drawing/2014/main" id="{CE48686A-079B-775A-A6F3-887DE05C3977}"/>
              </a:ext>
            </a:extLst>
          </p:cNvPr>
          <p:cNvSpPr>
            <a:spLocks noGrp="1"/>
          </p:cNvSpPr>
          <p:nvPr>
            <p:ph idx="1"/>
          </p:nvPr>
        </p:nvSpPr>
        <p:spPr/>
        <p:txBody>
          <a:bodyPr/>
          <a:lstStyle/>
          <a:p>
            <a:r>
              <a:rPr lang="en-US" dirty="0"/>
              <a:t>OK NG9-1-1 GIS and Addressing Standard</a:t>
            </a:r>
          </a:p>
          <a:p>
            <a:r>
              <a:rPr lang="en-US" dirty="0"/>
              <a:t>NENA Standard</a:t>
            </a:r>
          </a:p>
          <a:p>
            <a:r>
              <a:rPr lang="en-US" dirty="0"/>
              <a:t>SSAP Informational Document</a:t>
            </a:r>
          </a:p>
          <a:p>
            <a:r>
              <a:rPr lang="en-US" dirty="0"/>
              <a:t>GIS Data Stewardship</a:t>
            </a:r>
          </a:p>
          <a:p>
            <a:endParaRPr lang="en-US" dirty="0"/>
          </a:p>
        </p:txBody>
      </p:sp>
    </p:spTree>
    <p:extLst>
      <p:ext uri="{BB962C8B-B14F-4D97-AF65-F5344CB8AC3E}">
        <p14:creationId xmlns:p14="http://schemas.microsoft.com/office/powerpoint/2010/main" val="1142387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2C2E-AC68-9CEF-F449-0CC1EF49BD2F}"/>
              </a:ext>
            </a:extLst>
          </p:cNvPr>
          <p:cNvSpPr>
            <a:spLocks noGrp="1"/>
          </p:cNvSpPr>
          <p:nvPr>
            <p:ph type="title"/>
          </p:nvPr>
        </p:nvSpPr>
        <p:spPr/>
        <p:txBody>
          <a:bodyPr/>
          <a:lstStyle/>
          <a:p>
            <a:r>
              <a:rPr lang="en-US" dirty="0"/>
              <a:t>Naming Roads</a:t>
            </a:r>
          </a:p>
        </p:txBody>
      </p:sp>
      <p:graphicFrame>
        <p:nvGraphicFramePr>
          <p:cNvPr id="4" name="Content Placeholder 2">
            <a:extLst>
              <a:ext uri="{FF2B5EF4-FFF2-40B4-BE49-F238E27FC236}">
                <a16:creationId xmlns:a16="http://schemas.microsoft.com/office/drawing/2014/main" id="{3C87DFBD-06C6-D34B-AE87-6B964CFC7E2B}"/>
              </a:ext>
            </a:extLst>
          </p:cNvPr>
          <p:cNvGraphicFramePr>
            <a:graphicFrameLocks noGrp="1"/>
          </p:cNvGraphicFramePr>
          <p:nvPr>
            <p:ph idx="1"/>
            <p:extLst>
              <p:ext uri="{D42A27DB-BD31-4B8C-83A1-F6EECF244321}">
                <p14:modId xmlns:p14="http://schemas.microsoft.com/office/powerpoint/2010/main" val="3501752158"/>
              </p:ext>
            </p:extLst>
          </p:nvPr>
        </p:nvGraphicFramePr>
        <p:xfrm>
          <a:off x="1122288" y="1371600"/>
          <a:ext cx="9321875" cy="480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329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92DA-DFAC-DEBB-08BD-72EACE47BDD9}"/>
              </a:ext>
            </a:extLst>
          </p:cNvPr>
          <p:cNvSpPr>
            <a:spLocks noGrp="1"/>
          </p:cNvSpPr>
          <p:nvPr>
            <p:ph type="title"/>
          </p:nvPr>
        </p:nvSpPr>
        <p:spPr/>
        <p:txBody>
          <a:bodyPr/>
          <a:lstStyle/>
          <a:p>
            <a:r>
              <a:rPr lang="en-US" dirty="0"/>
              <a:t>Addressing</a:t>
            </a:r>
          </a:p>
        </p:txBody>
      </p:sp>
      <p:graphicFrame>
        <p:nvGraphicFramePr>
          <p:cNvPr id="4" name="Content Placeholder 2">
            <a:extLst>
              <a:ext uri="{FF2B5EF4-FFF2-40B4-BE49-F238E27FC236}">
                <a16:creationId xmlns:a16="http://schemas.microsoft.com/office/drawing/2014/main" id="{185001AE-D3C2-E6EB-35F1-0D28F4E65ABD}"/>
              </a:ext>
            </a:extLst>
          </p:cNvPr>
          <p:cNvGraphicFramePr>
            <a:graphicFrameLocks noGrp="1"/>
          </p:cNvGraphicFramePr>
          <p:nvPr>
            <p:ph idx="1"/>
            <p:extLst>
              <p:ext uri="{D42A27DB-BD31-4B8C-83A1-F6EECF244321}">
                <p14:modId xmlns:p14="http://schemas.microsoft.com/office/powerpoint/2010/main" val="2171786975"/>
              </p:ext>
            </p:extLst>
          </p:nvPr>
        </p:nvGraphicFramePr>
        <p:xfrm>
          <a:off x="1122288" y="1497724"/>
          <a:ext cx="9771684" cy="4679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595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923E-34CF-15AB-45D1-90AC1A71D35F}"/>
              </a:ext>
            </a:extLst>
          </p:cNvPr>
          <p:cNvSpPr>
            <a:spLocks noGrp="1"/>
          </p:cNvSpPr>
          <p:nvPr>
            <p:ph type="title"/>
          </p:nvPr>
        </p:nvSpPr>
        <p:spPr/>
        <p:txBody>
          <a:bodyPr/>
          <a:lstStyle/>
          <a:p>
            <a:r>
              <a:rPr lang="en-US" dirty="0"/>
              <a:t>Common Addressing Questions</a:t>
            </a:r>
          </a:p>
        </p:txBody>
      </p:sp>
      <p:sp>
        <p:nvSpPr>
          <p:cNvPr id="3" name="Content Placeholder 2">
            <a:extLst>
              <a:ext uri="{FF2B5EF4-FFF2-40B4-BE49-F238E27FC236}">
                <a16:creationId xmlns:a16="http://schemas.microsoft.com/office/drawing/2014/main" id="{4B25017C-639D-0CE0-E6AD-41491200CB68}"/>
              </a:ext>
            </a:extLst>
          </p:cNvPr>
          <p:cNvSpPr>
            <a:spLocks noGrp="1"/>
          </p:cNvSpPr>
          <p:nvPr>
            <p:ph idx="1"/>
          </p:nvPr>
        </p:nvSpPr>
        <p:spPr>
          <a:xfrm>
            <a:off x="1038225" y="1652588"/>
            <a:ext cx="10006013" cy="4351338"/>
          </a:xfrm>
        </p:spPr>
        <p:txBody>
          <a:bodyPr>
            <a:normAutofit/>
          </a:bodyPr>
          <a:lstStyle/>
          <a:p>
            <a:pPr>
              <a:lnSpc>
                <a:spcPct val="100000"/>
              </a:lnSpc>
              <a:spcBef>
                <a:spcPts val="1600"/>
              </a:spcBef>
            </a:pPr>
            <a:r>
              <a:rPr lang="en-US" sz="2400" b="1" i="1" dirty="0">
                <a:solidFill>
                  <a:srgbClr val="0284CA"/>
                </a:solidFill>
              </a:rPr>
              <a:t>I moved to a different location on my property or access my house from another road. Why can’t I just take my address with me &amp; you give someone at my old house the new address?</a:t>
            </a:r>
          </a:p>
          <a:p>
            <a:pPr>
              <a:lnSpc>
                <a:spcPct val="100000"/>
              </a:lnSpc>
              <a:spcBef>
                <a:spcPts val="1600"/>
              </a:spcBef>
            </a:pPr>
            <a:r>
              <a:rPr lang="en-US" sz="2400" b="1" i="1" dirty="0">
                <a:solidFill>
                  <a:srgbClr val="0284CA"/>
                </a:solidFill>
              </a:rPr>
              <a:t>What is the difference in my 9-1-1 address and my actual address for the post office?</a:t>
            </a:r>
          </a:p>
          <a:p>
            <a:pPr>
              <a:lnSpc>
                <a:spcPct val="100000"/>
              </a:lnSpc>
              <a:spcBef>
                <a:spcPts val="1600"/>
              </a:spcBef>
            </a:pPr>
            <a:r>
              <a:rPr lang="en-US" sz="2400" b="1" i="1" dirty="0">
                <a:solidFill>
                  <a:srgbClr val="0284CA"/>
                </a:solidFill>
              </a:rPr>
              <a:t>What justifies a location getting an address? What is the criteria for assigning one?</a:t>
            </a:r>
          </a:p>
          <a:p>
            <a:pPr>
              <a:lnSpc>
                <a:spcPct val="100000"/>
              </a:lnSpc>
              <a:spcBef>
                <a:spcPts val="1600"/>
              </a:spcBef>
            </a:pPr>
            <a:r>
              <a:rPr lang="en-US" sz="2400" b="1" i="1" dirty="0">
                <a:solidFill>
                  <a:srgbClr val="0284CA"/>
                </a:solidFill>
              </a:rPr>
              <a:t>The post office tells me I have the wrong address and to call the local addressing authority. Now what?</a:t>
            </a:r>
          </a:p>
          <a:p>
            <a:pPr>
              <a:lnSpc>
                <a:spcPct val="100000"/>
              </a:lnSpc>
              <a:spcBef>
                <a:spcPts val="1600"/>
              </a:spcBef>
            </a:pPr>
            <a:endParaRPr lang="en-US" sz="2400" b="1" dirty="0">
              <a:solidFill>
                <a:srgbClr val="0284CA"/>
              </a:solidFill>
            </a:endParaRPr>
          </a:p>
        </p:txBody>
      </p:sp>
    </p:spTree>
    <p:extLst>
      <p:ext uri="{BB962C8B-B14F-4D97-AF65-F5344CB8AC3E}">
        <p14:creationId xmlns:p14="http://schemas.microsoft.com/office/powerpoint/2010/main" val="1667125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1868-ED21-4E3E-5BC5-821ACD15D5CA}"/>
              </a:ext>
            </a:extLst>
          </p:cNvPr>
          <p:cNvSpPr>
            <a:spLocks noGrp="1"/>
          </p:cNvSpPr>
          <p:nvPr>
            <p:ph type="ctrTitle"/>
          </p:nvPr>
        </p:nvSpPr>
        <p:spPr/>
        <p:txBody>
          <a:bodyPr/>
          <a:lstStyle/>
          <a:p>
            <a:r>
              <a:rPr lang="en-US" dirty="0">
                <a:solidFill>
                  <a:srgbClr val="0284CA"/>
                </a:solidFill>
              </a:rPr>
              <a:t>GIS Data Management</a:t>
            </a:r>
          </a:p>
        </p:txBody>
      </p:sp>
    </p:spTree>
    <p:extLst>
      <p:ext uri="{BB962C8B-B14F-4D97-AF65-F5344CB8AC3E}">
        <p14:creationId xmlns:p14="http://schemas.microsoft.com/office/powerpoint/2010/main" val="3838470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B232-01A6-AC89-52C9-0E8ED9A50D5F}"/>
              </a:ext>
            </a:extLst>
          </p:cNvPr>
          <p:cNvSpPr>
            <a:spLocks noGrp="1"/>
          </p:cNvSpPr>
          <p:nvPr>
            <p:ph type="title"/>
          </p:nvPr>
        </p:nvSpPr>
        <p:spPr/>
        <p:txBody>
          <a:bodyPr/>
          <a:lstStyle/>
          <a:p>
            <a:r>
              <a:rPr lang="en-US" dirty="0"/>
              <a:t>Drawing Roads</a:t>
            </a:r>
          </a:p>
        </p:txBody>
      </p:sp>
      <p:sp>
        <p:nvSpPr>
          <p:cNvPr id="3" name="Content Placeholder 2">
            <a:extLst>
              <a:ext uri="{FF2B5EF4-FFF2-40B4-BE49-F238E27FC236}">
                <a16:creationId xmlns:a16="http://schemas.microsoft.com/office/drawing/2014/main" id="{FBB42C65-CDA1-A211-924E-0504F6929CAA}"/>
              </a:ext>
            </a:extLst>
          </p:cNvPr>
          <p:cNvSpPr>
            <a:spLocks noGrp="1"/>
          </p:cNvSpPr>
          <p:nvPr>
            <p:ph idx="1"/>
          </p:nvPr>
        </p:nvSpPr>
        <p:spPr/>
        <p:txBody>
          <a:bodyPr/>
          <a:lstStyle/>
          <a:p>
            <a:r>
              <a:rPr lang="en-US" dirty="0"/>
              <a:t>The use of the data determines how data is drawn in GIS</a:t>
            </a:r>
          </a:p>
          <a:p>
            <a:r>
              <a:rPr lang="en-US" dirty="0"/>
              <a:t>2 lane bidirectional road may be represented with a single line with ranges on both sides</a:t>
            </a:r>
          </a:p>
          <a:p>
            <a:r>
              <a:rPr lang="en-US" dirty="0"/>
              <a:t>Multilane roads with 2 or more lanes traveling in the same direction may be represented with two lines if a median or division is present</a:t>
            </a:r>
          </a:p>
          <a:p>
            <a:pPr lvl="1"/>
            <a:r>
              <a:rPr lang="en-US" dirty="0"/>
              <a:t>The side with no addresses should have a 0-0 address range </a:t>
            </a:r>
          </a:p>
          <a:p>
            <a:endParaRPr lang="en-US" dirty="0"/>
          </a:p>
        </p:txBody>
      </p:sp>
    </p:spTree>
    <p:extLst>
      <p:ext uri="{BB962C8B-B14F-4D97-AF65-F5344CB8AC3E}">
        <p14:creationId xmlns:p14="http://schemas.microsoft.com/office/powerpoint/2010/main" val="3711378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BFD8-FBAA-2A09-2202-DDE355304734}"/>
              </a:ext>
            </a:extLst>
          </p:cNvPr>
          <p:cNvSpPr>
            <a:spLocks noGrp="1"/>
          </p:cNvSpPr>
          <p:nvPr>
            <p:ph type="title"/>
          </p:nvPr>
        </p:nvSpPr>
        <p:spPr/>
        <p:txBody>
          <a:bodyPr/>
          <a:lstStyle/>
          <a:p>
            <a:r>
              <a:rPr lang="en-US" dirty="0"/>
              <a:t>Methods to Draw in Roads</a:t>
            </a:r>
          </a:p>
        </p:txBody>
      </p:sp>
      <p:sp>
        <p:nvSpPr>
          <p:cNvPr id="3" name="Content Placeholder 2">
            <a:extLst>
              <a:ext uri="{FF2B5EF4-FFF2-40B4-BE49-F238E27FC236}">
                <a16:creationId xmlns:a16="http://schemas.microsoft.com/office/drawing/2014/main" id="{6AA76EA6-6C80-D41A-FB9C-F2CB02AF7B6A}"/>
              </a:ext>
            </a:extLst>
          </p:cNvPr>
          <p:cNvSpPr>
            <a:spLocks noGrp="1"/>
          </p:cNvSpPr>
          <p:nvPr>
            <p:ph idx="1"/>
          </p:nvPr>
        </p:nvSpPr>
        <p:spPr>
          <a:xfrm>
            <a:off x="956953" y="1588118"/>
            <a:ext cx="10515600" cy="4351338"/>
          </a:xfrm>
        </p:spPr>
        <p:txBody>
          <a:bodyPr/>
          <a:lstStyle/>
          <a:p>
            <a:r>
              <a:rPr lang="en-US" dirty="0"/>
              <a:t>GPS collection</a:t>
            </a:r>
          </a:p>
          <a:p>
            <a:r>
              <a:rPr lang="en-US" dirty="0"/>
              <a:t>Digitize from aerial photography</a:t>
            </a:r>
          </a:p>
          <a:p>
            <a:r>
              <a:rPr lang="en-US" dirty="0" err="1"/>
              <a:t>Georeference</a:t>
            </a:r>
            <a:r>
              <a:rPr lang="en-US" dirty="0"/>
              <a:t> from paper maps</a:t>
            </a:r>
          </a:p>
          <a:p>
            <a:r>
              <a:rPr lang="en-US" dirty="0"/>
              <a:t>Digital submission from developers (provide CAD linework and bring into GIS)</a:t>
            </a:r>
          </a:p>
          <a:p>
            <a:r>
              <a:rPr lang="en-US" dirty="0"/>
              <a:t>Geometry has meaning for road centerlines </a:t>
            </a:r>
          </a:p>
          <a:p>
            <a:pPr lvl="1"/>
            <a:r>
              <a:rPr lang="en-US" dirty="0"/>
              <a:t>Draw in the direction of increasing addresses</a:t>
            </a:r>
          </a:p>
          <a:p>
            <a:r>
              <a:rPr lang="en-US" dirty="0"/>
              <a:t>For a routable network, other fields must be populated (</a:t>
            </a:r>
            <a:r>
              <a:rPr lang="en-US" dirty="0" err="1"/>
              <a:t>oneway</a:t>
            </a:r>
            <a:r>
              <a:rPr lang="en-US" dirty="0"/>
              <a:t>, speed limit, cost, etc.)</a:t>
            </a:r>
          </a:p>
          <a:p>
            <a:endParaRPr lang="en-US" dirty="0"/>
          </a:p>
        </p:txBody>
      </p:sp>
    </p:spTree>
    <p:extLst>
      <p:ext uri="{BB962C8B-B14F-4D97-AF65-F5344CB8AC3E}">
        <p14:creationId xmlns:p14="http://schemas.microsoft.com/office/powerpoint/2010/main" val="3745004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1709-DEA7-A463-AE55-B71D211B4535}"/>
              </a:ext>
            </a:extLst>
          </p:cNvPr>
          <p:cNvSpPr>
            <a:spLocks noGrp="1"/>
          </p:cNvSpPr>
          <p:nvPr>
            <p:ph type="title"/>
          </p:nvPr>
        </p:nvSpPr>
        <p:spPr/>
        <p:txBody>
          <a:bodyPr/>
          <a:lstStyle/>
          <a:p>
            <a:r>
              <a:rPr lang="en-US" dirty="0"/>
              <a:t>Managing Road Centerlines in GIS</a:t>
            </a:r>
          </a:p>
        </p:txBody>
      </p:sp>
      <p:sp>
        <p:nvSpPr>
          <p:cNvPr id="3" name="Content Placeholder 2">
            <a:extLst>
              <a:ext uri="{FF2B5EF4-FFF2-40B4-BE49-F238E27FC236}">
                <a16:creationId xmlns:a16="http://schemas.microsoft.com/office/drawing/2014/main" id="{DE14BCC5-437C-1C1A-A729-00943338A931}"/>
              </a:ext>
            </a:extLst>
          </p:cNvPr>
          <p:cNvSpPr>
            <a:spLocks noGrp="1"/>
          </p:cNvSpPr>
          <p:nvPr>
            <p:ph idx="1"/>
          </p:nvPr>
        </p:nvSpPr>
        <p:spPr>
          <a:xfrm>
            <a:off x="945078" y="1690688"/>
            <a:ext cx="5040086" cy="4351338"/>
          </a:xfrm>
        </p:spPr>
        <p:txBody>
          <a:bodyPr>
            <a:normAutofit/>
          </a:bodyPr>
          <a:lstStyle/>
          <a:p>
            <a:pPr lvl="0"/>
            <a:r>
              <a:rPr lang="en-US" sz="2000" dirty="0"/>
              <a:t>Geometry and attributes should reflect real-world</a:t>
            </a:r>
          </a:p>
          <a:p>
            <a:pPr lvl="0"/>
            <a:r>
              <a:rPr lang="en-US" sz="2000" dirty="0"/>
              <a:t>Parse street elements into separate fields</a:t>
            </a:r>
          </a:p>
          <a:p>
            <a:pPr lvl="0"/>
            <a:r>
              <a:rPr lang="en-US" sz="2000" dirty="0"/>
              <a:t>Split and snap centerlines at intersections and boundaries (Country, State, County, Incorporated Municipality, Neighborhood Comm, Unincorporated Comm, ESN) </a:t>
            </a:r>
          </a:p>
          <a:p>
            <a:pPr lvl="0"/>
            <a:r>
              <a:rPr lang="en-US" sz="2000" dirty="0"/>
              <a:t>Digitize in the direction of increasing addresses</a:t>
            </a:r>
          </a:p>
          <a:p>
            <a:pPr lvl="0"/>
            <a:r>
              <a:rPr lang="en-US" sz="2000" dirty="0"/>
              <a:t>Avoid “paper streets” in the master road centerlines</a:t>
            </a:r>
          </a:p>
          <a:p>
            <a:pPr lvl="0"/>
            <a:r>
              <a:rPr lang="en-US" sz="2000" dirty="0"/>
              <a:t>Move driveways to separate file</a:t>
            </a:r>
          </a:p>
          <a:p>
            <a:endParaRPr lang="en-US" sz="2000" dirty="0"/>
          </a:p>
        </p:txBody>
      </p:sp>
      <p:pic>
        <p:nvPicPr>
          <p:cNvPr id="4" name="Picture 3">
            <a:extLst>
              <a:ext uri="{FF2B5EF4-FFF2-40B4-BE49-F238E27FC236}">
                <a16:creationId xmlns:a16="http://schemas.microsoft.com/office/drawing/2014/main" id="{1666DA7C-3F59-3B5D-D34A-F8E3AD918195}"/>
              </a:ext>
            </a:extLst>
          </p:cNvPr>
          <p:cNvPicPr>
            <a:picLocks noChangeAspect="1"/>
          </p:cNvPicPr>
          <p:nvPr/>
        </p:nvPicPr>
        <p:blipFill>
          <a:blip r:embed="rId2"/>
          <a:stretch>
            <a:fillRect/>
          </a:stretch>
        </p:blipFill>
        <p:spPr>
          <a:xfrm>
            <a:off x="7100805" y="2322496"/>
            <a:ext cx="4572001" cy="3531872"/>
          </a:xfrm>
          <a:prstGeom prst="rect">
            <a:avLst/>
          </a:prstGeom>
          <a:noFill/>
        </p:spPr>
      </p:pic>
      <p:pic>
        <p:nvPicPr>
          <p:cNvPr id="5" name="Picture 4">
            <a:extLst>
              <a:ext uri="{FF2B5EF4-FFF2-40B4-BE49-F238E27FC236}">
                <a16:creationId xmlns:a16="http://schemas.microsoft.com/office/drawing/2014/main" id="{34ECF80C-DE8B-1567-0665-1D694E7C4D6F}"/>
              </a:ext>
            </a:extLst>
          </p:cNvPr>
          <p:cNvPicPr>
            <a:picLocks noChangeAspect="1"/>
          </p:cNvPicPr>
          <p:nvPr/>
        </p:nvPicPr>
        <p:blipFill>
          <a:blip r:embed="rId3"/>
          <a:stretch>
            <a:fillRect/>
          </a:stretch>
        </p:blipFill>
        <p:spPr>
          <a:xfrm>
            <a:off x="6618539" y="1886049"/>
            <a:ext cx="4101885" cy="1761470"/>
          </a:xfrm>
          <a:prstGeom prst="rect">
            <a:avLst/>
          </a:prstGeom>
        </p:spPr>
      </p:pic>
    </p:spTree>
    <p:extLst>
      <p:ext uri="{BB962C8B-B14F-4D97-AF65-F5344CB8AC3E}">
        <p14:creationId xmlns:p14="http://schemas.microsoft.com/office/powerpoint/2010/main" val="504086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EF72-BA75-227D-26F9-29615AE8B326}"/>
              </a:ext>
            </a:extLst>
          </p:cNvPr>
          <p:cNvSpPr>
            <a:spLocks noGrp="1"/>
          </p:cNvSpPr>
          <p:nvPr>
            <p:ph type="ctrTitle"/>
          </p:nvPr>
        </p:nvSpPr>
        <p:spPr>
          <a:xfrm>
            <a:off x="1524000" y="2319454"/>
            <a:ext cx="9144000" cy="1226634"/>
          </a:xfrm>
        </p:spPr>
        <p:txBody>
          <a:bodyPr/>
          <a:lstStyle/>
          <a:p>
            <a:r>
              <a:rPr lang="en-US" dirty="0"/>
              <a:t>Introduction To Addressing</a:t>
            </a:r>
          </a:p>
        </p:txBody>
      </p:sp>
      <p:sp>
        <p:nvSpPr>
          <p:cNvPr id="5" name="TextBox 4">
            <a:extLst>
              <a:ext uri="{FF2B5EF4-FFF2-40B4-BE49-F238E27FC236}">
                <a16:creationId xmlns:a16="http://schemas.microsoft.com/office/drawing/2014/main" id="{370E7C20-FEC3-EF8D-F984-065E56F286EE}"/>
              </a:ext>
            </a:extLst>
          </p:cNvPr>
          <p:cNvSpPr txBox="1"/>
          <p:nvPr/>
        </p:nvSpPr>
        <p:spPr>
          <a:xfrm>
            <a:off x="9679256" y="490653"/>
            <a:ext cx="1858201" cy="461665"/>
          </a:xfrm>
          <a:prstGeom prst="rect">
            <a:avLst/>
          </a:prstGeom>
          <a:noFill/>
        </p:spPr>
        <p:txBody>
          <a:bodyPr wrap="none" rtlCol="0">
            <a:spAutoFit/>
          </a:bodyPr>
          <a:lstStyle/>
          <a:p>
            <a:r>
              <a:rPr lang="en-US" sz="2400" spc="300" dirty="0">
                <a:solidFill>
                  <a:srgbClr val="0284CA"/>
                </a:solidFill>
                <a:latin typeface="Apex New Medium" panose="02010600040501010103" pitchFamily="2" charset="77"/>
                <a:ea typeface="Apex New Medium" panose="02010600040501010103" pitchFamily="2" charset="77"/>
              </a:rPr>
              <a:t>MODULE 1</a:t>
            </a:r>
          </a:p>
        </p:txBody>
      </p:sp>
    </p:spTree>
    <p:extLst>
      <p:ext uri="{BB962C8B-B14F-4D97-AF65-F5344CB8AC3E}">
        <p14:creationId xmlns:p14="http://schemas.microsoft.com/office/powerpoint/2010/main" val="622642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AD77-B1C0-2A50-2DC7-DF104A9B5F10}"/>
              </a:ext>
            </a:extLst>
          </p:cNvPr>
          <p:cNvSpPr>
            <a:spLocks noGrp="1"/>
          </p:cNvSpPr>
          <p:nvPr>
            <p:ph type="title"/>
          </p:nvPr>
        </p:nvSpPr>
        <p:spPr>
          <a:xfrm>
            <a:off x="517567" y="279512"/>
            <a:ext cx="10515600" cy="1325563"/>
          </a:xfrm>
        </p:spPr>
        <p:txBody>
          <a:bodyPr/>
          <a:lstStyle/>
          <a:p>
            <a:r>
              <a:rPr lang="en-US" dirty="0"/>
              <a:t>Managing Address Points In GIS</a:t>
            </a:r>
          </a:p>
        </p:txBody>
      </p:sp>
      <p:sp>
        <p:nvSpPr>
          <p:cNvPr id="3" name="Content Placeholder 2">
            <a:extLst>
              <a:ext uri="{FF2B5EF4-FFF2-40B4-BE49-F238E27FC236}">
                <a16:creationId xmlns:a16="http://schemas.microsoft.com/office/drawing/2014/main" id="{93A8DEBA-19F3-E7FE-3277-199804EA826C}"/>
              </a:ext>
            </a:extLst>
          </p:cNvPr>
          <p:cNvSpPr>
            <a:spLocks noGrp="1"/>
          </p:cNvSpPr>
          <p:nvPr>
            <p:ph idx="1"/>
          </p:nvPr>
        </p:nvSpPr>
        <p:spPr>
          <a:xfrm>
            <a:off x="885702" y="1493116"/>
            <a:ext cx="5633852" cy="4351338"/>
          </a:xfrm>
        </p:spPr>
        <p:txBody>
          <a:bodyPr/>
          <a:lstStyle/>
          <a:p>
            <a:pPr lvl="0"/>
            <a:r>
              <a:rPr lang="en-US" dirty="0"/>
              <a:t>Geometry and attributes should reflect real-world</a:t>
            </a:r>
          </a:p>
          <a:p>
            <a:pPr lvl="1"/>
            <a:r>
              <a:rPr lang="en-US" dirty="0"/>
              <a:t>Accuracy vs precision</a:t>
            </a:r>
          </a:p>
          <a:p>
            <a:pPr lvl="0"/>
            <a:r>
              <a:rPr lang="en-US" dirty="0"/>
              <a:t>Parse address elements into separate fields</a:t>
            </a:r>
          </a:p>
          <a:p>
            <a:pPr lvl="0"/>
            <a:r>
              <a:rPr lang="en-US" dirty="0"/>
              <a:t>Use consistent placement methodology</a:t>
            </a:r>
          </a:p>
          <a:p>
            <a:pPr lvl="1"/>
            <a:r>
              <a:rPr lang="en-US" dirty="0"/>
              <a:t>NENA-INF-014.1-2015 Development of Site/Structure Address Point GIS Data</a:t>
            </a:r>
          </a:p>
          <a:p>
            <a:pPr lvl="0"/>
            <a:r>
              <a:rPr lang="en-US" dirty="0"/>
              <a:t>Manage </a:t>
            </a:r>
            <a:r>
              <a:rPr lang="en-US" dirty="0" err="1"/>
              <a:t>subaddresses</a:t>
            </a:r>
            <a:endParaRPr lang="en-US" dirty="0"/>
          </a:p>
          <a:p>
            <a:endParaRPr lang="en-US" dirty="0"/>
          </a:p>
        </p:txBody>
      </p:sp>
      <p:pic>
        <p:nvPicPr>
          <p:cNvPr id="4" name="Picture 3">
            <a:extLst>
              <a:ext uri="{FF2B5EF4-FFF2-40B4-BE49-F238E27FC236}">
                <a16:creationId xmlns:a16="http://schemas.microsoft.com/office/drawing/2014/main" id="{31BFB4BB-AA87-4EAC-D583-05249D7816EE}"/>
              </a:ext>
            </a:extLst>
          </p:cNvPr>
          <p:cNvPicPr>
            <a:picLocks noChangeAspect="1"/>
          </p:cNvPicPr>
          <p:nvPr/>
        </p:nvPicPr>
        <p:blipFill>
          <a:blip r:embed="rId3"/>
          <a:stretch>
            <a:fillRect/>
          </a:stretch>
        </p:blipFill>
        <p:spPr>
          <a:xfrm>
            <a:off x="6772852" y="1375992"/>
            <a:ext cx="4901581" cy="2608180"/>
          </a:xfrm>
          <a:prstGeom prst="rect">
            <a:avLst/>
          </a:prstGeom>
        </p:spPr>
      </p:pic>
      <p:pic>
        <p:nvPicPr>
          <p:cNvPr id="5" name="Picture 4">
            <a:extLst>
              <a:ext uri="{FF2B5EF4-FFF2-40B4-BE49-F238E27FC236}">
                <a16:creationId xmlns:a16="http://schemas.microsoft.com/office/drawing/2014/main" id="{51A2DF0C-7379-894B-490B-15D01AB13F09}"/>
              </a:ext>
            </a:extLst>
          </p:cNvPr>
          <p:cNvPicPr>
            <a:picLocks noChangeAspect="1"/>
          </p:cNvPicPr>
          <p:nvPr/>
        </p:nvPicPr>
        <p:blipFill>
          <a:blip r:embed="rId4"/>
          <a:stretch>
            <a:fillRect/>
          </a:stretch>
        </p:blipFill>
        <p:spPr>
          <a:xfrm>
            <a:off x="7233540" y="3592280"/>
            <a:ext cx="4072758" cy="2608179"/>
          </a:xfrm>
          <a:prstGeom prst="rect">
            <a:avLst/>
          </a:prstGeom>
        </p:spPr>
      </p:pic>
    </p:spTree>
    <p:extLst>
      <p:ext uri="{BB962C8B-B14F-4D97-AF65-F5344CB8AC3E}">
        <p14:creationId xmlns:p14="http://schemas.microsoft.com/office/powerpoint/2010/main" val="1449032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223F-BAA9-C414-095F-53F117B3D54C}"/>
              </a:ext>
            </a:extLst>
          </p:cNvPr>
          <p:cNvSpPr>
            <a:spLocks noGrp="1"/>
          </p:cNvSpPr>
          <p:nvPr>
            <p:ph type="title"/>
          </p:nvPr>
        </p:nvSpPr>
        <p:spPr>
          <a:xfrm>
            <a:off x="487774" y="365125"/>
            <a:ext cx="7348538" cy="1325563"/>
          </a:xfrm>
        </p:spPr>
        <p:txBody>
          <a:bodyPr/>
          <a:lstStyle/>
          <a:p>
            <a:r>
              <a:rPr lang="en-US" dirty="0"/>
              <a:t>Address Point Placement Methodologies</a:t>
            </a:r>
          </a:p>
        </p:txBody>
      </p:sp>
      <p:sp>
        <p:nvSpPr>
          <p:cNvPr id="3" name="Content Placeholder 2">
            <a:extLst>
              <a:ext uri="{FF2B5EF4-FFF2-40B4-BE49-F238E27FC236}">
                <a16:creationId xmlns:a16="http://schemas.microsoft.com/office/drawing/2014/main" id="{9B5B15A9-1AEB-99DC-1317-1311FE85A7DC}"/>
              </a:ext>
            </a:extLst>
          </p:cNvPr>
          <p:cNvSpPr>
            <a:spLocks noGrp="1"/>
          </p:cNvSpPr>
          <p:nvPr>
            <p:ph idx="1"/>
          </p:nvPr>
        </p:nvSpPr>
        <p:spPr>
          <a:xfrm>
            <a:off x="816387" y="2060575"/>
            <a:ext cx="6691313" cy="4351338"/>
          </a:xfrm>
        </p:spPr>
        <p:txBody>
          <a:bodyPr>
            <a:normAutofit/>
          </a:bodyPr>
          <a:lstStyle/>
          <a:p>
            <a:r>
              <a:rPr lang="en-US" sz="2400" dirty="0">
                <a:solidFill>
                  <a:srgbClr val="0284CA"/>
                </a:solidFill>
                <a:latin typeface="Apex New Medium" panose="02010600040501010103" pitchFamily="2" charset="77"/>
                <a:ea typeface="Apex New Medium" panose="02010600040501010103" pitchFamily="2" charset="77"/>
              </a:rPr>
              <a:t>Geocoding</a:t>
            </a:r>
            <a:r>
              <a:rPr lang="en-US" sz="2400" dirty="0"/>
              <a:t> - range of road segment to approximate address</a:t>
            </a:r>
          </a:p>
          <a:p>
            <a:r>
              <a:rPr lang="en-US" sz="2400" dirty="0">
                <a:solidFill>
                  <a:srgbClr val="0284CA"/>
                </a:solidFill>
                <a:latin typeface="Apex New Medium" panose="02010600040501010103" pitchFamily="2" charset="77"/>
                <a:ea typeface="Apex New Medium" panose="02010600040501010103" pitchFamily="2" charset="77"/>
              </a:rPr>
              <a:t>Parcel</a:t>
            </a:r>
            <a:r>
              <a:rPr lang="en-US" sz="2400" dirty="0"/>
              <a:t> - centroid</a:t>
            </a:r>
          </a:p>
          <a:p>
            <a:r>
              <a:rPr lang="en-US" sz="2400" dirty="0">
                <a:solidFill>
                  <a:srgbClr val="0284CA"/>
                </a:solidFill>
                <a:latin typeface="Apex New Medium" panose="02010600040501010103" pitchFamily="2" charset="77"/>
                <a:ea typeface="Apex New Medium" panose="02010600040501010103" pitchFamily="2" charset="77"/>
              </a:rPr>
              <a:t>Site</a:t>
            </a:r>
            <a:r>
              <a:rPr lang="en-US" sz="2400" dirty="0"/>
              <a:t> - location with no defined boundary/structure</a:t>
            </a:r>
          </a:p>
          <a:p>
            <a:pPr lvl="1"/>
            <a:r>
              <a:rPr lang="en-US" dirty="0"/>
              <a:t>Campsite, ball field, picnic area</a:t>
            </a:r>
          </a:p>
          <a:p>
            <a:r>
              <a:rPr lang="en-US" sz="2400" dirty="0">
                <a:solidFill>
                  <a:srgbClr val="0284CA"/>
                </a:solidFill>
                <a:latin typeface="Apex New Medium" panose="02010600040501010103" pitchFamily="2" charset="77"/>
                <a:ea typeface="Apex New Medium" panose="02010600040501010103" pitchFamily="2" charset="77"/>
              </a:rPr>
              <a:t>Structure(s) </a:t>
            </a:r>
            <a:r>
              <a:rPr lang="en-US" sz="2400" dirty="0"/>
              <a:t>- within the building footprint</a:t>
            </a:r>
          </a:p>
          <a:p>
            <a:r>
              <a:rPr lang="en-US" sz="2400" dirty="0">
                <a:solidFill>
                  <a:srgbClr val="0284CA"/>
                </a:solidFill>
                <a:latin typeface="Apex New Medium" panose="02010600040501010103" pitchFamily="2" charset="77"/>
                <a:ea typeface="Apex New Medium" panose="02010600040501010103" pitchFamily="2" charset="77"/>
              </a:rPr>
              <a:t>Property access </a:t>
            </a:r>
            <a:r>
              <a:rPr lang="en-US" sz="2400" dirty="0"/>
              <a:t>– at the access to the property</a:t>
            </a:r>
          </a:p>
          <a:p>
            <a:endParaRPr lang="en-US" sz="2400" dirty="0"/>
          </a:p>
        </p:txBody>
      </p:sp>
      <p:pic>
        <p:nvPicPr>
          <p:cNvPr id="4" name="Picture 3" descr="A picture containing text, red, light, colorful&#10;&#10;Description automatically generated">
            <a:extLst>
              <a:ext uri="{FF2B5EF4-FFF2-40B4-BE49-F238E27FC236}">
                <a16:creationId xmlns:a16="http://schemas.microsoft.com/office/drawing/2014/main" id="{2E305102-EB3A-3909-DFB3-896C0E192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132" y="480327"/>
            <a:ext cx="3960481" cy="279061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6392CCF8-AB8F-7426-D35A-3CA81C308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6312" y="3386139"/>
            <a:ext cx="3960481" cy="2789862"/>
          </a:xfrm>
          <a:prstGeom prst="rect">
            <a:avLst/>
          </a:prstGeom>
        </p:spPr>
      </p:pic>
    </p:spTree>
    <p:extLst>
      <p:ext uri="{BB962C8B-B14F-4D97-AF65-F5344CB8AC3E}">
        <p14:creationId xmlns:p14="http://schemas.microsoft.com/office/powerpoint/2010/main" val="2727342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373A-BEBD-AD05-B848-88D88CCAC154}"/>
              </a:ext>
            </a:extLst>
          </p:cNvPr>
          <p:cNvSpPr>
            <a:spLocks noGrp="1"/>
          </p:cNvSpPr>
          <p:nvPr>
            <p:ph type="title"/>
          </p:nvPr>
        </p:nvSpPr>
        <p:spPr>
          <a:xfrm>
            <a:off x="1023938" y="1293812"/>
            <a:ext cx="3676650" cy="2963863"/>
          </a:xfrm>
        </p:spPr>
        <p:txBody>
          <a:bodyPr>
            <a:normAutofit/>
          </a:bodyPr>
          <a:lstStyle/>
          <a:p>
            <a:r>
              <a:rPr lang="en-US" dirty="0"/>
              <a:t>Geocoding / Calculated Placement</a:t>
            </a:r>
          </a:p>
        </p:txBody>
      </p:sp>
      <p:pic>
        <p:nvPicPr>
          <p:cNvPr id="4" name="Picture 3">
            <a:extLst>
              <a:ext uri="{FF2B5EF4-FFF2-40B4-BE49-F238E27FC236}">
                <a16:creationId xmlns:a16="http://schemas.microsoft.com/office/drawing/2014/main" id="{3665F557-847E-B361-DEE9-A1D3CF35C9D6}"/>
              </a:ext>
            </a:extLst>
          </p:cNvPr>
          <p:cNvPicPr>
            <a:picLocks noChangeAspect="1"/>
          </p:cNvPicPr>
          <p:nvPr/>
        </p:nvPicPr>
        <p:blipFill>
          <a:blip r:embed="rId2"/>
          <a:stretch>
            <a:fillRect/>
          </a:stretch>
        </p:blipFill>
        <p:spPr>
          <a:xfrm>
            <a:off x="5083752" y="341457"/>
            <a:ext cx="6084310" cy="5663586"/>
          </a:xfrm>
          <a:prstGeom prst="rect">
            <a:avLst/>
          </a:prstGeom>
        </p:spPr>
      </p:pic>
    </p:spTree>
    <p:extLst>
      <p:ext uri="{BB962C8B-B14F-4D97-AF65-F5344CB8AC3E}">
        <p14:creationId xmlns:p14="http://schemas.microsoft.com/office/powerpoint/2010/main" val="2575897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5F16-8137-B79A-BB7F-0BB0442BBFF9}"/>
              </a:ext>
            </a:extLst>
          </p:cNvPr>
          <p:cNvSpPr>
            <a:spLocks noGrp="1"/>
          </p:cNvSpPr>
          <p:nvPr>
            <p:ph type="title"/>
          </p:nvPr>
        </p:nvSpPr>
        <p:spPr/>
        <p:txBody>
          <a:bodyPr/>
          <a:lstStyle/>
          <a:p>
            <a:r>
              <a:rPr lang="en-US" dirty="0"/>
              <a:t>Parcel Centroid Placement</a:t>
            </a:r>
          </a:p>
        </p:txBody>
      </p:sp>
      <p:pic>
        <p:nvPicPr>
          <p:cNvPr id="4" name="Picture 3">
            <a:extLst>
              <a:ext uri="{FF2B5EF4-FFF2-40B4-BE49-F238E27FC236}">
                <a16:creationId xmlns:a16="http://schemas.microsoft.com/office/drawing/2014/main" id="{12F638BC-BCDD-64D0-E285-5709DFAD94B1}"/>
              </a:ext>
            </a:extLst>
          </p:cNvPr>
          <p:cNvPicPr>
            <a:picLocks noChangeAspect="1"/>
          </p:cNvPicPr>
          <p:nvPr/>
        </p:nvPicPr>
        <p:blipFill>
          <a:blip r:embed="rId2"/>
          <a:stretch>
            <a:fillRect/>
          </a:stretch>
        </p:blipFill>
        <p:spPr>
          <a:xfrm>
            <a:off x="2114275" y="1690688"/>
            <a:ext cx="7963450" cy="4132385"/>
          </a:xfrm>
          <a:prstGeom prst="rect">
            <a:avLst/>
          </a:prstGeom>
        </p:spPr>
      </p:pic>
    </p:spTree>
    <p:extLst>
      <p:ext uri="{BB962C8B-B14F-4D97-AF65-F5344CB8AC3E}">
        <p14:creationId xmlns:p14="http://schemas.microsoft.com/office/powerpoint/2010/main" val="2767371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2816-12B9-65D1-02A8-62CAD63C42AD}"/>
              </a:ext>
            </a:extLst>
          </p:cNvPr>
          <p:cNvSpPr>
            <a:spLocks noGrp="1"/>
          </p:cNvSpPr>
          <p:nvPr>
            <p:ph type="title"/>
          </p:nvPr>
        </p:nvSpPr>
        <p:spPr/>
        <p:txBody>
          <a:bodyPr/>
          <a:lstStyle/>
          <a:p>
            <a:r>
              <a:rPr lang="en-US" dirty="0"/>
              <a:t>Site Placement</a:t>
            </a:r>
          </a:p>
        </p:txBody>
      </p:sp>
      <p:pic>
        <p:nvPicPr>
          <p:cNvPr id="4" name="Picture 3">
            <a:extLst>
              <a:ext uri="{FF2B5EF4-FFF2-40B4-BE49-F238E27FC236}">
                <a16:creationId xmlns:a16="http://schemas.microsoft.com/office/drawing/2014/main" id="{F0728FB4-C469-50DE-B289-4F290A1F6605}"/>
              </a:ext>
            </a:extLst>
          </p:cNvPr>
          <p:cNvPicPr>
            <a:picLocks noChangeAspect="1"/>
          </p:cNvPicPr>
          <p:nvPr/>
        </p:nvPicPr>
        <p:blipFill>
          <a:blip r:embed="rId2"/>
          <a:stretch>
            <a:fillRect/>
          </a:stretch>
        </p:blipFill>
        <p:spPr>
          <a:xfrm>
            <a:off x="1914526" y="1435976"/>
            <a:ext cx="8901111" cy="4563842"/>
          </a:xfrm>
          <a:prstGeom prst="rect">
            <a:avLst/>
          </a:prstGeom>
        </p:spPr>
      </p:pic>
    </p:spTree>
    <p:extLst>
      <p:ext uri="{BB962C8B-B14F-4D97-AF65-F5344CB8AC3E}">
        <p14:creationId xmlns:p14="http://schemas.microsoft.com/office/powerpoint/2010/main" val="848386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C4A5-DEB9-3620-5211-536999DC07DB}"/>
              </a:ext>
            </a:extLst>
          </p:cNvPr>
          <p:cNvSpPr>
            <a:spLocks noGrp="1"/>
          </p:cNvSpPr>
          <p:nvPr>
            <p:ph type="title"/>
          </p:nvPr>
        </p:nvSpPr>
        <p:spPr/>
        <p:txBody>
          <a:bodyPr/>
          <a:lstStyle/>
          <a:p>
            <a:r>
              <a:rPr lang="en-US" dirty="0"/>
              <a:t>Structure Placement</a:t>
            </a:r>
          </a:p>
        </p:txBody>
      </p:sp>
      <p:pic>
        <p:nvPicPr>
          <p:cNvPr id="4" name="Picture 3">
            <a:extLst>
              <a:ext uri="{FF2B5EF4-FFF2-40B4-BE49-F238E27FC236}">
                <a16:creationId xmlns:a16="http://schemas.microsoft.com/office/drawing/2014/main" id="{F7C65F13-26E6-81B5-8EB2-570A2835AD71}"/>
              </a:ext>
            </a:extLst>
          </p:cNvPr>
          <p:cNvPicPr>
            <a:picLocks noChangeAspect="1"/>
          </p:cNvPicPr>
          <p:nvPr/>
        </p:nvPicPr>
        <p:blipFill>
          <a:blip r:embed="rId2"/>
          <a:stretch>
            <a:fillRect/>
          </a:stretch>
        </p:blipFill>
        <p:spPr>
          <a:xfrm>
            <a:off x="1364356" y="1577582"/>
            <a:ext cx="9463287" cy="4223143"/>
          </a:xfrm>
          <a:prstGeom prst="rect">
            <a:avLst/>
          </a:prstGeom>
        </p:spPr>
      </p:pic>
    </p:spTree>
    <p:extLst>
      <p:ext uri="{BB962C8B-B14F-4D97-AF65-F5344CB8AC3E}">
        <p14:creationId xmlns:p14="http://schemas.microsoft.com/office/powerpoint/2010/main" val="2550980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8997-9BF9-CF43-582E-88D5F5C287EA}"/>
              </a:ext>
            </a:extLst>
          </p:cNvPr>
          <p:cNvSpPr>
            <a:spLocks noGrp="1"/>
          </p:cNvSpPr>
          <p:nvPr>
            <p:ph type="title"/>
          </p:nvPr>
        </p:nvSpPr>
        <p:spPr/>
        <p:txBody>
          <a:bodyPr/>
          <a:lstStyle/>
          <a:p>
            <a:r>
              <a:rPr lang="en-US" dirty="0"/>
              <a:t>Property Access Placement</a:t>
            </a:r>
          </a:p>
        </p:txBody>
      </p:sp>
      <p:pic>
        <p:nvPicPr>
          <p:cNvPr id="4" name="Picture 3">
            <a:extLst>
              <a:ext uri="{FF2B5EF4-FFF2-40B4-BE49-F238E27FC236}">
                <a16:creationId xmlns:a16="http://schemas.microsoft.com/office/drawing/2014/main" id="{9914542C-43A1-2187-2974-E4B611195E2C}"/>
              </a:ext>
            </a:extLst>
          </p:cNvPr>
          <p:cNvPicPr>
            <a:picLocks noChangeAspect="1"/>
          </p:cNvPicPr>
          <p:nvPr/>
        </p:nvPicPr>
        <p:blipFill>
          <a:blip r:embed="rId2"/>
          <a:stretch>
            <a:fillRect/>
          </a:stretch>
        </p:blipFill>
        <p:spPr>
          <a:xfrm>
            <a:off x="1973621" y="1485900"/>
            <a:ext cx="8944962" cy="4623955"/>
          </a:xfrm>
          <a:prstGeom prst="rect">
            <a:avLst/>
          </a:prstGeom>
        </p:spPr>
      </p:pic>
    </p:spTree>
    <p:extLst>
      <p:ext uri="{BB962C8B-B14F-4D97-AF65-F5344CB8AC3E}">
        <p14:creationId xmlns:p14="http://schemas.microsoft.com/office/powerpoint/2010/main" val="2701776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A1B6-3F7A-F732-6FE9-DB67202ED271}"/>
              </a:ext>
            </a:extLst>
          </p:cNvPr>
          <p:cNvSpPr>
            <a:spLocks noGrp="1"/>
          </p:cNvSpPr>
          <p:nvPr>
            <p:ph type="title"/>
          </p:nvPr>
        </p:nvSpPr>
        <p:spPr/>
        <p:txBody>
          <a:bodyPr/>
          <a:lstStyle/>
          <a:p>
            <a:r>
              <a:rPr lang="en-US" dirty="0"/>
              <a:t>Placement Methodologies for Public Safety Applications</a:t>
            </a:r>
          </a:p>
        </p:txBody>
      </p:sp>
      <p:graphicFrame>
        <p:nvGraphicFramePr>
          <p:cNvPr id="4" name="Table 12">
            <a:extLst>
              <a:ext uri="{FF2B5EF4-FFF2-40B4-BE49-F238E27FC236}">
                <a16:creationId xmlns:a16="http://schemas.microsoft.com/office/drawing/2014/main" id="{E5D65CD7-9ED2-5719-0F8F-D9402FE2504A}"/>
              </a:ext>
            </a:extLst>
          </p:cNvPr>
          <p:cNvGraphicFramePr>
            <a:graphicFrameLocks noGrp="1"/>
          </p:cNvGraphicFramePr>
          <p:nvPr>
            <p:extLst>
              <p:ext uri="{D42A27DB-BD31-4B8C-83A1-F6EECF244321}">
                <p14:modId xmlns:p14="http://schemas.microsoft.com/office/powerpoint/2010/main" val="3398601670"/>
              </p:ext>
            </p:extLst>
          </p:nvPr>
        </p:nvGraphicFramePr>
        <p:xfrm>
          <a:off x="809393" y="1858530"/>
          <a:ext cx="10573213" cy="3627120"/>
        </p:xfrm>
        <a:graphic>
          <a:graphicData uri="http://schemas.openxmlformats.org/drawingml/2006/table">
            <a:tbl>
              <a:tblPr firstRow="1" bandRow="1">
                <a:tableStyleId>{5C22544A-7EE6-4342-B048-85BDC9FD1C3A}</a:tableStyleId>
              </a:tblPr>
              <a:tblGrid>
                <a:gridCol w="1616927">
                  <a:extLst>
                    <a:ext uri="{9D8B030D-6E8A-4147-A177-3AD203B41FA5}">
                      <a16:colId xmlns:a16="http://schemas.microsoft.com/office/drawing/2014/main" val="212674957"/>
                    </a:ext>
                  </a:extLst>
                </a:gridCol>
                <a:gridCol w="2129883">
                  <a:extLst>
                    <a:ext uri="{9D8B030D-6E8A-4147-A177-3AD203B41FA5}">
                      <a16:colId xmlns:a16="http://schemas.microsoft.com/office/drawing/2014/main" val="2341512345"/>
                    </a:ext>
                  </a:extLst>
                </a:gridCol>
                <a:gridCol w="1539797">
                  <a:extLst>
                    <a:ext uri="{9D8B030D-6E8A-4147-A177-3AD203B41FA5}">
                      <a16:colId xmlns:a16="http://schemas.microsoft.com/office/drawing/2014/main" val="4066060951"/>
                    </a:ext>
                  </a:extLst>
                </a:gridCol>
                <a:gridCol w="1762202">
                  <a:extLst>
                    <a:ext uri="{9D8B030D-6E8A-4147-A177-3AD203B41FA5}">
                      <a16:colId xmlns:a16="http://schemas.microsoft.com/office/drawing/2014/main" val="1073993756"/>
                    </a:ext>
                  </a:extLst>
                </a:gridCol>
                <a:gridCol w="1762202">
                  <a:extLst>
                    <a:ext uri="{9D8B030D-6E8A-4147-A177-3AD203B41FA5}">
                      <a16:colId xmlns:a16="http://schemas.microsoft.com/office/drawing/2014/main" val="4101090465"/>
                    </a:ext>
                  </a:extLst>
                </a:gridCol>
                <a:gridCol w="1762202">
                  <a:extLst>
                    <a:ext uri="{9D8B030D-6E8A-4147-A177-3AD203B41FA5}">
                      <a16:colId xmlns:a16="http://schemas.microsoft.com/office/drawing/2014/main" val="3632105169"/>
                    </a:ext>
                  </a:extLst>
                </a:gridCol>
              </a:tblGrid>
              <a:tr h="370840">
                <a:tc>
                  <a:txBody>
                    <a:bodyPr/>
                    <a:lstStyle/>
                    <a:p>
                      <a:r>
                        <a:rPr lang="en-US" dirty="0">
                          <a:solidFill>
                            <a:schemeClr val="bg1"/>
                          </a:solidFill>
                        </a:rPr>
                        <a:t>Method</a:t>
                      </a:r>
                    </a:p>
                  </a:txBody>
                  <a:tcPr/>
                </a:tc>
                <a:tc>
                  <a:txBody>
                    <a:bodyPr/>
                    <a:lstStyle/>
                    <a:p>
                      <a:r>
                        <a:rPr lang="en-US" dirty="0">
                          <a:solidFill>
                            <a:schemeClr val="bg1"/>
                          </a:solidFill>
                        </a:rPr>
                        <a:t>NG9-1-1 Location Validation/Call Routing</a:t>
                      </a:r>
                    </a:p>
                  </a:txBody>
                  <a:tcPr/>
                </a:tc>
                <a:tc>
                  <a:txBody>
                    <a:bodyPr/>
                    <a:lstStyle/>
                    <a:p>
                      <a:r>
                        <a:rPr lang="en-US" dirty="0">
                          <a:solidFill>
                            <a:schemeClr val="bg1"/>
                          </a:solidFill>
                        </a:rPr>
                        <a:t>9-1-1 Map Display</a:t>
                      </a:r>
                    </a:p>
                  </a:txBody>
                  <a:tcPr/>
                </a:tc>
                <a:tc>
                  <a:txBody>
                    <a:bodyPr/>
                    <a:lstStyle/>
                    <a:p>
                      <a:r>
                        <a:rPr lang="en-US" dirty="0">
                          <a:solidFill>
                            <a:schemeClr val="bg1"/>
                          </a:solidFill>
                        </a:rPr>
                        <a:t>Computer Aided Dispatch</a:t>
                      </a:r>
                    </a:p>
                  </a:txBody>
                  <a:tcPr/>
                </a:tc>
                <a:tc>
                  <a:txBody>
                    <a:bodyPr/>
                    <a:lstStyle/>
                    <a:p>
                      <a:r>
                        <a:rPr lang="en-US" dirty="0">
                          <a:solidFill>
                            <a:schemeClr val="bg1"/>
                          </a:solidFill>
                        </a:rPr>
                        <a:t>Vehicle Routing</a:t>
                      </a:r>
                    </a:p>
                  </a:txBody>
                  <a:tcPr/>
                </a:tc>
                <a:tc>
                  <a:txBody>
                    <a:bodyPr/>
                    <a:lstStyle/>
                    <a:p>
                      <a:r>
                        <a:rPr lang="en-US" dirty="0">
                          <a:solidFill>
                            <a:schemeClr val="bg1"/>
                          </a:solidFill>
                        </a:rPr>
                        <a:t>Emergency Notification</a:t>
                      </a:r>
                    </a:p>
                  </a:txBody>
                  <a:tcPr/>
                </a:tc>
                <a:extLst>
                  <a:ext uri="{0D108BD9-81ED-4DB2-BD59-A6C34878D82A}">
                    <a16:rowId xmlns:a16="http://schemas.microsoft.com/office/drawing/2014/main" val="1575624151"/>
                  </a:ext>
                </a:extLst>
              </a:tr>
              <a:tr h="370840">
                <a:tc>
                  <a:txBody>
                    <a:bodyPr/>
                    <a:lstStyle/>
                    <a:p>
                      <a:r>
                        <a:rPr lang="en-US" dirty="0"/>
                        <a:t>Geocoding</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extLst>
                  <a:ext uri="{0D108BD9-81ED-4DB2-BD59-A6C34878D82A}">
                    <a16:rowId xmlns:a16="http://schemas.microsoft.com/office/drawing/2014/main" val="3844941893"/>
                  </a:ext>
                </a:extLst>
              </a:tr>
              <a:tr h="370840">
                <a:tc>
                  <a:txBody>
                    <a:bodyPr/>
                    <a:lstStyle/>
                    <a:p>
                      <a:r>
                        <a:rPr lang="en-US" dirty="0"/>
                        <a:t>Parcel</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extLst>
                  <a:ext uri="{0D108BD9-81ED-4DB2-BD59-A6C34878D82A}">
                    <a16:rowId xmlns:a16="http://schemas.microsoft.com/office/drawing/2014/main" val="512364166"/>
                  </a:ext>
                </a:extLst>
              </a:tr>
              <a:tr h="370840">
                <a:tc>
                  <a:txBody>
                    <a:bodyPr/>
                    <a:lstStyle/>
                    <a:p>
                      <a:r>
                        <a:rPr lang="en-US" dirty="0"/>
                        <a:t>Property Access</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extLst>
                  <a:ext uri="{0D108BD9-81ED-4DB2-BD59-A6C34878D82A}">
                    <a16:rowId xmlns:a16="http://schemas.microsoft.com/office/drawing/2014/main" val="3853980615"/>
                  </a:ext>
                </a:extLst>
              </a:tr>
              <a:tr h="370840">
                <a:tc>
                  <a:txBody>
                    <a:bodyPr/>
                    <a:lstStyle/>
                    <a:p>
                      <a:r>
                        <a:rPr lang="en-US" dirty="0"/>
                        <a:t>Site</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extLst>
                  <a:ext uri="{0D108BD9-81ED-4DB2-BD59-A6C34878D82A}">
                    <a16:rowId xmlns:a16="http://schemas.microsoft.com/office/drawing/2014/main" val="1921767591"/>
                  </a:ext>
                </a:extLst>
              </a:tr>
              <a:tr h="370840">
                <a:tc>
                  <a:txBody>
                    <a:bodyPr/>
                    <a:lstStyle/>
                    <a:p>
                      <a:r>
                        <a:rPr lang="en-US" dirty="0"/>
                        <a:t>Structure</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tc>
                  <a:txBody>
                    <a:bodyPr/>
                    <a:lstStyle/>
                    <a:p>
                      <a:pPr algn="ctr"/>
                      <a:r>
                        <a:rPr lang="en-US" sz="2800" dirty="0">
                          <a:solidFill>
                            <a:schemeClr val="tx1"/>
                          </a:solidFill>
                        </a:rPr>
                        <a:t>***</a:t>
                      </a:r>
                    </a:p>
                  </a:txBody>
                  <a:tcPr/>
                </a:tc>
                <a:extLst>
                  <a:ext uri="{0D108BD9-81ED-4DB2-BD59-A6C34878D82A}">
                    <a16:rowId xmlns:a16="http://schemas.microsoft.com/office/drawing/2014/main" val="2394691009"/>
                  </a:ext>
                </a:extLst>
              </a:tr>
            </a:tbl>
          </a:graphicData>
        </a:graphic>
      </p:graphicFrame>
    </p:spTree>
    <p:extLst>
      <p:ext uri="{BB962C8B-B14F-4D97-AF65-F5344CB8AC3E}">
        <p14:creationId xmlns:p14="http://schemas.microsoft.com/office/powerpoint/2010/main" val="2032584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DD2E-B565-5E72-89A3-9205421FFC5C}"/>
              </a:ext>
            </a:extLst>
          </p:cNvPr>
          <p:cNvSpPr>
            <a:spLocks noGrp="1"/>
          </p:cNvSpPr>
          <p:nvPr>
            <p:ph type="ctrTitle"/>
          </p:nvPr>
        </p:nvSpPr>
        <p:spPr>
          <a:xfrm>
            <a:off x="1524000" y="1468050"/>
            <a:ext cx="9144000" cy="2387600"/>
          </a:xfrm>
        </p:spPr>
        <p:txBody>
          <a:bodyPr/>
          <a:lstStyle/>
          <a:p>
            <a:r>
              <a:rPr lang="en-US" dirty="0"/>
              <a:t>Creating Sustainable Addressing Workflows</a:t>
            </a:r>
          </a:p>
        </p:txBody>
      </p:sp>
      <p:sp>
        <p:nvSpPr>
          <p:cNvPr id="4" name="TextBox 3">
            <a:extLst>
              <a:ext uri="{FF2B5EF4-FFF2-40B4-BE49-F238E27FC236}">
                <a16:creationId xmlns:a16="http://schemas.microsoft.com/office/drawing/2014/main" id="{B33AE18E-502A-C7AD-B155-DD56C2CBBDCF}"/>
              </a:ext>
            </a:extLst>
          </p:cNvPr>
          <p:cNvSpPr txBox="1"/>
          <p:nvPr/>
        </p:nvSpPr>
        <p:spPr>
          <a:xfrm>
            <a:off x="9679256" y="490653"/>
            <a:ext cx="1936749" cy="461665"/>
          </a:xfrm>
          <a:prstGeom prst="rect">
            <a:avLst/>
          </a:prstGeom>
          <a:noFill/>
        </p:spPr>
        <p:txBody>
          <a:bodyPr wrap="none" rtlCol="0">
            <a:spAutoFit/>
          </a:bodyPr>
          <a:lstStyle/>
          <a:p>
            <a:r>
              <a:rPr lang="en-US" sz="2400" spc="300" dirty="0">
                <a:solidFill>
                  <a:srgbClr val="0284CA"/>
                </a:solidFill>
                <a:latin typeface="Apex New Medium" panose="02010600040501010103" pitchFamily="2" charset="77"/>
                <a:ea typeface="Apex New Medium" panose="02010600040501010103" pitchFamily="2" charset="77"/>
              </a:rPr>
              <a:t>MODULE 4</a:t>
            </a:r>
          </a:p>
        </p:txBody>
      </p:sp>
    </p:spTree>
    <p:extLst>
      <p:ext uri="{BB962C8B-B14F-4D97-AF65-F5344CB8AC3E}">
        <p14:creationId xmlns:p14="http://schemas.microsoft.com/office/powerpoint/2010/main" val="1498843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0FC1-A452-8A36-640F-454A8C3267D0}"/>
              </a:ext>
            </a:extLst>
          </p:cNvPr>
          <p:cNvSpPr>
            <a:spLocks noGrp="1"/>
          </p:cNvSpPr>
          <p:nvPr>
            <p:ph type="title"/>
          </p:nvPr>
        </p:nvSpPr>
        <p:spPr/>
        <p:txBody>
          <a:bodyPr/>
          <a:lstStyle/>
          <a:p>
            <a:r>
              <a:rPr lang="en-US" dirty="0"/>
              <a:t>Addressing Authority Responsibilities</a:t>
            </a:r>
          </a:p>
        </p:txBody>
      </p:sp>
      <p:sp>
        <p:nvSpPr>
          <p:cNvPr id="3" name="Content Placeholder 2">
            <a:extLst>
              <a:ext uri="{FF2B5EF4-FFF2-40B4-BE49-F238E27FC236}">
                <a16:creationId xmlns:a16="http://schemas.microsoft.com/office/drawing/2014/main" id="{DFBA7144-3262-D3BA-DC49-63471EF7E596}"/>
              </a:ext>
            </a:extLst>
          </p:cNvPr>
          <p:cNvSpPr>
            <a:spLocks noGrp="1"/>
          </p:cNvSpPr>
          <p:nvPr>
            <p:ph idx="1"/>
          </p:nvPr>
        </p:nvSpPr>
        <p:spPr>
          <a:xfrm>
            <a:off x="1066800" y="1568450"/>
            <a:ext cx="10515600" cy="4351338"/>
          </a:xfrm>
        </p:spPr>
        <p:txBody>
          <a:bodyPr/>
          <a:lstStyle/>
          <a:p>
            <a:r>
              <a:rPr lang="en-US" dirty="0"/>
              <a:t>Assign addresses for public safety (logical and consistent!)</a:t>
            </a:r>
          </a:p>
          <a:p>
            <a:r>
              <a:rPr lang="en-US" dirty="0"/>
              <a:t>Follow best practices for addressing and road naming</a:t>
            </a:r>
          </a:p>
          <a:p>
            <a:r>
              <a:rPr lang="en-US" dirty="0"/>
              <a:t>Data added to GIS within 3 business days (NENA)</a:t>
            </a:r>
          </a:p>
          <a:p>
            <a:r>
              <a:rPr lang="en-US" dirty="0"/>
              <a:t>Engage public safety!</a:t>
            </a:r>
          </a:p>
          <a:p>
            <a:pPr lvl="1"/>
            <a:r>
              <a:rPr lang="en-US" dirty="0"/>
              <a:t>Plans/road name review</a:t>
            </a:r>
          </a:p>
          <a:p>
            <a:pPr lvl="1"/>
            <a:r>
              <a:rPr lang="en-US" dirty="0"/>
              <a:t>Unique addressing scenarios</a:t>
            </a:r>
          </a:p>
          <a:p>
            <a:r>
              <a:rPr lang="en-US" dirty="0"/>
              <a:t>Resolve addressing discrepancies</a:t>
            </a:r>
          </a:p>
          <a:p>
            <a:pPr lvl="1"/>
            <a:r>
              <a:rPr lang="en-US" dirty="0"/>
              <a:t>Real world</a:t>
            </a:r>
          </a:p>
          <a:p>
            <a:pPr lvl="1"/>
            <a:r>
              <a:rPr lang="en-US" dirty="0"/>
              <a:t>GIS data</a:t>
            </a:r>
          </a:p>
          <a:p>
            <a:endParaRPr lang="en-US" dirty="0"/>
          </a:p>
        </p:txBody>
      </p:sp>
    </p:spTree>
    <p:extLst>
      <p:ext uri="{BB962C8B-B14F-4D97-AF65-F5344CB8AC3E}">
        <p14:creationId xmlns:p14="http://schemas.microsoft.com/office/powerpoint/2010/main" val="4236238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78CA-7157-DBE5-A5EE-E712CD3E7CC2}"/>
              </a:ext>
            </a:extLst>
          </p:cNvPr>
          <p:cNvSpPr>
            <a:spLocks noGrp="1"/>
          </p:cNvSpPr>
          <p:nvPr>
            <p:ph type="title"/>
          </p:nvPr>
        </p:nvSpPr>
        <p:spPr/>
        <p:txBody>
          <a:bodyPr/>
          <a:lstStyle/>
          <a:p>
            <a:r>
              <a:rPr lang="en-US" dirty="0"/>
              <a:t>Quiz Time</a:t>
            </a:r>
          </a:p>
        </p:txBody>
      </p:sp>
      <p:sp>
        <p:nvSpPr>
          <p:cNvPr id="4" name="Content Placeholder 2">
            <a:extLst>
              <a:ext uri="{FF2B5EF4-FFF2-40B4-BE49-F238E27FC236}">
                <a16:creationId xmlns:a16="http://schemas.microsoft.com/office/drawing/2014/main" id="{B435D137-1FE9-26EC-FB69-30EDAAA1DE68}"/>
              </a:ext>
            </a:extLst>
          </p:cNvPr>
          <p:cNvSpPr txBox="1">
            <a:spLocks/>
          </p:cNvSpPr>
          <p:nvPr/>
        </p:nvSpPr>
        <p:spPr>
          <a:xfrm>
            <a:off x="1031818" y="1636678"/>
            <a:ext cx="5905532" cy="40686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lumMod val="95000"/>
                    <a:lumOff val="5000"/>
                  </a:schemeClr>
                </a:solidFill>
                <a:latin typeface="+mj-lt"/>
              </a:rPr>
              <a:t>Addressing is a function of the US Postal Service.</a:t>
            </a:r>
          </a:p>
          <a:p>
            <a:endParaRPr lang="en-US" sz="450" dirty="0">
              <a:solidFill>
                <a:schemeClr val="tx1">
                  <a:lumMod val="95000"/>
                  <a:lumOff val="5000"/>
                </a:schemeClr>
              </a:solidFill>
              <a:latin typeface="+mj-lt"/>
            </a:endParaRPr>
          </a:p>
          <a:p>
            <a:r>
              <a:rPr lang="en-US" sz="2400" dirty="0">
                <a:solidFill>
                  <a:schemeClr val="tx1">
                    <a:lumMod val="95000"/>
                    <a:lumOff val="5000"/>
                  </a:schemeClr>
                </a:solidFill>
                <a:latin typeface="+mj-lt"/>
              </a:rPr>
              <a:t>An address can be assigned without a “structure” present.</a:t>
            </a:r>
          </a:p>
          <a:p>
            <a:endParaRPr lang="en-US" sz="450" dirty="0">
              <a:solidFill>
                <a:schemeClr val="tx1">
                  <a:lumMod val="95000"/>
                  <a:lumOff val="5000"/>
                </a:schemeClr>
              </a:solidFill>
              <a:latin typeface="+mj-lt"/>
            </a:endParaRPr>
          </a:p>
          <a:p>
            <a:r>
              <a:rPr lang="en-US" sz="2400" dirty="0">
                <a:solidFill>
                  <a:schemeClr val="tx1">
                    <a:lumMod val="95000"/>
                    <a:lumOff val="5000"/>
                  </a:schemeClr>
                </a:solidFill>
                <a:latin typeface="+mj-lt"/>
              </a:rPr>
              <a:t>Addressing is mission critical to all government functions.</a:t>
            </a:r>
          </a:p>
          <a:p>
            <a:endParaRPr lang="en-US" sz="450" dirty="0">
              <a:solidFill>
                <a:schemeClr val="tx1">
                  <a:lumMod val="95000"/>
                  <a:lumOff val="5000"/>
                </a:schemeClr>
              </a:solidFill>
              <a:latin typeface="+mj-lt"/>
            </a:endParaRPr>
          </a:p>
          <a:p>
            <a:r>
              <a:rPr lang="en-US" sz="2400" dirty="0" err="1">
                <a:solidFill>
                  <a:schemeClr val="tx1">
                    <a:lumMod val="95000"/>
                    <a:lumOff val="5000"/>
                  </a:schemeClr>
                </a:solidFill>
                <a:latin typeface="+mj-lt"/>
              </a:rPr>
              <a:t>Subaddressing</a:t>
            </a:r>
            <a:r>
              <a:rPr lang="en-US" sz="2400" dirty="0">
                <a:solidFill>
                  <a:schemeClr val="tx1">
                    <a:lumMod val="95000"/>
                    <a:lumOff val="5000"/>
                  </a:schemeClr>
                </a:solidFill>
                <a:latin typeface="+mj-lt"/>
              </a:rPr>
              <a:t> isn’t that important to maintain.</a:t>
            </a:r>
          </a:p>
          <a:p>
            <a:endParaRPr lang="en-US" sz="2400" dirty="0">
              <a:solidFill>
                <a:schemeClr val="tx1">
                  <a:lumMod val="95000"/>
                  <a:lumOff val="5000"/>
                </a:schemeClr>
              </a:solidFill>
              <a:latin typeface="+mj-lt"/>
            </a:endParaRPr>
          </a:p>
          <a:p>
            <a:endParaRPr lang="en-US" sz="1500" dirty="0">
              <a:solidFill>
                <a:schemeClr val="tx1">
                  <a:lumMod val="95000"/>
                  <a:lumOff val="5000"/>
                </a:schemeClr>
              </a:solidFill>
              <a:latin typeface="+mj-lt"/>
            </a:endParaRPr>
          </a:p>
        </p:txBody>
      </p:sp>
      <p:sp>
        <p:nvSpPr>
          <p:cNvPr id="5" name="TextBox 4">
            <a:extLst>
              <a:ext uri="{FF2B5EF4-FFF2-40B4-BE49-F238E27FC236}">
                <a16:creationId xmlns:a16="http://schemas.microsoft.com/office/drawing/2014/main" id="{EA98CAC5-FE74-5277-C48F-E9F7C275BDFB}"/>
              </a:ext>
            </a:extLst>
          </p:cNvPr>
          <p:cNvSpPr txBox="1"/>
          <p:nvPr/>
        </p:nvSpPr>
        <p:spPr>
          <a:xfrm>
            <a:off x="6569361" y="1636796"/>
            <a:ext cx="526596"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en-US" sz="2400" dirty="0">
              <a:solidFill>
                <a:srgbClr val="FF0000"/>
              </a:solidFill>
            </a:endParaRPr>
          </a:p>
        </p:txBody>
      </p:sp>
      <p:sp>
        <p:nvSpPr>
          <p:cNvPr id="6" name="TextBox 5">
            <a:extLst>
              <a:ext uri="{FF2B5EF4-FFF2-40B4-BE49-F238E27FC236}">
                <a16:creationId xmlns:a16="http://schemas.microsoft.com/office/drawing/2014/main" id="{14EB55DB-6BAB-114D-D451-E1A86C5CE02B}"/>
              </a:ext>
            </a:extLst>
          </p:cNvPr>
          <p:cNvSpPr txBox="1"/>
          <p:nvPr/>
        </p:nvSpPr>
        <p:spPr>
          <a:xfrm>
            <a:off x="6943477" y="1606018"/>
            <a:ext cx="1375682" cy="523220"/>
          </a:xfrm>
          <a:prstGeom prst="rect">
            <a:avLst/>
          </a:prstGeom>
          <a:noFill/>
        </p:spPr>
        <p:txBody>
          <a:bodyPr wrap="square" rtlCol="0">
            <a:spAutoFit/>
          </a:bodyPr>
          <a:lstStyle/>
          <a:p>
            <a:r>
              <a:rPr lang="en-US" sz="2800" dirty="0">
                <a:solidFill>
                  <a:srgbClr val="FF0000"/>
                </a:solidFill>
                <a:latin typeface="Cooper Black" panose="0208090404030B020404" pitchFamily="18" charset="0"/>
              </a:rPr>
              <a:t>False</a:t>
            </a:r>
            <a:endParaRPr lang="en-US" sz="1400" dirty="0">
              <a:solidFill>
                <a:srgbClr val="FF0000"/>
              </a:solidFill>
              <a:latin typeface="Cooper Black" panose="0208090404030B020404" pitchFamily="18" charset="0"/>
            </a:endParaRPr>
          </a:p>
        </p:txBody>
      </p:sp>
      <p:sp>
        <p:nvSpPr>
          <p:cNvPr id="7" name="TextBox 6">
            <a:extLst>
              <a:ext uri="{FF2B5EF4-FFF2-40B4-BE49-F238E27FC236}">
                <a16:creationId xmlns:a16="http://schemas.microsoft.com/office/drawing/2014/main" id="{FA69F196-DAE0-5202-5079-42AF44BAF433}"/>
              </a:ext>
            </a:extLst>
          </p:cNvPr>
          <p:cNvSpPr txBox="1"/>
          <p:nvPr/>
        </p:nvSpPr>
        <p:spPr>
          <a:xfrm>
            <a:off x="6943477" y="3594412"/>
            <a:ext cx="1375682" cy="523220"/>
          </a:xfrm>
          <a:prstGeom prst="rect">
            <a:avLst/>
          </a:prstGeom>
          <a:noFill/>
        </p:spPr>
        <p:txBody>
          <a:bodyPr wrap="square" rtlCol="0">
            <a:spAutoFit/>
          </a:bodyPr>
          <a:lstStyle/>
          <a:p>
            <a:r>
              <a:rPr lang="en-US" sz="2800" dirty="0">
                <a:solidFill>
                  <a:srgbClr val="008000"/>
                </a:solidFill>
                <a:latin typeface="Cooper Black" panose="0208090404030B020404" pitchFamily="18" charset="0"/>
              </a:rPr>
              <a:t>True</a:t>
            </a:r>
            <a:endParaRPr lang="en-US" sz="1400" dirty="0">
              <a:solidFill>
                <a:srgbClr val="008000"/>
              </a:solidFill>
              <a:latin typeface="Cooper Black" panose="0208090404030B020404" pitchFamily="18" charset="0"/>
            </a:endParaRPr>
          </a:p>
        </p:txBody>
      </p:sp>
      <p:sp>
        <p:nvSpPr>
          <p:cNvPr id="8" name="TextBox 7">
            <a:extLst>
              <a:ext uri="{FF2B5EF4-FFF2-40B4-BE49-F238E27FC236}">
                <a16:creationId xmlns:a16="http://schemas.microsoft.com/office/drawing/2014/main" id="{F57F02E6-03C5-1AFA-9AA8-757F18F444A0}"/>
              </a:ext>
            </a:extLst>
          </p:cNvPr>
          <p:cNvSpPr txBox="1"/>
          <p:nvPr/>
        </p:nvSpPr>
        <p:spPr>
          <a:xfrm>
            <a:off x="6469002" y="2583582"/>
            <a:ext cx="526596" cy="600164"/>
          </a:xfrm>
          <a:prstGeom prst="rect">
            <a:avLst/>
          </a:prstGeom>
          <a:noFill/>
        </p:spPr>
        <p:txBody>
          <a:bodyPr wrap="square" rtlCol="0">
            <a:spAutoFit/>
          </a:bodyPr>
          <a:lstStyle/>
          <a:p>
            <a:r>
              <a:rPr lang="en-US" sz="3300" dirty="0">
                <a:solidFill>
                  <a:srgbClr val="008000"/>
                </a:solidFill>
                <a:sym typeface="Wingdings" panose="05000000000000000000" pitchFamily="2" charset="2"/>
              </a:rPr>
              <a:t></a:t>
            </a:r>
            <a:endParaRPr lang="en-US" sz="2400" dirty="0">
              <a:solidFill>
                <a:srgbClr val="008000"/>
              </a:solidFill>
            </a:endParaRPr>
          </a:p>
        </p:txBody>
      </p:sp>
      <p:sp>
        <p:nvSpPr>
          <p:cNvPr id="9" name="TextBox 8">
            <a:extLst>
              <a:ext uri="{FF2B5EF4-FFF2-40B4-BE49-F238E27FC236}">
                <a16:creationId xmlns:a16="http://schemas.microsoft.com/office/drawing/2014/main" id="{E02B8D63-8F4B-65BA-680B-EA29F9EFD2E2}"/>
              </a:ext>
            </a:extLst>
          </p:cNvPr>
          <p:cNvSpPr txBox="1"/>
          <p:nvPr/>
        </p:nvSpPr>
        <p:spPr>
          <a:xfrm>
            <a:off x="6943477" y="2622054"/>
            <a:ext cx="1375682" cy="523220"/>
          </a:xfrm>
          <a:prstGeom prst="rect">
            <a:avLst/>
          </a:prstGeom>
          <a:noFill/>
        </p:spPr>
        <p:txBody>
          <a:bodyPr wrap="square" rtlCol="0">
            <a:spAutoFit/>
          </a:bodyPr>
          <a:lstStyle/>
          <a:p>
            <a:r>
              <a:rPr lang="en-US" sz="2800" dirty="0">
                <a:solidFill>
                  <a:srgbClr val="008000"/>
                </a:solidFill>
                <a:latin typeface="Cooper Black" panose="0208090404030B020404" pitchFamily="18" charset="0"/>
              </a:rPr>
              <a:t>True</a:t>
            </a:r>
            <a:endParaRPr lang="en-US" sz="1400" dirty="0">
              <a:solidFill>
                <a:srgbClr val="008000"/>
              </a:solidFill>
              <a:latin typeface="Cooper Black" panose="0208090404030B020404" pitchFamily="18" charset="0"/>
            </a:endParaRPr>
          </a:p>
        </p:txBody>
      </p:sp>
      <p:sp>
        <p:nvSpPr>
          <p:cNvPr id="10" name="TextBox 9">
            <a:extLst>
              <a:ext uri="{FF2B5EF4-FFF2-40B4-BE49-F238E27FC236}">
                <a16:creationId xmlns:a16="http://schemas.microsoft.com/office/drawing/2014/main" id="{98291628-E795-1B68-B84F-BEB98B08DD92}"/>
              </a:ext>
            </a:extLst>
          </p:cNvPr>
          <p:cNvSpPr txBox="1"/>
          <p:nvPr/>
        </p:nvSpPr>
        <p:spPr>
          <a:xfrm>
            <a:off x="6943477" y="4553925"/>
            <a:ext cx="1375682" cy="523220"/>
          </a:xfrm>
          <a:prstGeom prst="rect">
            <a:avLst/>
          </a:prstGeom>
          <a:noFill/>
        </p:spPr>
        <p:txBody>
          <a:bodyPr wrap="square" rtlCol="0">
            <a:spAutoFit/>
          </a:bodyPr>
          <a:lstStyle/>
          <a:p>
            <a:r>
              <a:rPr lang="en-US" sz="2800" dirty="0">
                <a:solidFill>
                  <a:srgbClr val="FF0000"/>
                </a:solidFill>
                <a:latin typeface="Cooper Black" panose="0208090404030B020404" pitchFamily="18" charset="0"/>
              </a:rPr>
              <a:t>False</a:t>
            </a:r>
            <a:endParaRPr lang="en-US" sz="1400" dirty="0">
              <a:solidFill>
                <a:srgbClr val="FF0000"/>
              </a:solidFill>
              <a:latin typeface="Cooper Black" panose="0208090404030B020404" pitchFamily="18" charset="0"/>
            </a:endParaRPr>
          </a:p>
        </p:txBody>
      </p:sp>
      <p:sp>
        <p:nvSpPr>
          <p:cNvPr id="11" name="TextBox 10">
            <a:extLst>
              <a:ext uri="{FF2B5EF4-FFF2-40B4-BE49-F238E27FC236}">
                <a16:creationId xmlns:a16="http://schemas.microsoft.com/office/drawing/2014/main" id="{A54E748C-B7E0-EC41-E066-1DA9DE268480}"/>
              </a:ext>
            </a:extLst>
          </p:cNvPr>
          <p:cNvSpPr txBox="1"/>
          <p:nvPr/>
        </p:nvSpPr>
        <p:spPr>
          <a:xfrm>
            <a:off x="6469002" y="3555940"/>
            <a:ext cx="526596" cy="600164"/>
          </a:xfrm>
          <a:prstGeom prst="rect">
            <a:avLst/>
          </a:prstGeom>
          <a:noFill/>
        </p:spPr>
        <p:txBody>
          <a:bodyPr wrap="square" rtlCol="0">
            <a:spAutoFit/>
          </a:bodyPr>
          <a:lstStyle/>
          <a:p>
            <a:r>
              <a:rPr lang="en-US" sz="3300" dirty="0">
                <a:solidFill>
                  <a:srgbClr val="008000"/>
                </a:solidFill>
                <a:sym typeface="Wingdings" panose="05000000000000000000" pitchFamily="2" charset="2"/>
              </a:rPr>
              <a:t></a:t>
            </a:r>
            <a:endParaRPr lang="en-US" sz="2400" dirty="0">
              <a:solidFill>
                <a:srgbClr val="008000"/>
              </a:solidFill>
            </a:endParaRPr>
          </a:p>
        </p:txBody>
      </p:sp>
      <p:sp>
        <p:nvSpPr>
          <p:cNvPr id="12" name="TextBox 11">
            <a:extLst>
              <a:ext uri="{FF2B5EF4-FFF2-40B4-BE49-F238E27FC236}">
                <a16:creationId xmlns:a16="http://schemas.microsoft.com/office/drawing/2014/main" id="{D81C606A-B11A-52CD-4E4F-E02D3E22297D}"/>
              </a:ext>
            </a:extLst>
          </p:cNvPr>
          <p:cNvSpPr txBox="1"/>
          <p:nvPr/>
        </p:nvSpPr>
        <p:spPr>
          <a:xfrm>
            <a:off x="6569361" y="4584703"/>
            <a:ext cx="526596"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en-US" sz="2400" dirty="0">
              <a:solidFill>
                <a:srgbClr val="FF0000"/>
              </a:solidFill>
            </a:endParaRPr>
          </a:p>
        </p:txBody>
      </p:sp>
    </p:spTree>
    <p:extLst>
      <p:ext uri="{BB962C8B-B14F-4D97-AF65-F5344CB8AC3E}">
        <p14:creationId xmlns:p14="http://schemas.microsoft.com/office/powerpoint/2010/main" val="2004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786B-69B1-CC08-3A5F-5834EBFB5EDC}"/>
              </a:ext>
            </a:extLst>
          </p:cNvPr>
          <p:cNvSpPr>
            <a:spLocks noGrp="1"/>
          </p:cNvSpPr>
          <p:nvPr>
            <p:ph type="title"/>
          </p:nvPr>
        </p:nvSpPr>
        <p:spPr/>
        <p:txBody>
          <a:bodyPr/>
          <a:lstStyle/>
          <a:p>
            <a:r>
              <a:rPr lang="en-US" dirty="0"/>
              <a:t>NG9-1-1 Workflow</a:t>
            </a:r>
          </a:p>
        </p:txBody>
      </p:sp>
      <p:sp>
        <p:nvSpPr>
          <p:cNvPr id="3" name="Content Placeholder 2">
            <a:extLst>
              <a:ext uri="{FF2B5EF4-FFF2-40B4-BE49-F238E27FC236}">
                <a16:creationId xmlns:a16="http://schemas.microsoft.com/office/drawing/2014/main" id="{F948B384-0800-314F-6B4C-CE23DDA730C2}"/>
              </a:ext>
            </a:extLst>
          </p:cNvPr>
          <p:cNvSpPr>
            <a:spLocks noGrp="1"/>
          </p:cNvSpPr>
          <p:nvPr>
            <p:ph idx="1"/>
          </p:nvPr>
        </p:nvSpPr>
        <p:spPr>
          <a:xfrm>
            <a:off x="1138237" y="1582738"/>
            <a:ext cx="10515600" cy="4351338"/>
          </a:xfrm>
        </p:spPr>
        <p:txBody>
          <a:bodyPr>
            <a:normAutofit lnSpcReduction="10000"/>
          </a:bodyPr>
          <a:lstStyle/>
          <a:p>
            <a:r>
              <a:rPr lang="en-US" dirty="0"/>
              <a:t>Clearly defined roles and responsibilities</a:t>
            </a:r>
          </a:p>
          <a:p>
            <a:pPr lvl="1"/>
            <a:r>
              <a:rPr lang="en-US" dirty="0"/>
              <a:t>Addressing authority</a:t>
            </a:r>
          </a:p>
          <a:p>
            <a:pPr lvl="1"/>
            <a:r>
              <a:rPr lang="en-US" dirty="0"/>
              <a:t>Road centerline authority</a:t>
            </a:r>
          </a:p>
          <a:p>
            <a:pPr lvl="1"/>
            <a:r>
              <a:rPr lang="en-US" dirty="0"/>
              <a:t>Public safety</a:t>
            </a:r>
          </a:p>
          <a:p>
            <a:pPr lvl="1"/>
            <a:r>
              <a:rPr lang="en-US" dirty="0"/>
              <a:t>GIS</a:t>
            </a:r>
          </a:p>
          <a:p>
            <a:r>
              <a:rPr lang="en-US" dirty="0"/>
              <a:t>Communication and education</a:t>
            </a:r>
          </a:p>
          <a:p>
            <a:pPr lvl="1"/>
            <a:r>
              <a:rPr lang="en-US" dirty="0"/>
              <a:t>Discrepancy feedback loop</a:t>
            </a:r>
          </a:p>
          <a:p>
            <a:r>
              <a:rPr lang="en-US" dirty="0"/>
              <a:t>Data editing and management</a:t>
            </a:r>
          </a:p>
          <a:p>
            <a:r>
              <a:rPr lang="en-US" dirty="0"/>
              <a:t>Updating public safety systems</a:t>
            </a:r>
          </a:p>
          <a:p>
            <a:r>
              <a:rPr lang="en-US" dirty="0"/>
              <a:t>Risk mitigation</a:t>
            </a:r>
          </a:p>
          <a:p>
            <a:endParaRPr lang="en-US" dirty="0"/>
          </a:p>
        </p:txBody>
      </p:sp>
    </p:spTree>
    <p:extLst>
      <p:ext uri="{BB962C8B-B14F-4D97-AF65-F5344CB8AC3E}">
        <p14:creationId xmlns:p14="http://schemas.microsoft.com/office/powerpoint/2010/main" val="4030738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D143-E4DB-89FD-B065-2A72D0B1EDB2}"/>
              </a:ext>
            </a:extLst>
          </p:cNvPr>
          <p:cNvSpPr>
            <a:spLocks noGrp="1"/>
          </p:cNvSpPr>
          <p:nvPr>
            <p:ph type="title"/>
          </p:nvPr>
        </p:nvSpPr>
        <p:spPr/>
        <p:txBody>
          <a:bodyPr/>
          <a:lstStyle/>
          <a:p>
            <a:r>
              <a:rPr lang="en-US" dirty="0"/>
              <a:t>Public Safety Responsibilities</a:t>
            </a:r>
          </a:p>
        </p:txBody>
      </p:sp>
      <p:sp>
        <p:nvSpPr>
          <p:cNvPr id="3" name="Content Placeholder 2">
            <a:extLst>
              <a:ext uri="{FF2B5EF4-FFF2-40B4-BE49-F238E27FC236}">
                <a16:creationId xmlns:a16="http://schemas.microsoft.com/office/drawing/2014/main" id="{B3BCBF99-EB1C-5537-EF61-24F1B783722C}"/>
              </a:ext>
            </a:extLst>
          </p:cNvPr>
          <p:cNvSpPr>
            <a:spLocks noGrp="1"/>
          </p:cNvSpPr>
          <p:nvPr>
            <p:ph idx="1"/>
          </p:nvPr>
        </p:nvSpPr>
        <p:spPr>
          <a:xfrm>
            <a:off x="1023938" y="1690688"/>
            <a:ext cx="6305550" cy="4351338"/>
          </a:xfrm>
        </p:spPr>
        <p:txBody>
          <a:bodyPr/>
          <a:lstStyle/>
          <a:p>
            <a:r>
              <a:rPr lang="en-US" dirty="0"/>
              <a:t>Engage in addressing/RCL process</a:t>
            </a:r>
          </a:p>
          <a:p>
            <a:pPr lvl="1"/>
            <a:r>
              <a:rPr lang="en-US" dirty="0"/>
              <a:t>Identify discrepancies/problem areas</a:t>
            </a:r>
          </a:p>
          <a:p>
            <a:r>
              <a:rPr lang="en-US" dirty="0"/>
              <a:t>Assist with data creation</a:t>
            </a:r>
          </a:p>
          <a:p>
            <a:pPr lvl="1"/>
            <a:r>
              <a:rPr lang="en-US" dirty="0"/>
              <a:t>ESBs</a:t>
            </a:r>
          </a:p>
          <a:p>
            <a:pPr lvl="1"/>
            <a:r>
              <a:rPr lang="en-US" dirty="0"/>
              <a:t>ESZs</a:t>
            </a:r>
          </a:p>
          <a:p>
            <a:r>
              <a:rPr lang="en-US" dirty="0"/>
              <a:t>Boundary facilitation</a:t>
            </a:r>
          </a:p>
          <a:p>
            <a:r>
              <a:rPr lang="en-US" dirty="0"/>
              <a:t>MSAG/ALI</a:t>
            </a:r>
          </a:p>
          <a:p>
            <a:r>
              <a:rPr lang="en-US" dirty="0"/>
              <a:t>System vendors: NG9-1-1 compliance</a:t>
            </a:r>
          </a:p>
        </p:txBody>
      </p:sp>
      <p:pic>
        <p:nvPicPr>
          <p:cNvPr id="4" name="Content Placeholder 8">
            <a:extLst>
              <a:ext uri="{FF2B5EF4-FFF2-40B4-BE49-F238E27FC236}">
                <a16:creationId xmlns:a16="http://schemas.microsoft.com/office/drawing/2014/main" id="{57E7FEEF-4D07-70F7-1546-5A365F56D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491" y="1690688"/>
            <a:ext cx="4511047" cy="392756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0025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2EEE-B161-F3F8-C5B0-D164DE81A536}"/>
              </a:ext>
            </a:extLst>
          </p:cNvPr>
          <p:cNvSpPr>
            <a:spLocks noGrp="1"/>
          </p:cNvSpPr>
          <p:nvPr>
            <p:ph type="title"/>
          </p:nvPr>
        </p:nvSpPr>
        <p:spPr/>
        <p:txBody>
          <a:bodyPr/>
          <a:lstStyle/>
          <a:p>
            <a:r>
              <a:rPr lang="en-US" dirty="0"/>
              <a:t>GIS Responsibilities</a:t>
            </a:r>
          </a:p>
        </p:txBody>
      </p:sp>
      <p:sp>
        <p:nvSpPr>
          <p:cNvPr id="3" name="Content Placeholder 2">
            <a:extLst>
              <a:ext uri="{FF2B5EF4-FFF2-40B4-BE49-F238E27FC236}">
                <a16:creationId xmlns:a16="http://schemas.microsoft.com/office/drawing/2014/main" id="{8D2D284B-6ADD-3664-76F3-35382E096197}"/>
              </a:ext>
            </a:extLst>
          </p:cNvPr>
          <p:cNvSpPr>
            <a:spLocks noGrp="1"/>
          </p:cNvSpPr>
          <p:nvPr>
            <p:ph idx="1"/>
          </p:nvPr>
        </p:nvSpPr>
        <p:spPr>
          <a:xfrm>
            <a:off x="1071562" y="1825625"/>
            <a:ext cx="10282237" cy="4351338"/>
          </a:xfrm>
        </p:spPr>
        <p:txBody>
          <a:bodyPr/>
          <a:lstStyle/>
          <a:p>
            <a:r>
              <a:rPr lang="en-US" dirty="0"/>
              <a:t>Skilled staff</a:t>
            </a:r>
          </a:p>
          <a:p>
            <a:r>
              <a:rPr lang="en-US" dirty="0"/>
              <a:t>Work with public safety/addressing authority to create and manage required GIS layers</a:t>
            </a:r>
          </a:p>
          <a:p>
            <a:r>
              <a:rPr lang="en-US" dirty="0"/>
              <a:t>Understand the data model and Toolkit!</a:t>
            </a:r>
          </a:p>
          <a:p>
            <a:r>
              <a:rPr lang="en-US" dirty="0"/>
              <a:t>Data validation is an iterative process, not one and done</a:t>
            </a:r>
          </a:p>
          <a:p>
            <a:endParaRPr lang="en-US" dirty="0"/>
          </a:p>
        </p:txBody>
      </p:sp>
    </p:spTree>
    <p:extLst>
      <p:ext uri="{BB962C8B-B14F-4D97-AF65-F5344CB8AC3E}">
        <p14:creationId xmlns:p14="http://schemas.microsoft.com/office/powerpoint/2010/main" val="4078160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7BF7-2848-22F6-2DF7-29BBC7EFCDC3}"/>
              </a:ext>
            </a:extLst>
          </p:cNvPr>
          <p:cNvSpPr>
            <a:spLocks noGrp="1"/>
          </p:cNvSpPr>
          <p:nvPr>
            <p:ph type="title"/>
          </p:nvPr>
        </p:nvSpPr>
        <p:spPr>
          <a:xfrm>
            <a:off x="623887" y="365125"/>
            <a:ext cx="10515600" cy="1325563"/>
          </a:xfrm>
        </p:spPr>
        <p:txBody>
          <a:bodyPr/>
          <a:lstStyle/>
          <a:p>
            <a:r>
              <a:rPr lang="en-US" dirty="0"/>
              <a:t>Communication and Education</a:t>
            </a:r>
          </a:p>
        </p:txBody>
      </p:sp>
      <p:sp>
        <p:nvSpPr>
          <p:cNvPr id="3" name="Content Placeholder 2">
            <a:extLst>
              <a:ext uri="{FF2B5EF4-FFF2-40B4-BE49-F238E27FC236}">
                <a16:creationId xmlns:a16="http://schemas.microsoft.com/office/drawing/2014/main" id="{726D1CD1-8F1F-BBFB-99B3-E1349E6A546E}"/>
              </a:ext>
            </a:extLst>
          </p:cNvPr>
          <p:cNvSpPr>
            <a:spLocks noGrp="1"/>
          </p:cNvSpPr>
          <p:nvPr>
            <p:ph idx="1"/>
          </p:nvPr>
        </p:nvSpPr>
        <p:spPr>
          <a:xfrm>
            <a:off x="1052513" y="1690688"/>
            <a:ext cx="5043487" cy="3860800"/>
          </a:xfrm>
        </p:spPr>
        <p:txBody>
          <a:bodyPr>
            <a:normAutofit/>
          </a:bodyPr>
          <a:lstStyle/>
          <a:p>
            <a:r>
              <a:rPr lang="en-US" sz="2400" dirty="0"/>
              <a:t>Addressing/RCL plan review process</a:t>
            </a:r>
          </a:p>
          <a:p>
            <a:r>
              <a:rPr lang="en-US" sz="2400" dirty="0"/>
              <a:t>Discrepancy feedback loop</a:t>
            </a:r>
          </a:p>
          <a:p>
            <a:pPr lvl="1"/>
            <a:r>
              <a:rPr lang="en-US" dirty="0"/>
              <a:t>Dispatchers/first responders</a:t>
            </a:r>
          </a:p>
          <a:p>
            <a:pPr lvl="1"/>
            <a:r>
              <a:rPr lang="en-US" dirty="0"/>
              <a:t>Citizens</a:t>
            </a:r>
          </a:p>
          <a:p>
            <a:pPr lvl="1"/>
            <a:r>
              <a:rPr lang="en-US" dirty="0"/>
              <a:t>Ticketing system</a:t>
            </a:r>
          </a:p>
          <a:p>
            <a:r>
              <a:rPr lang="en-US" sz="2400" dirty="0"/>
              <a:t>Education for data managers </a:t>
            </a:r>
          </a:p>
          <a:p>
            <a:r>
              <a:rPr lang="en-US" sz="2400" dirty="0"/>
              <a:t>Education for non-public safety staff involved in the workflow</a:t>
            </a:r>
          </a:p>
          <a:p>
            <a:pPr lvl="1"/>
            <a:r>
              <a:rPr lang="en-US" dirty="0"/>
              <a:t>Planning, Inspections, etc.</a:t>
            </a:r>
          </a:p>
        </p:txBody>
      </p:sp>
      <p:graphicFrame>
        <p:nvGraphicFramePr>
          <p:cNvPr id="4" name="Diagram 3">
            <a:extLst>
              <a:ext uri="{FF2B5EF4-FFF2-40B4-BE49-F238E27FC236}">
                <a16:creationId xmlns:a16="http://schemas.microsoft.com/office/drawing/2014/main" id="{903C9745-6E7B-980F-AF6E-7D7AEB44EC8A}"/>
              </a:ext>
            </a:extLst>
          </p:cNvPr>
          <p:cNvGraphicFramePr/>
          <p:nvPr>
            <p:extLst>
              <p:ext uri="{D42A27DB-BD31-4B8C-83A1-F6EECF244321}">
                <p14:modId xmlns:p14="http://schemas.microsoft.com/office/powerpoint/2010/main" val="1094735408"/>
              </p:ext>
            </p:extLst>
          </p:nvPr>
        </p:nvGraphicFramePr>
        <p:xfrm>
          <a:off x="5133065" y="6109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107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8045-5FEF-26D3-C049-8F985F0969A5}"/>
              </a:ext>
            </a:extLst>
          </p:cNvPr>
          <p:cNvSpPr>
            <a:spLocks noGrp="1"/>
          </p:cNvSpPr>
          <p:nvPr>
            <p:ph type="title"/>
          </p:nvPr>
        </p:nvSpPr>
        <p:spPr/>
        <p:txBody>
          <a:bodyPr/>
          <a:lstStyle/>
          <a:p>
            <a:r>
              <a:rPr lang="en-US" dirty="0"/>
              <a:t>Mitigating Risks</a:t>
            </a:r>
          </a:p>
        </p:txBody>
      </p:sp>
      <p:sp>
        <p:nvSpPr>
          <p:cNvPr id="3" name="Content Placeholder 2">
            <a:extLst>
              <a:ext uri="{FF2B5EF4-FFF2-40B4-BE49-F238E27FC236}">
                <a16:creationId xmlns:a16="http://schemas.microsoft.com/office/drawing/2014/main" id="{4177F14F-6FE3-0C33-EC49-810BC7DCBB86}"/>
              </a:ext>
            </a:extLst>
          </p:cNvPr>
          <p:cNvSpPr>
            <a:spLocks noGrp="1"/>
          </p:cNvSpPr>
          <p:nvPr>
            <p:ph idx="1"/>
          </p:nvPr>
        </p:nvSpPr>
        <p:spPr/>
        <p:txBody>
          <a:bodyPr/>
          <a:lstStyle/>
          <a:p>
            <a:r>
              <a:rPr lang="en-US" altLang="en-US" sz="2800" dirty="0"/>
              <a:t>Proactive, not reactive</a:t>
            </a:r>
          </a:p>
          <a:p>
            <a:r>
              <a:rPr lang="en-US" altLang="en-US" sz="2800" dirty="0"/>
              <a:t>Implement best practices for addressing and road centerline workflows</a:t>
            </a:r>
          </a:p>
          <a:p>
            <a:r>
              <a:rPr lang="en-US" altLang="en-US" sz="2800" dirty="0"/>
              <a:t>Best practices for data management</a:t>
            </a:r>
          </a:p>
          <a:p>
            <a:r>
              <a:rPr lang="en-US" altLang="en-US" sz="2800" dirty="0"/>
              <a:t>Create a QA culture</a:t>
            </a:r>
          </a:p>
          <a:p>
            <a:r>
              <a:rPr lang="en-US" altLang="en-US" sz="2800" dirty="0"/>
              <a:t>NG9-1-1 GIS Toolkit</a:t>
            </a:r>
          </a:p>
          <a:p>
            <a:endParaRPr lang="en-US" dirty="0"/>
          </a:p>
        </p:txBody>
      </p:sp>
    </p:spTree>
    <p:extLst>
      <p:ext uri="{BB962C8B-B14F-4D97-AF65-F5344CB8AC3E}">
        <p14:creationId xmlns:p14="http://schemas.microsoft.com/office/powerpoint/2010/main" val="3221409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9BC1-BD46-4F6F-5B0E-64F5FC14531D}"/>
              </a:ext>
            </a:extLst>
          </p:cNvPr>
          <p:cNvSpPr>
            <a:spLocks noGrp="1"/>
          </p:cNvSpPr>
          <p:nvPr>
            <p:ph type="title"/>
          </p:nvPr>
        </p:nvSpPr>
        <p:spPr>
          <a:xfrm>
            <a:off x="838200" y="179388"/>
            <a:ext cx="10515600" cy="1325563"/>
          </a:xfrm>
        </p:spPr>
        <p:txBody>
          <a:bodyPr/>
          <a:lstStyle/>
          <a:p>
            <a:r>
              <a:rPr lang="en-US" dirty="0"/>
              <a:t>Ordinances and SOPs</a:t>
            </a:r>
          </a:p>
        </p:txBody>
      </p:sp>
      <p:sp>
        <p:nvSpPr>
          <p:cNvPr id="3" name="Content Placeholder 2">
            <a:extLst>
              <a:ext uri="{FF2B5EF4-FFF2-40B4-BE49-F238E27FC236}">
                <a16:creationId xmlns:a16="http://schemas.microsoft.com/office/drawing/2014/main" id="{B4298E24-0624-8CA3-30D9-A111D6CDE225}"/>
              </a:ext>
            </a:extLst>
          </p:cNvPr>
          <p:cNvSpPr>
            <a:spLocks noGrp="1"/>
          </p:cNvSpPr>
          <p:nvPr>
            <p:ph idx="1"/>
          </p:nvPr>
        </p:nvSpPr>
        <p:spPr>
          <a:xfrm>
            <a:off x="1281112" y="1330324"/>
            <a:ext cx="10515600" cy="4862513"/>
          </a:xfrm>
        </p:spPr>
        <p:txBody>
          <a:bodyPr>
            <a:normAutofit lnSpcReduction="10000"/>
          </a:bodyPr>
          <a:lstStyle/>
          <a:p>
            <a:r>
              <a:rPr lang="en-US" altLang="en-US" sz="3000" dirty="0">
                <a:solidFill>
                  <a:srgbClr val="0284CA"/>
                </a:solidFill>
                <a:latin typeface="Apex New Medium" panose="02010600040501010103" pitchFamily="2" charset="77"/>
                <a:ea typeface="Apex New Medium" panose="02010600040501010103" pitchFamily="2" charset="77"/>
              </a:rPr>
              <a:t>Ordinances</a:t>
            </a:r>
          </a:p>
          <a:p>
            <a:pPr lvl="1"/>
            <a:r>
              <a:rPr lang="en-US" altLang="en-US" sz="2000" dirty="0"/>
              <a:t>Review and revise</a:t>
            </a:r>
          </a:p>
          <a:p>
            <a:pPr lvl="1"/>
            <a:r>
              <a:rPr lang="en-US" altLang="en-US" sz="2000" dirty="0"/>
              <a:t>Establish:</a:t>
            </a:r>
          </a:p>
          <a:p>
            <a:pPr lvl="2"/>
            <a:r>
              <a:rPr lang="en-US" altLang="en-US" sz="1800" dirty="0"/>
              <a:t>Authority and responsibility</a:t>
            </a:r>
          </a:p>
          <a:p>
            <a:pPr lvl="2"/>
            <a:r>
              <a:rPr lang="en-US" altLang="en-US" sz="1800" dirty="0"/>
              <a:t>Addressing and road naming requirements</a:t>
            </a:r>
          </a:p>
          <a:p>
            <a:pPr lvl="2"/>
            <a:r>
              <a:rPr lang="en-US" altLang="en-US" sz="1800" dirty="0"/>
              <a:t>Signage standards and requirements</a:t>
            </a:r>
          </a:p>
          <a:p>
            <a:pPr lvl="2"/>
            <a:r>
              <a:rPr lang="en-US" altLang="en-US" sz="1800" dirty="0"/>
              <a:t>Enforcement process</a:t>
            </a:r>
          </a:p>
          <a:p>
            <a:r>
              <a:rPr lang="en-US" altLang="en-US" sz="2600" dirty="0">
                <a:solidFill>
                  <a:srgbClr val="0284CA"/>
                </a:solidFill>
                <a:latin typeface="Apex New Medium" panose="02010600040501010103" pitchFamily="2" charset="77"/>
                <a:ea typeface="Apex New Medium" panose="02010600040501010103" pitchFamily="2" charset="77"/>
              </a:rPr>
              <a:t>SOPs</a:t>
            </a:r>
          </a:p>
          <a:p>
            <a:pPr lvl="1"/>
            <a:r>
              <a:rPr lang="en-US" altLang="en-US" sz="2000" dirty="0"/>
              <a:t>Document full process</a:t>
            </a:r>
          </a:p>
          <a:p>
            <a:pPr lvl="2"/>
            <a:r>
              <a:rPr lang="en-US" altLang="en-US" sz="1800" dirty="0"/>
              <a:t>Define roles and responsibilities</a:t>
            </a:r>
          </a:p>
          <a:p>
            <a:pPr lvl="2"/>
            <a:r>
              <a:rPr lang="en-US" altLang="en-US" sz="1800" dirty="0"/>
              <a:t>Assignment process</a:t>
            </a:r>
          </a:p>
          <a:p>
            <a:pPr lvl="2"/>
            <a:r>
              <a:rPr lang="en-US" altLang="en-US" sz="1800" dirty="0"/>
              <a:t>Communication process</a:t>
            </a:r>
          </a:p>
          <a:p>
            <a:pPr lvl="3"/>
            <a:r>
              <a:rPr lang="en-US" altLang="en-US" sz="1600" dirty="0"/>
              <a:t>Requester</a:t>
            </a:r>
          </a:p>
          <a:p>
            <a:pPr lvl="3"/>
            <a:r>
              <a:rPr lang="en-US" altLang="en-US" sz="1600" dirty="0"/>
              <a:t>Other departments</a:t>
            </a:r>
          </a:p>
          <a:p>
            <a:pPr lvl="3"/>
            <a:r>
              <a:rPr lang="en-US" altLang="en-US" sz="1600" dirty="0"/>
              <a:t>Agencies</a:t>
            </a:r>
          </a:p>
          <a:p>
            <a:endParaRPr lang="en-US" dirty="0"/>
          </a:p>
        </p:txBody>
      </p:sp>
    </p:spTree>
    <p:extLst>
      <p:ext uri="{BB962C8B-B14F-4D97-AF65-F5344CB8AC3E}">
        <p14:creationId xmlns:p14="http://schemas.microsoft.com/office/powerpoint/2010/main" val="3750777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999F-B2D9-43D5-A291-6F45F76591AF}"/>
              </a:ext>
            </a:extLst>
          </p:cNvPr>
          <p:cNvSpPr>
            <a:spLocks noGrp="1"/>
          </p:cNvSpPr>
          <p:nvPr>
            <p:ph type="title"/>
          </p:nvPr>
        </p:nvSpPr>
        <p:spPr/>
        <p:txBody>
          <a:bodyPr/>
          <a:lstStyle/>
          <a:p>
            <a:r>
              <a:rPr lang="en-US" dirty="0"/>
              <a:t>Addressing Lifecycle</a:t>
            </a:r>
          </a:p>
        </p:txBody>
      </p:sp>
      <p:pic>
        <p:nvPicPr>
          <p:cNvPr id="4" name="Picture 3" descr="Graphical user interface, application, website&#10;&#10;Description automatically generated">
            <a:extLst>
              <a:ext uri="{FF2B5EF4-FFF2-40B4-BE49-F238E27FC236}">
                <a16:creationId xmlns:a16="http://schemas.microsoft.com/office/drawing/2014/main" id="{23563F31-1AED-2299-07D0-A1DCF2AF8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266" y="1940795"/>
            <a:ext cx="9613467" cy="3556984"/>
          </a:xfrm>
          <a:prstGeom prst="rect">
            <a:avLst/>
          </a:prstGeom>
          <a:noFill/>
        </p:spPr>
      </p:pic>
    </p:spTree>
    <p:extLst>
      <p:ext uri="{BB962C8B-B14F-4D97-AF65-F5344CB8AC3E}">
        <p14:creationId xmlns:p14="http://schemas.microsoft.com/office/powerpoint/2010/main" val="2401979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B48B-FB6C-FBBA-2427-99E4598AAD04}"/>
              </a:ext>
            </a:extLst>
          </p:cNvPr>
          <p:cNvSpPr>
            <a:spLocks noGrp="1"/>
          </p:cNvSpPr>
          <p:nvPr>
            <p:ph type="ctrTitle"/>
          </p:nvPr>
        </p:nvSpPr>
        <p:spPr>
          <a:xfrm>
            <a:off x="1524000" y="1590707"/>
            <a:ext cx="9144000" cy="2387600"/>
          </a:xfrm>
        </p:spPr>
        <p:txBody>
          <a:bodyPr/>
          <a:lstStyle/>
          <a:p>
            <a:r>
              <a:rPr lang="en-US" dirty="0"/>
              <a:t>Open Discussion / Local Questions</a:t>
            </a:r>
          </a:p>
        </p:txBody>
      </p:sp>
      <p:sp>
        <p:nvSpPr>
          <p:cNvPr id="4" name="TextBox 3">
            <a:extLst>
              <a:ext uri="{FF2B5EF4-FFF2-40B4-BE49-F238E27FC236}">
                <a16:creationId xmlns:a16="http://schemas.microsoft.com/office/drawing/2014/main" id="{CD6899A1-F28D-BD05-7E50-D8659F8AE942}"/>
              </a:ext>
            </a:extLst>
          </p:cNvPr>
          <p:cNvSpPr txBox="1"/>
          <p:nvPr/>
        </p:nvSpPr>
        <p:spPr>
          <a:xfrm>
            <a:off x="9679256" y="490653"/>
            <a:ext cx="1931939" cy="461665"/>
          </a:xfrm>
          <a:prstGeom prst="rect">
            <a:avLst/>
          </a:prstGeom>
          <a:noFill/>
        </p:spPr>
        <p:txBody>
          <a:bodyPr wrap="none" rtlCol="0">
            <a:spAutoFit/>
          </a:bodyPr>
          <a:lstStyle/>
          <a:p>
            <a:r>
              <a:rPr lang="en-US" sz="2400" spc="300" dirty="0">
                <a:solidFill>
                  <a:srgbClr val="0284CA"/>
                </a:solidFill>
                <a:latin typeface="Apex New Medium" panose="02010600040501010103" pitchFamily="2" charset="77"/>
                <a:ea typeface="Apex New Medium" panose="02010600040501010103" pitchFamily="2" charset="77"/>
              </a:rPr>
              <a:t>MODULE 5</a:t>
            </a:r>
          </a:p>
        </p:txBody>
      </p:sp>
    </p:spTree>
    <p:extLst>
      <p:ext uri="{BB962C8B-B14F-4D97-AF65-F5344CB8AC3E}">
        <p14:creationId xmlns:p14="http://schemas.microsoft.com/office/powerpoint/2010/main" val="2815851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A calendar with many squares&#10;&#10;Description automatically generated">
            <a:extLst>
              <a:ext uri="{FF2B5EF4-FFF2-40B4-BE49-F238E27FC236}">
                <a16:creationId xmlns:a16="http://schemas.microsoft.com/office/drawing/2014/main" id="{9CDA1CDB-F0F1-334E-298C-5EF511956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458" y="442118"/>
            <a:ext cx="5077054" cy="2490930"/>
          </a:xfrm>
          <a:prstGeom prst="rect">
            <a:avLst/>
          </a:prstGeom>
        </p:spPr>
      </p:pic>
      <p:pic>
        <p:nvPicPr>
          <p:cNvPr id="5" name="Picture 4" descr="A white background with many squares&#10;&#10;Description automatically generated with medium confidence">
            <a:extLst>
              <a:ext uri="{FF2B5EF4-FFF2-40B4-BE49-F238E27FC236}">
                <a16:creationId xmlns:a16="http://schemas.microsoft.com/office/drawing/2014/main" id="{77F5C88B-F285-FE96-BB13-6A8516F8B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174" y="3257863"/>
            <a:ext cx="5117338" cy="2512608"/>
          </a:xfrm>
          <a:prstGeom prst="rect">
            <a:avLst/>
          </a:prstGeom>
        </p:spPr>
      </p:pic>
      <p:sp>
        <p:nvSpPr>
          <p:cNvPr id="7" name="TextBox 6">
            <a:extLst>
              <a:ext uri="{FF2B5EF4-FFF2-40B4-BE49-F238E27FC236}">
                <a16:creationId xmlns:a16="http://schemas.microsoft.com/office/drawing/2014/main" id="{F7437CE2-11FD-C312-8FA5-B43A7BE52E71}"/>
              </a:ext>
            </a:extLst>
          </p:cNvPr>
          <p:cNvSpPr txBox="1"/>
          <p:nvPr/>
        </p:nvSpPr>
        <p:spPr>
          <a:xfrm>
            <a:off x="1579645" y="2959895"/>
            <a:ext cx="4516355" cy="1554272"/>
          </a:xfrm>
          <a:prstGeom prst="rect">
            <a:avLst/>
          </a:prstGeom>
          <a:noFill/>
        </p:spPr>
        <p:txBody>
          <a:bodyPr wrap="square">
            <a:spAutoFit/>
          </a:bodyPr>
          <a:lstStyle/>
          <a:p>
            <a:pPr>
              <a:spcBef>
                <a:spcPts val="600"/>
              </a:spcBef>
            </a:pPr>
            <a:r>
              <a:rPr lang="en-US" dirty="0">
                <a:solidFill>
                  <a:srgbClr val="0284CA"/>
                </a:solidFill>
                <a:latin typeface="Apex New Medium" panose="02010600040501010103" pitchFamily="2" charset="77"/>
                <a:ea typeface="Apex New Medium" panose="02010600040501010103" pitchFamily="2" charset="77"/>
              </a:rPr>
              <a:t>Are correction lines used as a grid? </a:t>
            </a:r>
          </a:p>
          <a:p>
            <a:pPr>
              <a:spcBef>
                <a:spcPts val="600"/>
              </a:spcBef>
            </a:pPr>
            <a:r>
              <a:rPr lang="en-US" dirty="0">
                <a:solidFill>
                  <a:schemeClr val="tx1">
                    <a:lumMod val="85000"/>
                    <a:lumOff val="15000"/>
                  </a:schemeClr>
                </a:solidFill>
                <a:latin typeface="Apex New Book" panose="02010600040501010103" pitchFamily="2" charset="77"/>
                <a:ea typeface="Apex New Book" panose="02010600040501010103" pitchFamily="2" charset="77"/>
              </a:rPr>
              <a:t>Usually grids are separate from the road network. The most important thing is to ensure addressing is consistent within the system to the best of your ability.</a:t>
            </a:r>
          </a:p>
        </p:txBody>
      </p:sp>
      <p:sp>
        <p:nvSpPr>
          <p:cNvPr id="9" name="TextBox 8">
            <a:extLst>
              <a:ext uri="{FF2B5EF4-FFF2-40B4-BE49-F238E27FC236}">
                <a16:creationId xmlns:a16="http://schemas.microsoft.com/office/drawing/2014/main" id="{F968E3F9-D397-2AB0-932C-041B592DB4C8}"/>
              </a:ext>
            </a:extLst>
          </p:cNvPr>
          <p:cNvSpPr txBox="1"/>
          <p:nvPr/>
        </p:nvSpPr>
        <p:spPr>
          <a:xfrm>
            <a:off x="750434" y="675800"/>
            <a:ext cx="5345566" cy="1477328"/>
          </a:xfrm>
          <a:prstGeom prst="rect">
            <a:avLst/>
          </a:prstGeom>
          <a:noFill/>
        </p:spPr>
        <p:txBody>
          <a:bodyPr wrap="square">
            <a:spAutoFit/>
          </a:bodyPr>
          <a:lstStyle/>
          <a:p>
            <a:pPr>
              <a:spcBef>
                <a:spcPts val="600"/>
              </a:spcBef>
            </a:pPr>
            <a:r>
              <a:rPr lang="en-US" dirty="0">
                <a:latin typeface="Apex New Book" panose="02010600040501010103" pitchFamily="2" charset="77"/>
                <a:ea typeface="Apex New Book" panose="02010600040501010103" pitchFamily="2" charset="77"/>
              </a:rPr>
              <a:t>Example of state correction lines in Roger Mills County. the north/south roads are offset 8/10 of mile at E 1010 Rd in Roger Mills County. In Custer County (next county to the east) the north/south roads are offset by a little more than 1/2 mile at E 1010 Rd.</a:t>
            </a:r>
          </a:p>
        </p:txBody>
      </p:sp>
      <p:sp>
        <p:nvSpPr>
          <p:cNvPr id="10" name="TextBox 9">
            <a:extLst>
              <a:ext uri="{FF2B5EF4-FFF2-40B4-BE49-F238E27FC236}">
                <a16:creationId xmlns:a16="http://schemas.microsoft.com/office/drawing/2014/main" id="{44B82EB0-7583-5735-F031-756E7F43D968}"/>
              </a:ext>
            </a:extLst>
          </p:cNvPr>
          <p:cNvSpPr txBox="1"/>
          <p:nvPr/>
        </p:nvSpPr>
        <p:spPr>
          <a:xfrm>
            <a:off x="415551" y="2959895"/>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a:t>
            </a:r>
          </a:p>
        </p:txBody>
      </p:sp>
    </p:spTree>
    <p:extLst>
      <p:ext uri="{BB962C8B-B14F-4D97-AF65-F5344CB8AC3E}">
        <p14:creationId xmlns:p14="http://schemas.microsoft.com/office/powerpoint/2010/main" val="29181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4E430-676E-0468-2029-A2BC313CDC38}"/>
              </a:ext>
            </a:extLst>
          </p:cNvPr>
          <p:cNvSpPr txBox="1"/>
          <p:nvPr/>
        </p:nvSpPr>
        <p:spPr>
          <a:xfrm>
            <a:off x="1535904" y="580430"/>
            <a:ext cx="9622633" cy="923330"/>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We have duplicate (stacked) road segments they have the same address ranges, but the east side of the road is addressed off of 97th East Ave the west side is addressed off of Mingo Road.  If I put in an alternate name, will it be able to go through toolkit?</a:t>
            </a:r>
          </a:p>
        </p:txBody>
      </p:sp>
      <p:sp>
        <p:nvSpPr>
          <p:cNvPr id="7" name="TextBox 6">
            <a:extLst>
              <a:ext uri="{FF2B5EF4-FFF2-40B4-BE49-F238E27FC236}">
                <a16:creationId xmlns:a16="http://schemas.microsoft.com/office/drawing/2014/main" id="{F81AA2F3-384A-28D1-E8B6-65FFDF28C283}"/>
              </a:ext>
            </a:extLst>
          </p:cNvPr>
          <p:cNvSpPr txBox="1"/>
          <p:nvPr/>
        </p:nvSpPr>
        <p:spPr>
          <a:xfrm>
            <a:off x="1535905" y="2791239"/>
            <a:ext cx="9622633" cy="2308324"/>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Not really an issue that is a location but  a conflict. When a city usually creates their addressing standards, there is a POINT ZERO as to where all address starts from E, W, N, S and then Block numbers, and that is the easy part.  In the meantime, outside of the city/town is County Addressing.  Has there ever been a way to remedy this issue when the city comes in and annexes an area where some of the addressing is County addressing one direction and City Block style addressing the other direction.  Is there a standard in place how to do this or is it a issue that the City has to deal with on its own?  But since there is now a State Addressing standard, in place, has this issue been brought up anywhere?  </a:t>
            </a:r>
          </a:p>
        </p:txBody>
      </p:sp>
      <p:sp>
        <p:nvSpPr>
          <p:cNvPr id="9" name="TextBox 8">
            <a:extLst>
              <a:ext uri="{FF2B5EF4-FFF2-40B4-BE49-F238E27FC236}">
                <a16:creationId xmlns:a16="http://schemas.microsoft.com/office/drawing/2014/main" id="{C30E461E-07E3-627E-E95D-694CB8716B1B}"/>
              </a:ext>
            </a:extLst>
          </p:cNvPr>
          <p:cNvSpPr txBox="1"/>
          <p:nvPr/>
        </p:nvSpPr>
        <p:spPr>
          <a:xfrm>
            <a:off x="1535903" y="1537514"/>
            <a:ext cx="9622633" cy="923330"/>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No. Alternate/alias names are not used in NG9-1-1 call routing, only primary. Recommend two road centerlines for each road name. If they are official named roads and if there are addresses addressed off them, represent as two segments.</a:t>
            </a:r>
          </a:p>
        </p:txBody>
      </p:sp>
      <p:sp>
        <p:nvSpPr>
          <p:cNvPr id="11" name="TextBox 10">
            <a:extLst>
              <a:ext uri="{FF2B5EF4-FFF2-40B4-BE49-F238E27FC236}">
                <a16:creationId xmlns:a16="http://schemas.microsoft.com/office/drawing/2014/main" id="{D563C3DB-5366-E351-306F-65593C34D906}"/>
              </a:ext>
            </a:extLst>
          </p:cNvPr>
          <p:cNvSpPr txBox="1"/>
          <p:nvPr/>
        </p:nvSpPr>
        <p:spPr>
          <a:xfrm>
            <a:off x="1535903" y="5113851"/>
            <a:ext cx="9622632" cy="646331"/>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This is a local decision, the State has not developed any standards or best practices for handling annexations and changing addresses.  </a:t>
            </a:r>
          </a:p>
        </p:txBody>
      </p:sp>
      <p:sp>
        <p:nvSpPr>
          <p:cNvPr id="12" name="TextBox 11">
            <a:extLst>
              <a:ext uri="{FF2B5EF4-FFF2-40B4-BE49-F238E27FC236}">
                <a16:creationId xmlns:a16="http://schemas.microsoft.com/office/drawing/2014/main" id="{A4736749-785B-BE8D-BA51-1E74182898AB}"/>
              </a:ext>
            </a:extLst>
          </p:cNvPr>
          <p:cNvSpPr txBox="1"/>
          <p:nvPr/>
        </p:nvSpPr>
        <p:spPr>
          <a:xfrm>
            <a:off x="415551" y="580430"/>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QA2</a:t>
            </a:r>
          </a:p>
        </p:txBody>
      </p:sp>
      <p:sp>
        <p:nvSpPr>
          <p:cNvPr id="13" name="TextBox 12">
            <a:extLst>
              <a:ext uri="{FF2B5EF4-FFF2-40B4-BE49-F238E27FC236}">
                <a16:creationId xmlns:a16="http://schemas.microsoft.com/office/drawing/2014/main" id="{6E4D9925-4D80-997C-3EF3-DAC2DD08F3B1}"/>
              </a:ext>
            </a:extLst>
          </p:cNvPr>
          <p:cNvSpPr txBox="1"/>
          <p:nvPr/>
        </p:nvSpPr>
        <p:spPr>
          <a:xfrm>
            <a:off x="415550" y="2791239"/>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QA3</a:t>
            </a:r>
          </a:p>
        </p:txBody>
      </p:sp>
    </p:spTree>
    <p:extLst>
      <p:ext uri="{BB962C8B-B14F-4D97-AF65-F5344CB8AC3E}">
        <p14:creationId xmlns:p14="http://schemas.microsoft.com/office/powerpoint/2010/main" val="1148355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1098-2181-C648-66F8-AE0426CAB3A1}"/>
              </a:ext>
            </a:extLst>
          </p:cNvPr>
          <p:cNvSpPr>
            <a:spLocks noGrp="1"/>
          </p:cNvSpPr>
          <p:nvPr>
            <p:ph type="ctrTitle"/>
          </p:nvPr>
        </p:nvSpPr>
        <p:spPr/>
        <p:txBody>
          <a:bodyPr/>
          <a:lstStyle/>
          <a:p>
            <a:r>
              <a:rPr lang="en-US" dirty="0">
                <a:solidFill>
                  <a:srgbClr val="0284CA"/>
                </a:solidFill>
              </a:rPr>
              <a:t>History &amp; Legacy</a:t>
            </a:r>
          </a:p>
        </p:txBody>
      </p:sp>
    </p:spTree>
    <p:extLst>
      <p:ext uri="{BB962C8B-B14F-4D97-AF65-F5344CB8AC3E}">
        <p14:creationId xmlns:p14="http://schemas.microsoft.com/office/powerpoint/2010/main" val="3744046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4E430-676E-0468-2029-A2BC313CDC38}"/>
              </a:ext>
            </a:extLst>
          </p:cNvPr>
          <p:cNvSpPr txBox="1"/>
          <p:nvPr/>
        </p:nvSpPr>
        <p:spPr>
          <a:xfrm>
            <a:off x="1421602" y="323254"/>
            <a:ext cx="10537034" cy="738664"/>
          </a:xfrm>
          <a:prstGeom prst="rect">
            <a:avLst/>
          </a:prstGeom>
          <a:noFill/>
        </p:spPr>
        <p:txBody>
          <a:bodyPr wrap="square">
            <a:spAutoFit/>
          </a:bodyPr>
          <a:lstStyle/>
          <a:p>
            <a:r>
              <a:rPr lang="en-US" sz="1400" dirty="0">
                <a:solidFill>
                  <a:srgbClr val="0284CA"/>
                </a:solidFill>
                <a:latin typeface="Apex New Medium" panose="02010600040501010103" pitchFamily="2" charset="77"/>
                <a:ea typeface="Apex New Medium" panose="02010600040501010103" pitchFamily="2" charset="77"/>
              </a:rPr>
              <a:t>When 911 addresses were originally issued in Greer County, Oklahoma, it appears that on north/south US and state Highway sections that change direction and instead of traveling north/south, travel due east/west at different points, the scheme changed on those sections that also changed direction, instead of maintaining the same addressing scheme.</a:t>
            </a:r>
          </a:p>
        </p:txBody>
      </p:sp>
      <p:sp>
        <p:nvSpPr>
          <p:cNvPr id="7" name="TextBox 6">
            <a:extLst>
              <a:ext uri="{FF2B5EF4-FFF2-40B4-BE49-F238E27FC236}">
                <a16:creationId xmlns:a16="http://schemas.microsoft.com/office/drawing/2014/main" id="{F81AA2F3-384A-28D1-E8B6-65FFDF28C283}"/>
              </a:ext>
            </a:extLst>
          </p:cNvPr>
          <p:cNvSpPr txBox="1"/>
          <p:nvPr/>
        </p:nvSpPr>
        <p:spPr>
          <a:xfrm>
            <a:off x="1421604" y="1525401"/>
            <a:ext cx="10537033" cy="738664"/>
          </a:xfrm>
          <a:prstGeom prst="rect">
            <a:avLst/>
          </a:prstGeom>
          <a:noFill/>
        </p:spPr>
        <p:txBody>
          <a:bodyPr wrap="square">
            <a:spAutoFit/>
          </a:bodyPr>
          <a:lstStyle/>
          <a:p>
            <a:r>
              <a:rPr lang="en-US" sz="1400" dirty="0">
                <a:solidFill>
                  <a:srgbClr val="0284CA"/>
                </a:solidFill>
                <a:latin typeface="Apex New Medium" panose="02010600040501010103" pitchFamily="2" charset="77"/>
                <a:ea typeface="Apex New Medium" panose="02010600040501010103" pitchFamily="2" charset="77"/>
              </a:rPr>
              <a:t>The Town of Willow, seems to have been issued all ""South"" addresses, and addresses that fall above the north/south boundary, are not recognized and packages and sometimes mail, is delivered to vacant properties and those matching addresses that are in the south section.  If has even been reported that on east/west streets, addresses were assigned with a south address.</a:t>
            </a:r>
          </a:p>
        </p:txBody>
      </p:sp>
      <p:sp>
        <p:nvSpPr>
          <p:cNvPr id="9" name="TextBox 8">
            <a:extLst>
              <a:ext uri="{FF2B5EF4-FFF2-40B4-BE49-F238E27FC236}">
                <a16:creationId xmlns:a16="http://schemas.microsoft.com/office/drawing/2014/main" id="{C30E461E-07E3-627E-E95D-694CB8716B1B}"/>
              </a:ext>
            </a:extLst>
          </p:cNvPr>
          <p:cNvSpPr txBox="1"/>
          <p:nvPr/>
        </p:nvSpPr>
        <p:spPr>
          <a:xfrm>
            <a:off x="1401386" y="1081148"/>
            <a:ext cx="9622633" cy="307777"/>
          </a:xfrm>
          <a:prstGeom prst="rect">
            <a:avLst/>
          </a:prstGeom>
          <a:noFill/>
        </p:spPr>
        <p:txBody>
          <a:bodyPr wrap="square">
            <a:spAutoFit/>
          </a:bodyPr>
          <a:lstStyle/>
          <a:p>
            <a:r>
              <a:rPr lang="en-US" sz="1400" dirty="0">
                <a:solidFill>
                  <a:schemeClr val="tx1">
                    <a:lumMod val="85000"/>
                    <a:lumOff val="15000"/>
                  </a:schemeClr>
                </a:solidFill>
                <a:latin typeface="Apex New Book" panose="02010600040501010103" pitchFamily="2" charset="77"/>
                <a:ea typeface="Apex New Book" panose="02010600040501010103" pitchFamily="2" charset="77"/>
              </a:rPr>
              <a:t>This is common for highways to change directionality, keep addressing as consistent as possible.</a:t>
            </a:r>
          </a:p>
        </p:txBody>
      </p:sp>
      <p:sp>
        <p:nvSpPr>
          <p:cNvPr id="11" name="TextBox 10">
            <a:extLst>
              <a:ext uri="{FF2B5EF4-FFF2-40B4-BE49-F238E27FC236}">
                <a16:creationId xmlns:a16="http://schemas.microsoft.com/office/drawing/2014/main" id="{D563C3DB-5366-E351-306F-65593C34D906}"/>
              </a:ext>
            </a:extLst>
          </p:cNvPr>
          <p:cNvSpPr txBox="1"/>
          <p:nvPr/>
        </p:nvSpPr>
        <p:spPr>
          <a:xfrm>
            <a:off x="1421602" y="2290794"/>
            <a:ext cx="9622632" cy="307777"/>
          </a:xfrm>
          <a:prstGeom prst="rect">
            <a:avLst/>
          </a:prstGeom>
          <a:noFill/>
        </p:spPr>
        <p:txBody>
          <a:bodyPr wrap="square">
            <a:spAutoFit/>
          </a:bodyPr>
          <a:lstStyle/>
          <a:p>
            <a:r>
              <a:rPr lang="en-US" sz="1400" dirty="0">
                <a:solidFill>
                  <a:schemeClr val="tx1">
                    <a:lumMod val="85000"/>
                    <a:lumOff val="15000"/>
                  </a:schemeClr>
                </a:solidFill>
                <a:latin typeface="Apex New Book" panose="02010600040501010103" pitchFamily="2" charset="77"/>
                <a:ea typeface="Apex New Book" panose="02010600040501010103" pitchFamily="2" charset="77"/>
              </a:rPr>
              <a:t>This circumstance should be considered for an addressing change.</a:t>
            </a:r>
          </a:p>
        </p:txBody>
      </p:sp>
      <p:sp>
        <p:nvSpPr>
          <p:cNvPr id="12" name="TextBox 11">
            <a:extLst>
              <a:ext uri="{FF2B5EF4-FFF2-40B4-BE49-F238E27FC236}">
                <a16:creationId xmlns:a16="http://schemas.microsoft.com/office/drawing/2014/main" id="{A4736749-785B-BE8D-BA51-1E74182898AB}"/>
              </a:ext>
            </a:extLst>
          </p:cNvPr>
          <p:cNvSpPr txBox="1"/>
          <p:nvPr/>
        </p:nvSpPr>
        <p:spPr>
          <a:xfrm>
            <a:off x="301249" y="323254"/>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QA4</a:t>
            </a:r>
          </a:p>
        </p:txBody>
      </p:sp>
      <p:sp>
        <p:nvSpPr>
          <p:cNvPr id="13" name="TextBox 12">
            <a:extLst>
              <a:ext uri="{FF2B5EF4-FFF2-40B4-BE49-F238E27FC236}">
                <a16:creationId xmlns:a16="http://schemas.microsoft.com/office/drawing/2014/main" id="{6E4D9925-4D80-997C-3EF3-DAC2DD08F3B1}"/>
              </a:ext>
            </a:extLst>
          </p:cNvPr>
          <p:cNvSpPr txBox="1"/>
          <p:nvPr/>
        </p:nvSpPr>
        <p:spPr>
          <a:xfrm>
            <a:off x="301249" y="1525401"/>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QA5</a:t>
            </a:r>
          </a:p>
        </p:txBody>
      </p:sp>
      <p:sp>
        <p:nvSpPr>
          <p:cNvPr id="3" name="TextBox 2">
            <a:extLst>
              <a:ext uri="{FF2B5EF4-FFF2-40B4-BE49-F238E27FC236}">
                <a16:creationId xmlns:a16="http://schemas.microsoft.com/office/drawing/2014/main" id="{6E41B5F2-9B6D-5E57-CA49-CA5ACD6C411F}"/>
              </a:ext>
            </a:extLst>
          </p:cNvPr>
          <p:cNvSpPr txBox="1"/>
          <p:nvPr/>
        </p:nvSpPr>
        <p:spPr>
          <a:xfrm>
            <a:off x="1401386" y="2813234"/>
            <a:ext cx="10537033" cy="2462213"/>
          </a:xfrm>
          <a:prstGeom prst="rect">
            <a:avLst/>
          </a:prstGeom>
          <a:noFill/>
        </p:spPr>
        <p:txBody>
          <a:bodyPr wrap="square">
            <a:spAutoFit/>
          </a:bodyPr>
          <a:lstStyle/>
          <a:p>
            <a:r>
              <a:rPr lang="en-US" sz="1400" dirty="0">
                <a:solidFill>
                  <a:srgbClr val="0284CA"/>
                </a:solidFill>
                <a:latin typeface="Apex New Medium" panose="02010600040501010103" pitchFamily="2" charset="77"/>
                <a:ea typeface="Apex New Medium" panose="02010600040501010103" pitchFamily="2" charset="77"/>
              </a:rPr>
              <a:t>Another problem in Willow, for example is, on one address we needed to issue that would have been correctly calculated, the citizen was refused power from PSO because in their system they already had a customer at that address, however, there was no structure on that property.  When demanding to speak to the supervisor for PSO, the supervisor stated that in their computer, they show that same address that was just assigned, as listed for another customer, BUT, there is also a statement in their computer to go to the same NORTH address to find the customer.  So in other words, in PSO's computer system they acknowledge that their customer isn't really at the south address, but really at the north address, but yet, continue to prevent a proper numbering sequence to take place because of their poor recording keeping system that they don't seem to wish to correct.</a:t>
            </a:r>
          </a:p>
          <a:p>
            <a:r>
              <a:rPr lang="en-US" sz="1400" dirty="0">
                <a:solidFill>
                  <a:srgbClr val="0284CA"/>
                </a:solidFill>
                <a:latin typeface="Apex New Medium" panose="02010600040501010103" pitchFamily="2" charset="77"/>
                <a:ea typeface="Apex New Medium" panose="02010600040501010103" pitchFamily="2" charset="77"/>
              </a:rPr>
              <a:t>Sure, because of not having that many structures on that block we could have changed the number slightly {so long as PSO didn't have THAT address assigned to anyone} and ended up having to, just because it was so difficult to get PSO to change their system.  Consequently, PSO is dictating what addresses are assigned if any, because instead of correcting their computer, they are forcing the poor Willow addressing system to continue by making an address system conform to their incorrect record keeping system.“</a:t>
            </a:r>
          </a:p>
        </p:txBody>
      </p:sp>
      <p:sp>
        <p:nvSpPr>
          <p:cNvPr id="6" name="TextBox 5">
            <a:extLst>
              <a:ext uri="{FF2B5EF4-FFF2-40B4-BE49-F238E27FC236}">
                <a16:creationId xmlns:a16="http://schemas.microsoft.com/office/drawing/2014/main" id="{7AAC2956-7094-BA3E-041E-32FBA9075D32}"/>
              </a:ext>
            </a:extLst>
          </p:cNvPr>
          <p:cNvSpPr txBox="1"/>
          <p:nvPr/>
        </p:nvSpPr>
        <p:spPr>
          <a:xfrm>
            <a:off x="1421602" y="5316907"/>
            <a:ext cx="10365586" cy="523220"/>
          </a:xfrm>
          <a:prstGeom prst="rect">
            <a:avLst/>
          </a:prstGeom>
          <a:noFill/>
        </p:spPr>
        <p:txBody>
          <a:bodyPr wrap="square">
            <a:spAutoFit/>
          </a:bodyPr>
          <a:lstStyle/>
          <a:p>
            <a:r>
              <a:rPr lang="en-US" sz="1400" dirty="0">
                <a:solidFill>
                  <a:schemeClr val="tx1">
                    <a:lumMod val="85000"/>
                    <a:lumOff val="15000"/>
                  </a:schemeClr>
                </a:solidFill>
                <a:latin typeface="Apex New Book" panose="02010600040501010103" pitchFamily="2" charset="77"/>
                <a:ea typeface="Apex New Book" panose="02010600040501010103" pitchFamily="2" charset="77"/>
              </a:rPr>
              <a:t>9-1-1 addresses should always be assigned and distributed by the local addressing authority on official government letterhead. If there is a way to address the situation with a higher up staff member, we recommend that.</a:t>
            </a:r>
          </a:p>
        </p:txBody>
      </p:sp>
      <p:sp>
        <p:nvSpPr>
          <p:cNvPr id="8" name="TextBox 7">
            <a:extLst>
              <a:ext uri="{FF2B5EF4-FFF2-40B4-BE49-F238E27FC236}">
                <a16:creationId xmlns:a16="http://schemas.microsoft.com/office/drawing/2014/main" id="{F8E89F04-D543-9CE4-7FD5-78A040388C4D}"/>
              </a:ext>
            </a:extLst>
          </p:cNvPr>
          <p:cNvSpPr txBox="1"/>
          <p:nvPr/>
        </p:nvSpPr>
        <p:spPr>
          <a:xfrm>
            <a:off x="301248" y="2813234"/>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QA6</a:t>
            </a:r>
          </a:p>
        </p:txBody>
      </p:sp>
    </p:spTree>
    <p:extLst>
      <p:ext uri="{BB962C8B-B14F-4D97-AF65-F5344CB8AC3E}">
        <p14:creationId xmlns:p14="http://schemas.microsoft.com/office/powerpoint/2010/main" val="571818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829E9-6F92-5173-68AB-28F25A349827}"/>
              </a:ext>
            </a:extLst>
          </p:cNvPr>
          <p:cNvSpPr txBox="1"/>
          <p:nvPr/>
        </p:nvSpPr>
        <p:spPr>
          <a:xfrm>
            <a:off x="215524" y="389692"/>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QA7</a:t>
            </a:r>
          </a:p>
        </p:txBody>
      </p:sp>
      <p:sp>
        <p:nvSpPr>
          <p:cNvPr id="6" name="TextBox 5">
            <a:extLst>
              <a:ext uri="{FF2B5EF4-FFF2-40B4-BE49-F238E27FC236}">
                <a16:creationId xmlns:a16="http://schemas.microsoft.com/office/drawing/2014/main" id="{64C8E5B5-CEA4-7C57-44B5-03B0C4E4982C}"/>
              </a:ext>
            </a:extLst>
          </p:cNvPr>
          <p:cNvSpPr txBox="1"/>
          <p:nvPr/>
        </p:nvSpPr>
        <p:spPr>
          <a:xfrm>
            <a:off x="1401384" y="361119"/>
            <a:ext cx="10489367" cy="2031325"/>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What we would like a little guidance on is more or less a procedure issue than anything else. When we do send out address changes on residences or commercial property what is the best way to ensure that a business or resident begins using the legally correct address? We'll send out letters (sometimes multiple) and some property owners aren't a problem while other property owners ignore and continue using the old address even if it was changed due to a 911 routing concern. I can give specific examples if needed but really this is an issue that we've had in multiple places. It results in messier situations since they aren't using the new address. </a:t>
            </a:r>
          </a:p>
        </p:txBody>
      </p:sp>
      <p:sp>
        <p:nvSpPr>
          <p:cNvPr id="8" name="TextBox 7">
            <a:extLst>
              <a:ext uri="{FF2B5EF4-FFF2-40B4-BE49-F238E27FC236}">
                <a16:creationId xmlns:a16="http://schemas.microsoft.com/office/drawing/2014/main" id="{82AE85D2-D15A-CB2E-7FA8-98C0CD6A1366}"/>
              </a:ext>
            </a:extLst>
          </p:cNvPr>
          <p:cNvSpPr txBox="1"/>
          <p:nvPr/>
        </p:nvSpPr>
        <p:spPr>
          <a:xfrm>
            <a:off x="1401384" y="2416427"/>
            <a:ext cx="10489366" cy="1200329"/>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Ordinances that outline the legal action are key. Work with the County attorney to develop an ordinance that describes the violation process. Court, fines, etc. Another option is have the fire marshal identify the insurance company, and the County can reach out to them directly and notify of an unresolved addressing issue.</a:t>
            </a:r>
          </a:p>
        </p:txBody>
      </p:sp>
      <p:sp>
        <p:nvSpPr>
          <p:cNvPr id="9" name="TextBox 8">
            <a:extLst>
              <a:ext uri="{FF2B5EF4-FFF2-40B4-BE49-F238E27FC236}">
                <a16:creationId xmlns:a16="http://schemas.microsoft.com/office/drawing/2014/main" id="{CA4D74D2-84BB-F7C8-B0D9-A09EBB8CF451}"/>
              </a:ext>
            </a:extLst>
          </p:cNvPr>
          <p:cNvSpPr txBox="1"/>
          <p:nvPr/>
        </p:nvSpPr>
        <p:spPr>
          <a:xfrm>
            <a:off x="215524" y="3871081"/>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QA8</a:t>
            </a:r>
          </a:p>
        </p:txBody>
      </p:sp>
      <p:sp>
        <p:nvSpPr>
          <p:cNvPr id="11" name="TextBox 10">
            <a:extLst>
              <a:ext uri="{FF2B5EF4-FFF2-40B4-BE49-F238E27FC236}">
                <a16:creationId xmlns:a16="http://schemas.microsoft.com/office/drawing/2014/main" id="{EB7F0CF2-1F21-3505-420B-CDC8E777CB1C}"/>
              </a:ext>
            </a:extLst>
          </p:cNvPr>
          <p:cNvSpPr txBox="1"/>
          <p:nvPr/>
        </p:nvSpPr>
        <p:spPr>
          <a:xfrm>
            <a:off x="1401384" y="3785356"/>
            <a:ext cx="10489366" cy="923330"/>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Road segment is outside of the PSAP boundary that the buildings on the north side of the road are addressed off.  Also have an issue with the ranges are out of order.  My solution was to mark the road as an exception (outside the boundary)</a:t>
            </a:r>
          </a:p>
        </p:txBody>
      </p:sp>
      <p:sp>
        <p:nvSpPr>
          <p:cNvPr id="13" name="TextBox 12">
            <a:extLst>
              <a:ext uri="{FF2B5EF4-FFF2-40B4-BE49-F238E27FC236}">
                <a16:creationId xmlns:a16="http://schemas.microsoft.com/office/drawing/2014/main" id="{90F176B5-CE5F-1D6C-4AA4-57F9C861CF18}"/>
              </a:ext>
            </a:extLst>
          </p:cNvPr>
          <p:cNvSpPr txBox="1"/>
          <p:nvPr/>
        </p:nvSpPr>
        <p:spPr>
          <a:xfrm>
            <a:off x="1401384" y="4722974"/>
            <a:ext cx="10385804" cy="923330"/>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We need more context, but marking as an exception outside the Discrepancy Agency boundary is acceptable. For out of order ranges, a From greater than To is acceptable in the NENA data model. Most range issues are a notice within the Toolkit, not an error, thus will not prevent submission.</a:t>
            </a:r>
          </a:p>
        </p:txBody>
      </p:sp>
    </p:spTree>
    <p:extLst>
      <p:ext uri="{BB962C8B-B14F-4D97-AF65-F5344CB8AC3E}">
        <p14:creationId xmlns:p14="http://schemas.microsoft.com/office/powerpoint/2010/main" val="173295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E5ED5C-04F4-FF51-C3C7-BC59EDCDB85B}"/>
              </a:ext>
            </a:extLst>
          </p:cNvPr>
          <p:cNvSpPr txBox="1"/>
          <p:nvPr/>
        </p:nvSpPr>
        <p:spPr>
          <a:xfrm>
            <a:off x="215524" y="399202"/>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QA9</a:t>
            </a:r>
          </a:p>
        </p:txBody>
      </p:sp>
      <p:sp>
        <p:nvSpPr>
          <p:cNvPr id="6" name="TextBox 5">
            <a:extLst>
              <a:ext uri="{FF2B5EF4-FFF2-40B4-BE49-F238E27FC236}">
                <a16:creationId xmlns:a16="http://schemas.microsoft.com/office/drawing/2014/main" id="{5927E5D8-5B45-1939-13E5-9B541AF46479}"/>
              </a:ext>
            </a:extLst>
          </p:cNvPr>
          <p:cNvSpPr txBox="1"/>
          <p:nvPr/>
        </p:nvSpPr>
        <p:spPr>
          <a:xfrm>
            <a:off x="1315660" y="342050"/>
            <a:ext cx="10428665" cy="1200329"/>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One side of the street is addressed off S Glenn Street the other side if E 147th Street South.  My solution was to draw to segments that don't touch except for at the intersections.  the ranges on the inside are 0's address right on 147th has the correct range for that street and address right on Glenn Street has a different range for that street.</a:t>
            </a:r>
          </a:p>
        </p:txBody>
      </p:sp>
      <p:sp>
        <p:nvSpPr>
          <p:cNvPr id="8" name="TextBox 7">
            <a:extLst>
              <a:ext uri="{FF2B5EF4-FFF2-40B4-BE49-F238E27FC236}">
                <a16:creationId xmlns:a16="http://schemas.microsoft.com/office/drawing/2014/main" id="{3C4005D5-67FC-C483-AC95-7AA7E1320CB1}"/>
              </a:ext>
            </a:extLst>
          </p:cNvPr>
          <p:cNvSpPr txBox="1"/>
          <p:nvPr/>
        </p:nvSpPr>
        <p:spPr>
          <a:xfrm>
            <a:off x="1315659" y="1519918"/>
            <a:ext cx="10428665" cy="646331"/>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This is an appropriate solution, refer to GIS Data Stewardship Document for more examples of how to represent this in GIS. </a:t>
            </a:r>
          </a:p>
        </p:txBody>
      </p:sp>
      <p:sp>
        <p:nvSpPr>
          <p:cNvPr id="9" name="TextBox 8">
            <a:extLst>
              <a:ext uri="{FF2B5EF4-FFF2-40B4-BE49-F238E27FC236}">
                <a16:creationId xmlns:a16="http://schemas.microsoft.com/office/drawing/2014/main" id="{DDF431B9-7B71-3889-138C-FA0DF9F1EC22}"/>
              </a:ext>
            </a:extLst>
          </p:cNvPr>
          <p:cNvSpPr txBox="1"/>
          <p:nvPr/>
        </p:nvSpPr>
        <p:spPr>
          <a:xfrm>
            <a:off x="215522" y="2282751"/>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QA10</a:t>
            </a:r>
          </a:p>
        </p:txBody>
      </p:sp>
      <p:sp>
        <p:nvSpPr>
          <p:cNvPr id="11" name="TextBox 10">
            <a:extLst>
              <a:ext uri="{FF2B5EF4-FFF2-40B4-BE49-F238E27FC236}">
                <a16:creationId xmlns:a16="http://schemas.microsoft.com/office/drawing/2014/main" id="{8AF138EE-621E-0ACC-570F-D9FD2304F8DE}"/>
              </a:ext>
            </a:extLst>
          </p:cNvPr>
          <p:cNvSpPr txBox="1"/>
          <p:nvPr/>
        </p:nvSpPr>
        <p:spPr>
          <a:xfrm>
            <a:off x="1315659" y="2225599"/>
            <a:ext cx="10315572" cy="923330"/>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Address points are using 146th Street South the street in this area is W Main Street.  Solution is to change the addresses to W Main Street the ranges is correct.  The street name is West Main Street with the alternate name as West 146th Street South (used to be in the county now it is in Glenpool city limits)</a:t>
            </a:r>
          </a:p>
        </p:txBody>
      </p:sp>
      <p:sp>
        <p:nvSpPr>
          <p:cNvPr id="12" name="TextBox 11">
            <a:extLst>
              <a:ext uri="{FF2B5EF4-FFF2-40B4-BE49-F238E27FC236}">
                <a16:creationId xmlns:a16="http://schemas.microsoft.com/office/drawing/2014/main" id="{1D42BA2D-65AF-622B-8DCD-18731247CD67}"/>
              </a:ext>
            </a:extLst>
          </p:cNvPr>
          <p:cNvSpPr txBox="1"/>
          <p:nvPr/>
        </p:nvSpPr>
        <p:spPr>
          <a:xfrm>
            <a:off x="1315658" y="3140331"/>
            <a:ext cx="10315573" cy="369332"/>
          </a:xfrm>
          <a:prstGeom prst="rect">
            <a:avLst/>
          </a:prstGeom>
          <a:noFill/>
        </p:spPr>
        <p:txBody>
          <a:bodyPr wrap="square" rtlCol="0">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Addresses should be officially changed to reflect the correct road name. A true change, not just in GIS. </a:t>
            </a:r>
          </a:p>
        </p:txBody>
      </p:sp>
      <p:sp>
        <p:nvSpPr>
          <p:cNvPr id="13" name="TextBox 12">
            <a:extLst>
              <a:ext uri="{FF2B5EF4-FFF2-40B4-BE49-F238E27FC236}">
                <a16:creationId xmlns:a16="http://schemas.microsoft.com/office/drawing/2014/main" id="{CBB19F62-AB72-B1BD-14CE-36F7EFBE98D4}"/>
              </a:ext>
            </a:extLst>
          </p:cNvPr>
          <p:cNvSpPr txBox="1"/>
          <p:nvPr/>
        </p:nvSpPr>
        <p:spPr>
          <a:xfrm>
            <a:off x="215522" y="3684852"/>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QA11</a:t>
            </a:r>
          </a:p>
        </p:txBody>
      </p:sp>
      <p:sp>
        <p:nvSpPr>
          <p:cNvPr id="15" name="TextBox 14">
            <a:extLst>
              <a:ext uri="{FF2B5EF4-FFF2-40B4-BE49-F238E27FC236}">
                <a16:creationId xmlns:a16="http://schemas.microsoft.com/office/drawing/2014/main" id="{A02995E3-D88C-C5AF-3793-0C09CB8CE6C1}"/>
              </a:ext>
            </a:extLst>
          </p:cNvPr>
          <p:cNvSpPr txBox="1"/>
          <p:nvPr/>
        </p:nvSpPr>
        <p:spPr>
          <a:xfrm>
            <a:off x="1315658" y="3633385"/>
            <a:ext cx="6100762" cy="369332"/>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Honorary Street Names Best Management Practices</a:t>
            </a:r>
          </a:p>
        </p:txBody>
      </p:sp>
      <p:sp>
        <p:nvSpPr>
          <p:cNvPr id="17" name="TextBox 16">
            <a:extLst>
              <a:ext uri="{FF2B5EF4-FFF2-40B4-BE49-F238E27FC236}">
                <a16:creationId xmlns:a16="http://schemas.microsoft.com/office/drawing/2014/main" id="{96E632D0-8C2E-D594-8B45-D049AB6CFFAD}"/>
              </a:ext>
            </a:extLst>
          </p:cNvPr>
          <p:cNvSpPr txBox="1"/>
          <p:nvPr/>
        </p:nvSpPr>
        <p:spPr>
          <a:xfrm>
            <a:off x="1315657" y="3954405"/>
            <a:ext cx="10315573" cy="1477328"/>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Use the official road name in the road centerline layer. Aliases may be related to main centerline and joined with the NGUID. A field can also be added in the centerline file for alternates. If the CAD system uses aliases, verify it is in the CAD system so it converts to the correct street name and validates in the CAD system so it maps properly for dispatchers and first responders. There is no clear direction or guidance from NENA concerning honorary street names but treat them as an alias. </a:t>
            </a:r>
          </a:p>
        </p:txBody>
      </p:sp>
      <p:pic>
        <p:nvPicPr>
          <p:cNvPr id="18" name="Picture 17">
            <a:extLst>
              <a:ext uri="{FF2B5EF4-FFF2-40B4-BE49-F238E27FC236}">
                <a16:creationId xmlns:a16="http://schemas.microsoft.com/office/drawing/2014/main" id="{E21B9585-52C0-D61D-5DBC-06B9DDC87E5B}"/>
              </a:ext>
            </a:extLst>
          </p:cNvPr>
          <p:cNvPicPr>
            <a:picLocks noChangeAspect="1"/>
          </p:cNvPicPr>
          <p:nvPr/>
        </p:nvPicPr>
        <p:blipFill>
          <a:blip r:embed="rId2"/>
          <a:stretch>
            <a:fillRect/>
          </a:stretch>
        </p:blipFill>
        <p:spPr>
          <a:xfrm>
            <a:off x="5316740" y="5598983"/>
            <a:ext cx="6427584" cy="916967"/>
          </a:xfrm>
          <a:prstGeom prst="rect">
            <a:avLst/>
          </a:prstGeom>
        </p:spPr>
      </p:pic>
    </p:spTree>
    <p:extLst>
      <p:ext uri="{BB962C8B-B14F-4D97-AF65-F5344CB8AC3E}">
        <p14:creationId xmlns:p14="http://schemas.microsoft.com/office/powerpoint/2010/main" val="4194108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72696B-3888-DC06-9C16-4DB863B7D335}"/>
              </a:ext>
            </a:extLst>
          </p:cNvPr>
          <p:cNvSpPr txBox="1"/>
          <p:nvPr/>
        </p:nvSpPr>
        <p:spPr>
          <a:xfrm>
            <a:off x="266135" y="284427"/>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QA12</a:t>
            </a:r>
          </a:p>
        </p:txBody>
      </p:sp>
      <p:sp>
        <p:nvSpPr>
          <p:cNvPr id="6" name="TextBox 5">
            <a:extLst>
              <a:ext uri="{FF2B5EF4-FFF2-40B4-BE49-F238E27FC236}">
                <a16:creationId xmlns:a16="http://schemas.microsoft.com/office/drawing/2014/main" id="{AC11433F-D15B-1259-52E6-F5983930B381}"/>
              </a:ext>
            </a:extLst>
          </p:cNvPr>
          <p:cNvSpPr txBox="1"/>
          <p:nvPr/>
        </p:nvSpPr>
        <p:spPr>
          <a:xfrm>
            <a:off x="1450178" y="1470468"/>
            <a:ext cx="10379869" cy="923330"/>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What do the roads reflect? What are the addresses? If everything is reflecting the correct info (0,0 on one side, correct info on the other for the appropriate county) then maybe consider offsetting the RCL slightly to avoid geometry overlap. This could be an ongoing conversation when the NGCS provider is selected.</a:t>
            </a:r>
          </a:p>
        </p:txBody>
      </p:sp>
      <p:sp>
        <p:nvSpPr>
          <p:cNvPr id="8" name="TextBox 7">
            <a:extLst>
              <a:ext uri="{FF2B5EF4-FFF2-40B4-BE49-F238E27FC236}">
                <a16:creationId xmlns:a16="http://schemas.microsoft.com/office/drawing/2014/main" id="{C2370A00-A4A2-F6FD-CDDF-B4D474CB561D}"/>
              </a:ext>
            </a:extLst>
          </p:cNvPr>
          <p:cNvSpPr txBox="1"/>
          <p:nvPr/>
        </p:nvSpPr>
        <p:spPr>
          <a:xfrm>
            <a:off x="1450178" y="270139"/>
            <a:ext cx="10194132" cy="1200329"/>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This maybe isn't an issue per se, but I am curious as to your recommendation. On county borders where there is a road running along the county line and each county has the road named differently with different road ranges, what should we do? Leave it as is, or should one county adopt the other name and addressing range?</a:t>
            </a:r>
          </a:p>
        </p:txBody>
      </p:sp>
      <p:sp>
        <p:nvSpPr>
          <p:cNvPr id="10" name="TextBox 9">
            <a:extLst>
              <a:ext uri="{FF2B5EF4-FFF2-40B4-BE49-F238E27FC236}">
                <a16:creationId xmlns:a16="http://schemas.microsoft.com/office/drawing/2014/main" id="{96BC4E78-39FA-EF0C-0C02-862FDD42E574}"/>
              </a:ext>
            </a:extLst>
          </p:cNvPr>
          <p:cNvSpPr txBox="1"/>
          <p:nvPr/>
        </p:nvSpPr>
        <p:spPr>
          <a:xfrm>
            <a:off x="1450178" y="3080481"/>
            <a:ext cx="10353673" cy="1200329"/>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See CLDXF pages 120-122 for examples of parsing. The current OK Toolkit can’t sustain this parsing due to the domain values applied. If the correct value isn’t in the field, it is going to flag as an error. For example, US Highway isn’t in the domain currently. Currently the </a:t>
            </a:r>
            <a:r>
              <a:rPr lang="en-US" dirty="0" err="1">
                <a:solidFill>
                  <a:schemeClr val="tx1">
                    <a:lumMod val="85000"/>
                    <a:lumOff val="15000"/>
                  </a:schemeClr>
                </a:solidFill>
                <a:latin typeface="Apex New Book" panose="02010600040501010103" pitchFamily="2" charset="77"/>
                <a:ea typeface="Apex New Book" panose="02010600040501010103" pitchFamily="2" charset="77"/>
              </a:rPr>
              <a:t>pretype</a:t>
            </a:r>
            <a:r>
              <a:rPr lang="en-US" dirty="0">
                <a:solidFill>
                  <a:schemeClr val="tx1">
                    <a:lumMod val="85000"/>
                    <a:lumOff val="15000"/>
                  </a:schemeClr>
                </a:solidFill>
                <a:latin typeface="Apex New Book" panose="02010600040501010103" pitchFamily="2" charset="77"/>
                <a:ea typeface="Apex New Book" panose="02010600040501010103" pitchFamily="2" charset="77"/>
              </a:rPr>
              <a:t> field has the </a:t>
            </a:r>
            <a:r>
              <a:rPr lang="en-US" dirty="0" err="1">
                <a:solidFill>
                  <a:schemeClr val="tx1">
                    <a:lumMod val="85000"/>
                    <a:lumOff val="15000"/>
                  </a:schemeClr>
                </a:solidFill>
                <a:latin typeface="Apex New Book" panose="02010600040501010103" pitchFamily="2" charset="77"/>
                <a:ea typeface="Apex New Book" panose="02010600040501010103" pitchFamily="2" charset="77"/>
              </a:rPr>
              <a:t>posttype</a:t>
            </a:r>
            <a:r>
              <a:rPr lang="en-US" dirty="0">
                <a:solidFill>
                  <a:schemeClr val="tx1">
                    <a:lumMod val="85000"/>
                    <a:lumOff val="15000"/>
                  </a:schemeClr>
                </a:solidFill>
                <a:latin typeface="Apex New Book" panose="02010600040501010103" pitchFamily="2" charset="77"/>
                <a:ea typeface="Apex New Book" panose="02010600040501010103" pitchFamily="2" charset="77"/>
              </a:rPr>
              <a:t> domain applied, this should hopefully be corrected in the next release.</a:t>
            </a:r>
          </a:p>
        </p:txBody>
      </p:sp>
      <p:sp>
        <p:nvSpPr>
          <p:cNvPr id="12" name="TextBox 11">
            <a:extLst>
              <a:ext uri="{FF2B5EF4-FFF2-40B4-BE49-F238E27FC236}">
                <a16:creationId xmlns:a16="http://schemas.microsoft.com/office/drawing/2014/main" id="{0D3A6FC2-CA23-BF51-BF60-7833071C54B1}"/>
              </a:ext>
            </a:extLst>
          </p:cNvPr>
          <p:cNvSpPr txBox="1"/>
          <p:nvPr/>
        </p:nvSpPr>
        <p:spPr>
          <a:xfrm>
            <a:off x="1450178" y="2711149"/>
            <a:ext cx="9265445" cy="369332"/>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Highways and Naming? How do I parse the name across fields? Best recommendations?</a:t>
            </a:r>
          </a:p>
        </p:txBody>
      </p:sp>
      <p:sp>
        <p:nvSpPr>
          <p:cNvPr id="13" name="TextBox 12">
            <a:extLst>
              <a:ext uri="{FF2B5EF4-FFF2-40B4-BE49-F238E27FC236}">
                <a16:creationId xmlns:a16="http://schemas.microsoft.com/office/drawing/2014/main" id="{4F3912DF-949A-0068-C7FE-4D715D3B66EA}"/>
              </a:ext>
            </a:extLst>
          </p:cNvPr>
          <p:cNvSpPr txBox="1"/>
          <p:nvPr/>
        </p:nvSpPr>
        <p:spPr>
          <a:xfrm>
            <a:off x="266135" y="2711149"/>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QA13</a:t>
            </a:r>
          </a:p>
        </p:txBody>
      </p:sp>
      <p:sp>
        <p:nvSpPr>
          <p:cNvPr id="15" name="TextBox 14">
            <a:extLst>
              <a:ext uri="{FF2B5EF4-FFF2-40B4-BE49-F238E27FC236}">
                <a16:creationId xmlns:a16="http://schemas.microsoft.com/office/drawing/2014/main" id="{7C84AB3E-3AEA-2F84-0813-A47C6C833546}"/>
              </a:ext>
            </a:extLst>
          </p:cNvPr>
          <p:cNvSpPr txBox="1"/>
          <p:nvPr/>
        </p:nvSpPr>
        <p:spPr>
          <a:xfrm>
            <a:off x="1450178" y="4891168"/>
            <a:ext cx="9539288" cy="369332"/>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Generally, when 3 or more structures share a right of way, name the road. </a:t>
            </a:r>
          </a:p>
        </p:txBody>
      </p:sp>
      <p:sp>
        <p:nvSpPr>
          <p:cNvPr id="17" name="TextBox 16">
            <a:extLst>
              <a:ext uri="{FF2B5EF4-FFF2-40B4-BE49-F238E27FC236}">
                <a16:creationId xmlns:a16="http://schemas.microsoft.com/office/drawing/2014/main" id="{518151E1-3E42-6CF7-2BB8-6156152C65A7}"/>
              </a:ext>
            </a:extLst>
          </p:cNvPr>
          <p:cNvSpPr txBox="1"/>
          <p:nvPr/>
        </p:nvSpPr>
        <p:spPr>
          <a:xfrm>
            <a:off x="1450178" y="4564700"/>
            <a:ext cx="10353673" cy="369332"/>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When do I assign a new road name?  When is it legally required &amp; when is it a best management practice?</a:t>
            </a:r>
          </a:p>
        </p:txBody>
      </p:sp>
      <p:sp>
        <p:nvSpPr>
          <p:cNvPr id="18" name="TextBox 17">
            <a:extLst>
              <a:ext uri="{FF2B5EF4-FFF2-40B4-BE49-F238E27FC236}">
                <a16:creationId xmlns:a16="http://schemas.microsoft.com/office/drawing/2014/main" id="{DA27889A-60EE-F7FA-1E5D-EA8482FD76C7}"/>
              </a:ext>
            </a:extLst>
          </p:cNvPr>
          <p:cNvSpPr txBox="1"/>
          <p:nvPr/>
        </p:nvSpPr>
        <p:spPr>
          <a:xfrm>
            <a:off x="266135" y="4587771"/>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QA14</a:t>
            </a:r>
          </a:p>
        </p:txBody>
      </p:sp>
    </p:spTree>
    <p:extLst>
      <p:ext uri="{BB962C8B-B14F-4D97-AF65-F5344CB8AC3E}">
        <p14:creationId xmlns:p14="http://schemas.microsoft.com/office/powerpoint/2010/main" val="826992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CD59B3-70E6-8192-50F7-7F2F4F707D4D}"/>
              </a:ext>
            </a:extLst>
          </p:cNvPr>
          <p:cNvSpPr txBox="1"/>
          <p:nvPr/>
        </p:nvSpPr>
        <p:spPr>
          <a:xfrm>
            <a:off x="301249" y="858717"/>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QA15</a:t>
            </a:r>
          </a:p>
        </p:txBody>
      </p:sp>
      <p:sp>
        <p:nvSpPr>
          <p:cNvPr id="6" name="TextBox 5">
            <a:extLst>
              <a:ext uri="{FF2B5EF4-FFF2-40B4-BE49-F238E27FC236}">
                <a16:creationId xmlns:a16="http://schemas.microsoft.com/office/drawing/2014/main" id="{B8D10F61-095E-C5CE-EF7D-477DC71BB3A0}"/>
              </a:ext>
            </a:extLst>
          </p:cNvPr>
          <p:cNvSpPr txBox="1"/>
          <p:nvPr/>
        </p:nvSpPr>
        <p:spPr>
          <a:xfrm>
            <a:off x="1564479" y="3215758"/>
            <a:ext cx="6100762" cy="369332"/>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Yes, you can combine them.</a:t>
            </a:r>
          </a:p>
        </p:txBody>
      </p:sp>
      <p:sp>
        <p:nvSpPr>
          <p:cNvPr id="8" name="TextBox 7">
            <a:extLst>
              <a:ext uri="{FF2B5EF4-FFF2-40B4-BE49-F238E27FC236}">
                <a16:creationId xmlns:a16="http://schemas.microsoft.com/office/drawing/2014/main" id="{511BF482-A0E1-ABE7-804E-099E52CFC4B7}"/>
              </a:ext>
            </a:extLst>
          </p:cNvPr>
          <p:cNvSpPr txBox="1"/>
          <p:nvPr/>
        </p:nvSpPr>
        <p:spPr>
          <a:xfrm>
            <a:off x="1564479" y="801565"/>
            <a:ext cx="9979819" cy="646331"/>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What do I do when a road has multiple road names &amp; road ranges that overlap &amp; are not the same? When do you modify the data vs re-address/rename.</a:t>
            </a:r>
          </a:p>
        </p:txBody>
      </p:sp>
      <p:sp>
        <p:nvSpPr>
          <p:cNvPr id="10" name="TextBox 9">
            <a:extLst>
              <a:ext uri="{FF2B5EF4-FFF2-40B4-BE49-F238E27FC236}">
                <a16:creationId xmlns:a16="http://schemas.microsoft.com/office/drawing/2014/main" id="{D6279380-D817-1A41-4F9D-DE3F1DCD65BC}"/>
              </a:ext>
            </a:extLst>
          </p:cNvPr>
          <p:cNvSpPr txBox="1"/>
          <p:nvPr/>
        </p:nvSpPr>
        <p:spPr>
          <a:xfrm>
            <a:off x="1564479" y="1496079"/>
            <a:ext cx="9751220" cy="646331"/>
          </a:xfrm>
          <a:prstGeom prst="rect">
            <a:avLst/>
          </a:prstGeom>
          <a:noFill/>
        </p:spPr>
        <p:txBody>
          <a:bodyPr wrap="square">
            <a:spAutoFit/>
          </a:bodyPr>
          <a:lstStyle/>
          <a:p>
            <a:r>
              <a:rPr lang="en-US" dirty="0">
                <a:solidFill>
                  <a:schemeClr val="tx1">
                    <a:lumMod val="85000"/>
                    <a:lumOff val="15000"/>
                  </a:schemeClr>
                </a:solidFill>
                <a:latin typeface="Apex New Book" panose="02010600040501010103" pitchFamily="2" charset="77"/>
                <a:ea typeface="Apex New Book" panose="02010600040501010103" pitchFamily="2" charset="77"/>
              </a:rPr>
              <a:t>It depends on the circumstances. If it’s a boundary road between municipalities there are solutions. If addresses are out of order and causing a problem for public safety, consider a readdressing.</a:t>
            </a:r>
          </a:p>
        </p:txBody>
      </p:sp>
      <p:sp>
        <p:nvSpPr>
          <p:cNvPr id="12" name="TextBox 11">
            <a:extLst>
              <a:ext uri="{FF2B5EF4-FFF2-40B4-BE49-F238E27FC236}">
                <a16:creationId xmlns:a16="http://schemas.microsoft.com/office/drawing/2014/main" id="{DB4C58C7-B721-DC9E-4631-735AC2A57C90}"/>
              </a:ext>
            </a:extLst>
          </p:cNvPr>
          <p:cNvSpPr txBox="1"/>
          <p:nvPr/>
        </p:nvSpPr>
        <p:spPr>
          <a:xfrm>
            <a:off x="1564479" y="2505670"/>
            <a:ext cx="9751219" cy="646331"/>
          </a:xfrm>
          <a:prstGeom prst="rect">
            <a:avLst/>
          </a:prstGeom>
          <a:noFill/>
        </p:spPr>
        <p:txBody>
          <a:bodyPr wrap="square">
            <a:spAutoFit/>
          </a:bodyPr>
          <a:lstStyle/>
          <a:p>
            <a:r>
              <a:rPr lang="en-US" dirty="0">
                <a:solidFill>
                  <a:srgbClr val="0284CA"/>
                </a:solidFill>
                <a:latin typeface="Apex New Medium" panose="02010600040501010103" pitchFamily="2" charset="77"/>
                <a:ea typeface="Apex New Medium" panose="02010600040501010103" pitchFamily="2" charset="77"/>
              </a:rPr>
              <a:t>What is your addressing schema within your PSAP? A potential address every 5.28’ - Block ranges -Actual/Theoretical/Both Actual &amp; Theoretical. Can you combine them?</a:t>
            </a:r>
          </a:p>
        </p:txBody>
      </p:sp>
      <p:sp>
        <p:nvSpPr>
          <p:cNvPr id="13" name="TextBox 12">
            <a:extLst>
              <a:ext uri="{FF2B5EF4-FFF2-40B4-BE49-F238E27FC236}">
                <a16:creationId xmlns:a16="http://schemas.microsoft.com/office/drawing/2014/main" id="{D55465F5-B813-3C99-3DB7-DEFFCCCA915B}"/>
              </a:ext>
            </a:extLst>
          </p:cNvPr>
          <p:cNvSpPr txBox="1"/>
          <p:nvPr/>
        </p:nvSpPr>
        <p:spPr>
          <a:xfrm>
            <a:off x="301249" y="2505670"/>
            <a:ext cx="1100137" cy="523220"/>
          </a:xfrm>
          <a:prstGeom prst="rect">
            <a:avLst/>
          </a:prstGeom>
          <a:noFill/>
        </p:spPr>
        <p:txBody>
          <a:bodyPr wrap="square" rtlCol="0">
            <a:spAutoFit/>
          </a:bodyPr>
          <a:lstStyle/>
          <a:p>
            <a:pPr algn="ctr"/>
            <a:r>
              <a:rPr lang="en-US" sz="2800" b="1" dirty="0">
                <a:solidFill>
                  <a:srgbClr val="ED1B29"/>
                </a:solidFill>
                <a:latin typeface="Apex New Bold" panose="02010600040501010103" pitchFamily="2" charset="77"/>
                <a:ea typeface="Apex New Bold" panose="02010600040501010103" pitchFamily="2" charset="77"/>
              </a:rPr>
              <a:t>QA16</a:t>
            </a:r>
          </a:p>
        </p:txBody>
      </p:sp>
    </p:spTree>
    <p:extLst>
      <p:ext uri="{BB962C8B-B14F-4D97-AF65-F5344CB8AC3E}">
        <p14:creationId xmlns:p14="http://schemas.microsoft.com/office/powerpoint/2010/main" val="4051438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95D7-96C5-3207-069A-AB50BFB55853}"/>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4D05806B-2564-A4BA-F01B-554460AD5D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507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125C-F3DF-8079-5731-AA7E1DD6A94F}"/>
              </a:ext>
            </a:extLst>
          </p:cNvPr>
          <p:cNvSpPr>
            <a:spLocks noGrp="1"/>
          </p:cNvSpPr>
          <p:nvPr>
            <p:ph type="title"/>
          </p:nvPr>
        </p:nvSpPr>
        <p:spPr/>
        <p:txBody>
          <a:bodyPr/>
          <a:lstStyle/>
          <a:p>
            <a:r>
              <a:rPr lang="en-US" dirty="0"/>
              <a:t>Origins</a:t>
            </a:r>
          </a:p>
        </p:txBody>
      </p:sp>
      <p:sp>
        <p:nvSpPr>
          <p:cNvPr id="4" name="Content Placeholder 2">
            <a:extLst>
              <a:ext uri="{FF2B5EF4-FFF2-40B4-BE49-F238E27FC236}">
                <a16:creationId xmlns:a16="http://schemas.microsoft.com/office/drawing/2014/main" id="{97F770FA-7FDB-FD85-0995-FA114F6592C3}"/>
              </a:ext>
            </a:extLst>
          </p:cNvPr>
          <p:cNvSpPr>
            <a:spLocks noGrp="1"/>
          </p:cNvSpPr>
          <p:nvPr>
            <p:ph idx="1"/>
          </p:nvPr>
        </p:nvSpPr>
        <p:spPr>
          <a:xfrm>
            <a:off x="1156940" y="1690688"/>
            <a:ext cx="6142463" cy="4351338"/>
          </a:xfrm>
        </p:spPr>
        <p:txBody>
          <a:bodyPr/>
          <a:lstStyle/>
          <a:p>
            <a:r>
              <a:rPr lang="en-US" dirty="0"/>
              <a:t>“I’ll meet you at the Fox and Hound”</a:t>
            </a:r>
          </a:p>
          <a:p>
            <a:r>
              <a:rPr lang="en-US" dirty="0"/>
              <a:t>Giving directions: “Turn left at the Windy Mermaid and then right at the Broken Wagon.”</a:t>
            </a:r>
          </a:p>
          <a:p>
            <a:r>
              <a:rPr lang="en-US" dirty="0"/>
              <a:t>Census</a:t>
            </a:r>
          </a:p>
          <a:p>
            <a:r>
              <a:rPr lang="en-US" dirty="0"/>
              <a:t>Conscription</a:t>
            </a:r>
          </a:p>
          <a:p>
            <a:r>
              <a:rPr lang="en-US" dirty="0"/>
              <a:t>Tax collection</a:t>
            </a:r>
          </a:p>
        </p:txBody>
      </p:sp>
      <p:pic>
        <p:nvPicPr>
          <p:cNvPr id="6" name="Picture 2" descr="Image result for fox and the hound sign">
            <a:extLst>
              <a:ext uri="{FF2B5EF4-FFF2-40B4-BE49-F238E27FC236}">
                <a16:creationId xmlns:a16="http://schemas.microsoft.com/office/drawing/2014/main" id="{822BB074-9E74-8E67-BD0F-9A87A7F0C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377" y="913121"/>
            <a:ext cx="3646449" cy="2953236"/>
          </a:xfrm>
          <a:prstGeom prst="rect">
            <a:avLst/>
          </a:prstGeom>
          <a:ln w="190500" cap="sq">
            <a:noFill/>
            <a:prstDash val="solid"/>
            <a:miter lim="800000"/>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5" name="Picture 2" descr="wroclaw">
            <a:extLst>
              <a:ext uri="{FF2B5EF4-FFF2-40B4-BE49-F238E27FC236}">
                <a16:creationId xmlns:a16="http://schemas.microsoft.com/office/drawing/2014/main" id="{C9529D39-C766-2F12-3B10-8EDAF435A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489" y="3461457"/>
            <a:ext cx="3144579" cy="2009214"/>
          </a:xfrm>
          <a:prstGeom prst="rect">
            <a:avLst/>
          </a:prstGeom>
          <a:ln w="190500" cap="sq">
            <a:noFill/>
            <a:prstDash val="solid"/>
            <a:miter lim="800000"/>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821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DCD0-EACF-4DE6-9EFD-79E917E51CBC}"/>
              </a:ext>
            </a:extLst>
          </p:cNvPr>
          <p:cNvSpPr>
            <a:spLocks noGrp="1"/>
          </p:cNvSpPr>
          <p:nvPr>
            <p:ph type="title"/>
          </p:nvPr>
        </p:nvSpPr>
        <p:spPr/>
        <p:txBody>
          <a:bodyPr/>
          <a:lstStyle/>
          <a:p>
            <a:r>
              <a:rPr lang="en-US" dirty="0"/>
              <a:t>Point of Service Delivery</a:t>
            </a:r>
          </a:p>
        </p:txBody>
      </p:sp>
      <p:sp>
        <p:nvSpPr>
          <p:cNvPr id="3" name="Content Placeholder 2">
            <a:extLst>
              <a:ext uri="{FF2B5EF4-FFF2-40B4-BE49-F238E27FC236}">
                <a16:creationId xmlns:a16="http://schemas.microsoft.com/office/drawing/2014/main" id="{AD6365DD-68AA-CCA6-FA46-BCA1FB7E3517}"/>
              </a:ext>
            </a:extLst>
          </p:cNvPr>
          <p:cNvSpPr>
            <a:spLocks noGrp="1"/>
          </p:cNvSpPr>
          <p:nvPr>
            <p:ph idx="1"/>
          </p:nvPr>
        </p:nvSpPr>
        <p:spPr>
          <a:xfrm>
            <a:off x="1406913" y="1701839"/>
            <a:ext cx="5551449" cy="4351338"/>
          </a:xfrm>
        </p:spPr>
        <p:txBody>
          <a:bodyPr/>
          <a:lstStyle/>
          <a:p>
            <a:r>
              <a:rPr lang="en-US" dirty="0"/>
              <a:t>USPS</a:t>
            </a:r>
          </a:p>
          <a:p>
            <a:r>
              <a:rPr lang="en-US" dirty="0"/>
              <a:t>Pizza</a:t>
            </a:r>
          </a:p>
          <a:p>
            <a:r>
              <a:rPr lang="en-US" dirty="0"/>
              <a:t>Utilities</a:t>
            </a:r>
          </a:p>
          <a:p>
            <a:r>
              <a:rPr lang="en-US" dirty="0"/>
              <a:t>School bus</a:t>
            </a:r>
          </a:p>
          <a:p>
            <a:r>
              <a:rPr lang="en-US" dirty="0"/>
              <a:t>Uber/Lyft</a:t>
            </a:r>
          </a:p>
          <a:p>
            <a:r>
              <a:rPr lang="en-US" dirty="0"/>
              <a:t>Census</a:t>
            </a:r>
          </a:p>
          <a:p>
            <a:r>
              <a:rPr lang="en-US" dirty="0"/>
              <a:t>Public Safety</a:t>
            </a:r>
          </a:p>
        </p:txBody>
      </p:sp>
      <p:pic>
        <p:nvPicPr>
          <p:cNvPr id="7" name="Picture 4" descr="Amazon Memes - 20+ Funny Images Prime Members Can Relate To">
            <a:extLst>
              <a:ext uri="{FF2B5EF4-FFF2-40B4-BE49-F238E27FC236}">
                <a16:creationId xmlns:a16="http://schemas.microsoft.com/office/drawing/2014/main" id="{63C63CE3-79E0-78BA-FEF5-BFB668245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851" y="1682326"/>
            <a:ext cx="5240020" cy="349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486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BD7B-3EC4-9DA5-B68A-B1E030F1E854}"/>
              </a:ext>
            </a:extLst>
          </p:cNvPr>
          <p:cNvSpPr>
            <a:spLocks noGrp="1"/>
          </p:cNvSpPr>
          <p:nvPr>
            <p:ph type="title"/>
          </p:nvPr>
        </p:nvSpPr>
        <p:spPr/>
        <p:txBody>
          <a:bodyPr/>
          <a:lstStyle/>
          <a:p>
            <a:r>
              <a:rPr lang="en-US" dirty="0"/>
              <a:t>Evolution of Legacy Systems</a:t>
            </a:r>
          </a:p>
        </p:txBody>
      </p:sp>
      <p:sp>
        <p:nvSpPr>
          <p:cNvPr id="3" name="Content Placeholder 2">
            <a:extLst>
              <a:ext uri="{FF2B5EF4-FFF2-40B4-BE49-F238E27FC236}">
                <a16:creationId xmlns:a16="http://schemas.microsoft.com/office/drawing/2014/main" id="{D075CA42-6484-A78C-27E8-340402EDB00C}"/>
              </a:ext>
            </a:extLst>
          </p:cNvPr>
          <p:cNvSpPr>
            <a:spLocks noGrp="1"/>
          </p:cNvSpPr>
          <p:nvPr>
            <p:ph idx="1"/>
          </p:nvPr>
        </p:nvSpPr>
        <p:spPr>
          <a:xfrm>
            <a:off x="1172736" y="1788183"/>
            <a:ext cx="7558668" cy="3281634"/>
          </a:xfrm>
        </p:spPr>
        <p:txBody>
          <a:bodyPr/>
          <a:lstStyle/>
          <a:p>
            <a:r>
              <a:rPr lang="en-US" b="1" dirty="0">
                <a:solidFill>
                  <a:srgbClr val="0284CA"/>
                </a:solidFill>
              </a:rPr>
              <a:t>Boundaries between jurisdictions</a:t>
            </a:r>
          </a:p>
          <a:p>
            <a:pPr lvl="1"/>
            <a:r>
              <a:rPr lang="en-US" dirty="0"/>
              <a:t>Change in grids</a:t>
            </a:r>
          </a:p>
          <a:p>
            <a:pPr lvl="1"/>
            <a:r>
              <a:rPr lang="en-US" dirty="0"/>
              <a:t>Change in street names, types, directional</a:t>
            </a:r>
          </a:p>
          <a:p>
            <a:r>
              <a:rPr lang="en-US" b="1" dirty="0">
                <a:solidFill>
                  <a:srgbClr val="0284CA"/>
                </a:solidFill>
              </a:rPr>
              <a:t>Lack of information</a:t>
            </a:r>
          </a:p>
          <a:p>
            <a:pPr lvl="1"/>
            <a:r>
              <a:rPr lang="en-US" dirty="0"/>
              <a:t>Driveway/access</a:t>
            </a:r>
          </a:p>
          <a:p>
            <a:pPr lvl="1"/>
            <a:r>
              <a:rPr lang="en-US" dirty="0"/>
              <a:t>Number of lots</a:t>
            </a:r>
          </a:p>
          <a:p>
            <a:r>
              <a:rPr lang="en-US" b="1" dirty="0">
                <a:solidFill>
                  <a:srgbClr val="0284CA"/>
                </a:solidFill>
              </a:rPr>
              <a:t>Lack of ordinances or SOPs</a:t>
            </a:r>
          </a:p>
        </p:txBody>
      </p:sp>
    </p:spTree>
    <p:extLst>
      <p:ext uri="{BB962C8B-B14F-4D97-AF65-F5344CB8AC3E}">
        <p14:creationId xmlns:p14="http://schemas.microsoft.com/office/powerpoint/2010/main" val="278478075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MARK General Slide Template 01" id="{B340E238-EB80-364A-AEE3-8BB60DD4AC0D}" vid="{DCC5ECA0-3AD2-5043-9535-914FA2CAE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46ba2b-b237-4eba-9a00-f87a8619c9b9">
      <Terms xmlns="http://schemas.microsoft.com/office/infopath/2007/PartnerControls"/>
    </lcf76f155ced4ddcb4097134ff3c332f>
    <TaxCatchAll xmlns="a5dcb8dd-fdbf-4a46-b548-601fc9a1ae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1B6299265266459E9A926DE6081B05" ma:contentTypeVersion="14" ma:contentTypeDescription="Create a new document." ma:contentTypeScope="" ma:versionID="6f682725f52b5ea9aeeb84d253fbeae6">
  <xsd:schema xmlns:xsd="http://www.w3.org/2001/XMLSchema" xmlns:xs="http://www.w3.org/2001/XMLSchema" xmlns:p="http://schemas.microsoft.com/office/2006/metadata/properties" xmlns:ns2="b446ba2b-b237-4eba-9a00-f87a8619c9b9" xmlns:ns3="a5dcb8dd-fdbf-4a46-b548-601fc9a1ae45" targetNamespace="http://schemas.microsoft.com/office/2006/metadata/properties" ma:root="true" ma:fieldsID="80536a2bbb168a697faf2442edcf1790" ns2:_="" ns3:_="">
    <xsd:import namespace="b446ba2b-b237-4eba-9a00-f87a8619c9b9"/>
    <xsd:import namespace="a5dcb8dd-fdbf-4a46-b548-601fc9a1ae4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6ba2b-b237-4eba-9a00-f87a8619c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dcb8dd-fdbf-4a46-b548-601fc9a1ae4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3010c9-1147-4fc4-a0dd-7383ce394c83}" ma:internalName="TaxCatchAll" ma:showField="CatchAllData" ma:web="a5dcb8dd-fdbf-4a46-b548-601fc9a1ae4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A6901E-BBED-4AC9-99A8-05F023DEC9DF}">
  <ds:schemaRefs>
    <ds:schemaRef ds:uri="a5dcb8dd-fdbf-4a46-b548-601fc9a1ae45"/>
    <ds:schemaRef ds:uri="http://purl.org/dc/dcmitype/"/>
    <ds:schemaRef ds:uri="http://purl.org/dc/elements/1.1/"/>
    <ds:schemaRef ds:uri="b446ba2b-b237-4eba-9a00-f87a8619c9b9"/>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70C7F8B-2B53-4DF3-9EF8-7BEB4C7EAF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6ba2b-b237-4eba-9a00-f87a8619c9b9"/>
    <ds:schemaRef ds:uri="a5dcb8dd-fdbf-4a46-b548-601fc9a1ae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DE3645-05F4-41F9-985E-086D83DDF8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13959</TotalTime>
  <Words>3708</Words>
  <Application>Microsoft Macintosh PowerPoint</Application>
  <PresentationFormat>Widescreen</PresentationFormat>
  <Paragraphs>456</Paragraphs>
  <Slides>65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Apex New Bold</vt:lpstr>
      <vt:lpstr>Apex New Book</vt:lpstr>
      <vt:lpstr>Apex New Medium</vt:lpstr>
      <vt:lpstr>Arial</vt:lpstr>
      <vt:lpstr>Calibri</vt:lpstr>
      <vt:lpstr>Calibri Light</vt:lpstr>
      <vt:lpstr>Cooper Black</vt:lpstr>
      <vt:lpstr>2_Office Theme</vt:lpstr>
      <vt:lpstr>State of Oklahoma Addressing Workshop</vt:lpstr>
      <vt:lpstr>PowerPoint Presentation</vt:lpstr>
      <vt:lpstr>Agenda</vt:lpstr>
      <vt:lpstr>Introduction To Addressing</vt:lpstr>
      <vt:lpstr>Quiz Time</vt:lpstr>
      <vt:lpstr>History &amp; Legacy</vt:lpstr>
      <vt:lpstr>Origins</vt:lpstr>
      <vt:lpstr>Point of Service Delivery</vt:lpstr>
      <vt:lpstr>Evolution of Legacy Systems</vt:lpstr>
      <vt:lpstr>Addressing: Current State</vt:lpstr>
      <vt:lpstr>State and Local Governments Run on Addresses</vt:lpstr>
      <vt:lpstr>Addressing Authority</vt:lpstr>
      <vt:lpstr>Addressing Authority</vt:lpstr>
      <vt:lpstr>Addressing For Public Safety</vt:lpstr>
      <vt:lpstr>Why is Addressing Important For Public Safety?</vt:lpstr>
      <vt:lpstr>What is an Addressing System?</vt:lpstr>
      <vt:lpstr>Common Addressing Systems</vt:lpstr>
      <vt:lpstr>Block Addressing System</vt:lpstr>
      <vt:lpstr>Grid Addressing System</vt:lpstr>
      <vt:lpstr>Distance-Based</vt:lpstr>
      <vt:lpstr>Streets in an Addressing System</vt:lpstr>
      <vt:lpstr>Addressing Challenges: Open Discussion</vt:lpstr>
      <vt:lpstr>What are Subaddresses?</vt:lpstr>
      <vt:lpstr>Examples</vt:lpstr>
      <vt:lpstr>Subaddressing Challenges</vt:lpstr>
      <vt:lpstr>Apartment Complex</vt:lpstr>
      <vt:lpstr>Business</vt:lpstr>
      <vt:lpstr>Mobile Home Park</vt:lpstr>
      <vt:lpstr>Business Park</vt:lpstr>
      <vt:lpstr>Case Study: College Campus</vt:lpstr>
      <vt:lpstr>Best Practices For Address Assignment</vt:lpstr>
      <vt:lpstr>Resources Review</vt:lpstr>
      <vt:lpstr>Naming Roads</vt:lpstr>
      <vt:lpstr>Addressing</vt:lpstr>
      <vt:lpstr>Common Addressing Questions</vt:lpstr>
      <vt:lpstr>GIS Data Management</vt:lpstr>
      <vt:lpstr>Drawing Roads</vt:lpstr>
      <vt:lpstr>Methods to Draw in Roads</vt:lpstr>
      <vt:lpstr>Managing Road Centerlines in GIS</vt:lpstr>
      <vt:lpstr>Managing Address Points In GIS</vt:lpstr>
      <vt:lpstr>Address Point Placement Methodologies</vt:lpstr>
      <vt:lpstr>Geocoding / Calculated Placement</vt:lpstr>
      <vt:lpstr>Parcel Centroid Placement</vt:lpstr>
      <vt:lpstr>Site Placement</vt:lpstr>
      <vt:lpstr>Structure Placement</vt:lpstr>
      <vt:lpstr>Property Access Placement</vt:lpstr>
      <vt:lpstr>Placement Methodologies for Public Safety Applications</vt:lpstr>
      <vt:lpstr>Creating Sustainable Addressing Workflows</vt:lpstr>
      <vt:lpstr>Addressing Authority Responsibilities</vt:lpstr>
      <vt:lpstr>NG9-1-1 Workflow</vt:lpstr>
      <vt:lpstr>Public Safety Responsibilities</vt:lpstr>
      <vt:lpstr>GIS Responsibilities</vt:lpstr>
      <vt:lpstr>Communication and Education</vt:lpstr>
      <vt:lpstr>Mitigating Risks</vt:lpstr>
      <vt:lpstr>Ordinances and SOPs</vt:lpstr>
      <vt:lpstr>Addressing Lifecycle</vt:lpstr>
      <vt:lpstr>Open Discussion / Local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TeWinkle, Leigh</dc:creator>
  <cp:lastModifiedBy>McCowat, Stephanie</cp:lastModifiedBy>
  <cp:revision>11</cp:revision>
  <dcterms:created xsi:type="dcterms:W3CDTF">2019-11-21T21:48:45Z</dcterms:created>
  <dcterms:modified xsi:type="dcterms:W3CDTF">2024-01-12T15:45:19Z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0x010100231B6299265266459E9A926DE6081B05</vt:lpwstr>
  </property>
  <property fmtid="{D5CDD505-2E9C-101B-9397-08002B2CF9AE}" pid="3" name="MediaServiceImageTags">
    <vt:lpwstr/>
  </property>
</Properties>
</file>